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57" d="100"/>
          <a:sy n="57" d="100"/>
        </p:scale>
        <p:origin x="88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412E22-C2BB-FCFA-3A80-44C10BF77C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7B5924-C990-6BAB-D243-C6DB1A12A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215961-FFE0-442B-FD51-10049216CB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CF53B-0603-436C-9FD5-363F612C53C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131058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998437C-BFAA-4202-92B0-13E5C4601B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1A5A9A-2170-6253-9F39-193CF4634B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0D4946-EA80-8824-AD3A-F9689E7013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F2E34-04FC-4BAF-8988-D8E1302B797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3983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7C720A-599D-479B-DC4F-CD67B7F4E3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81A8A8-DA4E-5CC1-89B9-7240BF86A9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91601E-28A2-C996-C029-70E0D85E9B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826F7-64FE-40A5-98C4-588F30ED349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2094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27D823-F0EC-F81F-07B6-30D6B6B0C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6955CD-3C2A-9E27-DBE6-4A79486AF3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9151CC-FFAF-5921-A3DF-263C109CDF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0FDBE-94F7-42D6-9FD8-3B3C251E097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7150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34C9A6E-0AE9-B4F0-2382-56788FCEF3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E5E1785-D77F-9207-1BEF-111B9F8BB1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B1BDF3C-D58C-3C81-EDA8-794BD3A776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8448B-8F12-407A-8A10-88819A83087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2025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CD4F596-EF44-D310-C5DF-73D6EEB761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FA88450-023D-12BB-5EAA-C8DC58E5A8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89AF0CD-4C1D-40F6-343D-45F28381F2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5B9475-952C-4963-AE49-DEBE47CF9FD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20403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4F777D5-01D8-C15F-5A48-A17154A1D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DCCD7D8-4FE0-B71E-D23D-41A7285DE5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6B6CA71-763B-C9F5-9705-9B9B52599D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D3848-B8C0-493F-AABB-F2863B49DA3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52927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39D047-740B-049B-1D4D-9A7A195FFD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51AE12-8C4A-520B-ECC8-4789400582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39F1E7-FB44-56F1-7225-23B0F05C8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281394-6446-49FF-98EF-174B4AE9C39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66626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00EA875-633A-0B6B-95C9-4972CA8C41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BA7737-AD03-2F1C-A37E-FCCA004A07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7B2C0C-C733-FB3E-3A11-D6E9E0ADDF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A2C12-75FB-44A1-88AD-77890035E7A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74740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1281DC-717C-B7B1-C953-C078A0432A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302EA8-1CDD-8F4B-3B46-6C6E572D28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A42FCD-8FB1-7A77-EC01-2A4C8249CF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613201-DA7C-4C90-BBCF-26CB63CC862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927058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F0C9D4-FB4C-2F03-EABA-32A43A0738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834E27-4A94-057D-4E95-0C343BC6AE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E75A2A-8C3A-6FF0-8BCE-64589E6C23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8E5C9-E81F-4ED2-892D-D5A43A30BC6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8478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45B5A16-AFB1-ECC4-F429-67D959EF62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otsikon perustyyliä napsauttamalla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72EC064-D5CA-8358-4415-659C779F8B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6389FEF-08FC-7330-34FF-D1A6AD0C525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803544E-1739-146A-746C-7631874D4EE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5B02934-6FB3-D598-DDA9-FD4B7AA1BAF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A0F1C2C-13E9-4363-BD99-11667CF9FEB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4E394BB-8DA5-B10D-1CD1-EF70056E10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/>
              <a:t>Kertauskysymyksiä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2B817B1-F275-27CF-FA08-E1758A552E9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>
              <a:buFontTx/>
              <a:buNone/>
            </a:pPr>
            <a:r>
              <a:rPr lang="fi-FI" altLang="fi-FI" sz="2800"/>
              <a:t>1. Miksi seuraavat vuodet ovat käännekohtia Suomen historiassa: 1995, 1986, 1975, 1968, 1962, 1958, 1952, 1947, 1937, 1919</a:t>
            </a:r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CEAFA13D-71EF-A08D-7E78-D9416CEFC9F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484313"/>
            <a:ext cx="3810000" cy="4968875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fi-FI" altLang="fi-FI" sz="2800"/>
              <a:t>2. Lue läpi kaikki kirjassa olevat erilaiset taitoaukeamat ja niiden ratkaisuehdotukset</a:t>
            </a:r>
          </a:p>
          <a:p>
            <a:pPr eaLnBrk="1" hangingPunct="1"/>
            <a:r>
              <a:rPr lang="fi-FI" altLang="fi-FI" sz="2800"/>
              <a:t>Tee taitoaukeamien tehtävät!</a:t>
            </a:r>
          </a:p>
          <a:p>
            <a:pPr eaLnBrk="1" hangingPunct="1"/>
            <a:r>
              <a:rPr lang="fi-FI" altLang="fi-FI" sz="2800"/>
              <a:t>3. etsi abitreeneistä tämän kurssin yo-tehtäviä ja katso niiden mallivastauksia.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>
            <a:extLst>
              <a:ext uri="{FF2B5EF4-FFF2-40B4-BE49-F238E27FC236}">
                <a16:creationId xmlns:a16="http://schemas.microsoft.com/office/drawing/2014/main" id="{25EA77FF-E1A1-22F8-A556-7A896BBFB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063" y="1352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i-FI" altLang="fi-FI" sz="2400"/>
          </a:p>
        </p:txBody>
      </p:sp>
      <p:pic>
        <p:nvPicPr>
          <p:cNvPr id="3075" name="Picture 4">
            <a:extLst>
              <a:ext uri="{FF2B5EF4-FFF2-40B4-BE49-F238E27FC236}">
                <a16:creationId xmlns:a16="http://schemas.microsoft.com/office/drawing/2014/main" id="{6D7B28DA-3A90-9F17-25E8-7F5ABF34B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65238"/>
            <a:ext cx="8229600" cy="559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Text Box 6">
            <a:extLst>
              <a:ext uri="{FF2B5EF4-FFF2-40B4-BE49-F238E27FC236}">
                <a16:creationId xmlns:a16="http://schemas.microsoft.com/office/drawing/2014/main" id="{02808157-7462-FCAA-9011-7CCD9FFE9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743200" cy="2628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i-FI" altLang="fi-FI" sz="1600"/>
              <a:t>a) Mihin Suomen historian käännekohtaan asiakirja liittyy?</a:t>
            </a:r>
          </a:p>
          <a:p>
            <a:pPr>
              <a:spcBef>
                <a:spcPct val="0"/>
              </a:spcBef>
              <a:buFontTx/>
              <a:buNone/>
            </a:pPr>
            <a:endParaRPr lang="fi-FI" altLang="fi-FI" sz="1600"/>
          </a:p>
          <a:p>
            <a:pPr>
              <a:spcBef>
                <a:spcPct val="0"/>
              </a:spcBef>
              <a:buFontTx/>
              <a:buNone/>
            </a:pPr>
            <a:r>
              <a:rPr lang="fi-FI" altLang="fi-FI" sz="1600"/>
              <a:t>b) Arvioi sen arvoa lähteenä.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i-FI" altLang="fi-FI" sz="1600"/>
              <a:t>(tee asiakirjalle lähdekriittinen analyysi)</a:t>
            </a:r>
            <a:endParaRPr lang="fi-FI" altLang="fi-FI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letusrakenne">
  <a:themeElements>
    <a:clrScheme name="Oletusrakenn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letusrakenn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80</Words>
  <Application>Microsoft Office PowerPoint</Application>
  <PresentationFormat>Näytössä katseltava diaesitys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6" baseType="lpstr">
      <vt:lpstr>Times New Roman</vt:lpstr>
      <vt:lpstr>Arial</vt:lpstr>
      <vt:lpstr>Aptos</vt:lpstr>
      <vt:lpstr>Oletusrakenne</vt:lpstr>
      <vt:lpstr>Kertauskysymyksiä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Kertauskysymyksiä</dc:title>
  <dc:creator>pxb8qy3r33mphbqhkhjy7r7y8</dc:creator>
  <cp:lastModifiedBy>Janne Leiviskä</cp:lastModifiedBy>
  <cp:revision>8</cp:revision>
  <dcterms:created xsi:type="dcterms:W3CDTF">2008-03-30T15:42:29Z</dcterms:created>
  <dcterms:modified xsi:type="dcterms:W3CDTF">2026-09-25T07:51:38Z</dcterms:modified>
</cp:coreProperties>
</file>