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12B066-4B0D-FEBB-ACF7-65D7A872D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0F793D1-D538-3A8D-19FC-C0697552F5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FAD77A8-A2D1-C0D5-5528-7918559BA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A9A03-F14C-436B-95D2-9D7D38E424C9}" type="datetimeFigureOut">
              <a:rPr lang="fi-FI" smtClean="0"/>
              <a:t>31.5.2024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D0A6ACA-B42D-80CC-68D6-5D2F7AD64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42A792E-93D5-7277-73EA-A6559AC31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B5C26-8FE1-4A85-844C-5CFFCA1387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6930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BC610A-F4A3-1202-33FF-71CAA5AF3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E896ECC-B33D-4BC9-C4A5-0D04DC5B07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F449C35-A4DB-E501-4944-998F52F2C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A9A03-F14C-436B-95D2-9D7D38E424C9}" type="datetimeFigureOut">
              <a:rPr lang="fi-FI" smtClean="0"/>
              <a:t>31.5.2024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183CC33-A611-99D6-0A4B-12DBB7457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8611FA0-770D-6C56-6A26-9E6C357C9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B5C26-8FE1-4A85-844C-5CFFCA1387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9873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66917BEC-8B6F-7DE5-8BA9-F74D0B3D3A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A841CDD-D006-C433-FDE9-A471CCEBC5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C43BEF7-C190-48DE-5D71-025D72BA6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A9A03-F14C-436B-95D2-9D7D38E424C9}" type="datetimeFigureOut">
              <a:rPr lang="fi-FI" smtClean="0"/>
              <a:t>31.5.2024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D92D2EE-B407-66CA-2189-004111D39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94D89B6-D413-3F90-B26F-0609C7885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B5C26-8FE1-4A85-844C-5CFFCA1387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3364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452C7F-4F01-DF23-182E-4CC77D74D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FC138C2-84DE-9702-B389-7F40CDC25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D376C4E-5974-DF93-D685-2CB380389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A9A03-F14C-436B-95D2-9D7D38E424C9}" type="datetimeFigureOut">
              <a:rPr lang="fi-FI" smtClean="0"/>
              <a:t>31.5.2024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10BDD86-E78A-2CDB-E913-3F270C4D2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6B5F5D0-E783-E0A9-901F-4F57B28C1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B5C26-8FE1-4A85-844C-5CFFCA1387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0705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CBDD3ED-4E5F-614F-EB35-E2279156F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EB8A5E1-7CEA-4459-DD60-819DC84383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73467E6-932F-6262-762C-F8A5FE056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A9A03-F14C-436B-95D2-9D7D38E424C9}" type="datetimeFigureOut">
              <a:rPr lang="fi-FI" smtClean="0"/>
              <a:t>31.5.2024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A220D96-013A-0FA5-05C6-4619652C2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A3BFAD3-C094-3B52-E75C-A5D3FB2E2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B5C26-8FE1-4A85-844C-5CFFCA1387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7572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D1C017-B0D5-48B9-E458-34EE77E38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CC5E513-2D5E-A354-CD48-BE4C851318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3D1E398-CF0A-19B0-6995-54E4D23429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7EE63AF-565D-84C0-6332-E426B3FAE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A9A03-F14C-436B-95D2-9D7D38E424C9}" type="datetimeFigureOut">
              <a:rPr lang="fi-FI" smtClean="0"/>
              <a:t>31.5.2024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A0604F7-4A1A-802B-1934-EE8BDB6D1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170B125-61B4-4768-A32F-BEB676899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B5C26-8FE1-4A85-844C-5CFFCA1387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1639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2EBED9-A519-81DD-7BF8-DC773FA48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97E2B6B-FB21-4CEA-EA81-D45F6C9AD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A9B4FD2-F219-55F2-23FE-C331020A10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368E62A9-196C-D6B8-14E8-5F498F3563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9D77E73-6B47-8CC0-4237-7A87025E8D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E7B9AFB-D875-7647-0D09-AF38BAE4C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A9A03-F14C-436B-95D2-9D7D38E424C9}" type="datetimeFigureOut">
              <a:rPr lang="fi-FI" smtClean="0"/>
              <a:t>31.5.2024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357A0C4-0E60-9954-7814-52C7D02F7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72FE630-0DF2-9406-9F3D-EBB115E83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B5C26-8FE1-4A85-844C-5CFFCA1387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0951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1BACD4-5FB9-339C-5567-4464C8DC0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1BC51F3-532D-BFA4-4830-6C624C7D9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A9A03-F14C-436B-95D2-9D7D38E424C9}" type="datetimeFigureOut">
              <a:rPr lang="fi-FI" smtClean="0"/>
              <a:t>31.5.2024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EF6D18D-FFF3-B6CC-7B01-76EABBA83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178A5EF-C847-0052-97D1-CD2D51F5D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B5C26-8FE1-4A85-844C-5CFFCA1387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4937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6F26226-0AEF-3826-F30A-63E855E36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A9A03-F14C-436B-95D2-9D7D38E424C9}" type="datetimeFigureOut">
              <a:rPr lang="fi-FI" smtClean="0"/>
              <a:t>31.5.2024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E7950006-7665-DCBE-1755-938EECE21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2094FC4-1C35-3FD6-C0CE-91678984A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B5C26-8FE1-4A85-844C-5CFFCA1387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8480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56DC2F-EDFC-D944-239B-714A12D89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7517410-CD7A-AFAB-6AE2-56019F8869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04747C6-CC58-9738-DD37-12556EBAA1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1B389A1-3EC8-8991-28F3-DE52F2349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A9A03-F14C-436B-95D2-9D7D38E424C9}" type="datetimeFigureOut">
              <a:rPr lang="fi-FI" smtClean="0"/>
              <a:t>31.5.2024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4BD619C-468B-AA64-B165-11A012C9D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C941218-D336-44E2-7FBC-CD2CABF5C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B5C26-8FE1-4A85-844C-5CFFCA1387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9290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64107C-4B14-DC96-F86F-1E95DAFBD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854D89DD-96E0-38EF-3685-10B0F72140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DDBD7AC-7E63-2780-28E4-056EA82D46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FD255E3-328C-245C-F40E-57E27796E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A9A03-F14C-436B-95D2-9D7D38E424C9}" type="datetimeFigureOut">
              <a:rPr lang="fi-FI" smtClean="0"/>
              <a:t>31.5.2024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2FCA2CE-41B8-8747-0EF5-A805722F8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215C549-4D6B-FBBB-EF7C-71A8C7F96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B5C26-8FE1-4A85-844C-5CFFCA1387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3283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4F06FFC-C9BF-74FA-4523-7BCD1719B6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0573FA8-05D6-5157-9619-FEC56CF92D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57FE422-5C93-1C01-54B7-085B96141E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A9A03-F14C-436B-95D2-9D7D38E424C9}" type="datetimeFigureOut">
              <a:rPr lang="fi-FI" smtClean="0"/>
              <a:t>31.5.2024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A66A4D3-2E4A-FDEB-8692-09FA7DB2A8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308BDAB-DE57-4210-1783-1C86637B39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B5C26-8FE1-4A85-844C-5CFFCA1387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9876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80A49D-66B0-E075-6D89-424102FB77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FILOSOFIA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E8A4D51-4DD5-49A2-83E1-9ACDB70581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4677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E3DF56-D113-1127-8133-7AB461F79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7ABA6C9-32CA-65D7-5B1F-9DFCA2BBEBEA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fi-FI" dirty="0"/>
              <a:t>Mitä filosofia on?</a:t>
            </a:r>
          </a:p>
          <a:p>
            <a:r>
              <a:rPr lang="fi-FI" dirty="0"/>
              <a:t>Argumentaatio</a:t>
            </a:r>
          </a:p>
          <a:p>
            <a:r>
              <a:rPr lang="fi-FI" dirty="0"/>
              <a:t>Empirismi</a:t>
            </a:r>
          </a:p>
          <a:p>
            <a:r>
              <a:rPr lang="fi-FI" dirty="0"/>
              <a:t>Rationalismi</a:t>
            </a:r>
          </a:p>
          <a:p>
            <a:r>
              <a:rPr lang="fi-FI" dirty="0"/>
              <a:t>Kantin synteesi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08350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C949D9-DEC9-006E-A243-054AA2A0F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A9EE4BD-F757-965E-A7A8-20F0700ED7B4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77500" lnSpcReduction="20000"/>
          </a:bodyPr>
          <a:lstStyle/>
          <a:p>
            <a:r>
              <a:rPr lang="fi-FI" dirty="0"/>
              <a:t>Mitä etiikka on?</a:t>
            </a:r>
          </a:p>
          <a:p>
            <a:r>
              <a:rPr lang="fi-FI" dirty="0"/>
              <a:t>Moraali</a:t>
            </a:r>
          </a:p>
          <a:p>
            <a:r>
              <a:rPr lang="fi-FI" dirty="0"/>
              <a:t>Normatiivinen etiikka?</a:t>
            </a:r>
          </a:p>
          <a:p>
            <a:r>
              <a:rPr lang="fi-FI" dirty="0"/>
              <a:t>Hyve-etiikka: </a:t>
            </a:r>
            <a:r>
              <a:rPr lang="fi-FI" u="sng" dirty="0"/>
              <a:t>VUKO, filosofeista Aristoteles</a:t>
            </a:r>
          </a:p>
          <a:p>
            <a:r>
              <a:rPr lang="fi-FI" dirty="0"/>
              <a:t>Utilitarismi: </a:t>
            </a:r>
            <a:r>
              <a:rPr lang="fi-FI" dirty="0" err="1"/>
              <a:t>Bentham</a:t>
            </a:r>
            <a:r>
              <a:rPr lang="fi-FI" dirty="0"/>
              <a:t> ja </a:t>
            </a:r>
            <a:r>
              <a:rPr lang="fi-FI" dirty="0" err="1"/>
              <a:t>Mill</a:t>
            </a:r>
            <a:endParaRPr lang="fi-FI" dirty="0"/>
          </a:p>
          <a:p>
            <a:r>
              <a:rPr lang="fi-FI" dirty="0"/>
              <a:t>Velvollisuusetiikka: Kant</a:t>
            </a:r>
          </a:p>
          <a:p>
            <a:r>
              <a:rPr lang="fi-FI" dirty="0"/>
              <a:t>Liberalistinen etiikka: Locke</a:t>
            </a:r>
          </a:p>
          <a:p>
            <a:r>
              <a:rPr lang="fi-FI" dirty="0"/>
              <a:t>Hyvän elämän filosofia: stoalaisuus, epikurolaisuus, Nietzsche, Schopenhauer ja eksistentialismi</a:t>
            </a:r>
          </a:p>
          <a:p>
            <a:r>
              <a:rPr lang="fi-FI" dirty="0"/>
              <a:t>Eläinetiikka </a:t>
            </a:r>
          </a:p>
          <a:p>
            <a:r>
              <a:rPr lang="fi-FI" dirty="0"/>
              <a:t>Soveltavan etiikan kysymykset: esim. eutanasia, abortti ja kuolemanrangaistus</a:t>
            </a:r>
          </a:p>
          <a:p>
            <a:r>
              <a:rPr lang="fi-FI"/>
              <a:t>Tutustu YO-tehtäviin ja niiden arviointiohjeisiin,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76353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6290AE-15CD-29B0-FBBC-3BEA60141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III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C4E64E9-DCFF-4E38-656C-16AC9A94847D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fi-FI" dirty="0"/>
              <a:t>Omaisuus</a:t>
            </a:r>
          </a:p>
          <a:p>
            <a:r>
              <a:rPr lang="fi-FI" dirty="0"/>
              <a:t>Oikeudenmukaisuus</a:t>
            </a:r>
          </a:p>
          <a:p>
            <a:r>
              <a:rPr lang="fi-FI" dirty="0"/>
              <a:t>Vapaus</a:t>
            </a:r>
          </a:p>
          <a:p>
            <a:r>
              <a:rPr lang="fi-FI" dirty="0"/>
              <a:t>Tasa-arvo</a:t>
            </a:r>
          </a:p>
          <a:p>
            <a:r>
              <a:rPr lang="fi-FI" dirty="0"/>
              <a:t>Yhteiskuntasopimus: </a:t>
            </a:r>
            <a:r>
              <a:rPr lang="fi-FI" dirty="0" err="1"/>
              <a:t>Hobbes</a:t>
            </a:r>
            <a:r>
              <a:rPr lang="fi-FI" dirty="0"/>
              <a:t>, Locke, </a:t>
            </a:r>
            <a:r>
              <a:rPr lang="fi-FI" dirty="0" err="1"/>
              <a:t>Rousseau</a:t>
            </a:r>
            <a:r>
              <a:rPr lang="fi-FI" dirty="0"/>
              <a:t>, Hegel</a:t>
            </a:r>
          </a:p>
          <a:p>
            <a:r>
              <a:rPr lang="fi-FI" dirty="0"/>
              <a:t>Demokratia VS diktatuuri</a:t>
            </a:r>
          </a:p>
          <a:p>
            <a:r>
              <a:rPr lang="fi-FI" dirty="0"/>
              <a:t>Erilaiset poliittiset aatteet: liberalismi, nationalismi </a:t>
            </a:r>
            <a:r>
              <a:rPr lang="fi-FI"/>
              <a:t>ja sosialismi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06599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3CAC15-DB37-148F-2810-06ABF8428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IV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9DBE9D4-DD37-2B4F-D8D9-B74BDC003EDA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fi-FI" dirty="0"/>
              <a:t>Mitä tiede on?</a:t>
            </a:r>
          </a:p>
          <a:p>
            <a:r>
              <a:rPr lang="fi-FI" dirty="0"/>
              <a:t>Näennäistieteet vs. tieteet</a:t>
            </a:r>
          </a:p>
          <a:p>
            <a:r>
              <a:rPr lang="fi-FI" dirty="0"/>
              <a:t>Metafysiikka: monismi, dualismi</a:t>
            </a:r>
          </a:p>
          <a:p>
            <a:r>
              <a:rPr lang="fi-FI" dirty="0"/>
              <a:t>Determinismi</a:t>
            </a:r>
          </a:p>
          <a:p>
            <a:r>
              <a:rPr lang="fi-FI" dirty="0"/>
              <a:t>Kausaliteetti ja todennäköisyys.</a:t>
            </a:r>
          </a:p>
        </p:txBody>
      </p:sp>
    </p:spTree>
    <p:extLst>
      <p:ext uri="{BB962C8B-B14F-4D97-AF65-F5344CB8AC3E}">
        <p14:creationId xmlns:p14="http://schemas.microsoft.com/office/powerpoint/2010/main" val="872290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FE85E80-56DE-2BEB-F4D5-657843375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D9AEB4B-1EB4-F2EF-BBCB-734DF4F41864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fi-FI" dirty="0"/>
              <a:t>Tutustu abitreeneihin ja vanhoihin tehtäviin.</a:t>
            </a:r>
          </a:p>
          <a:p>
            <a:r>
              <a:rPr lang="fi-FI" dirty="0"/>
              <a:t>Vastaa oikeaan määrään tehtäviä. Filosofiassa myös </a:t>
            </a:r>
            <a:r>
              <a:rPr lang="fi-FI"/>
              <a:t>usein merkkirajoituksia.</a:t>
            </a:r>
            <a:endParaRPr lang="fi-FI" dirty="0"/>
          </a:p>
          <a:p>
            <a:r>
              <a:rPr lang="fi-FI" dirty="0"/>
              <a:t>Huomioi merkkirajoitukset!</a:t>
            </a:r>
          </a:p>
          <a:p>
            <a:r>
              <a:rPr lang="fi-FI" dirty="0" err="1"/>
              <a:t>Monivalinta</a:t>
            </a:r>
            <a:r>
              <a:rPr lang="fi-FI" dirty="0"/>
              <a:t> kannattaa tehdä, jos ei tule pistemenetyksiä väärästä vastauksesta.</a:t>
            </a:r>
          </a:p>
          <a:p>
            <a:r>
              <a:rPr lang="fi-FI" dirty="0"/>
              <a:t>Kirjoita harjoitusessee mahdollisimman monta kertaa. </a:t>
            </a:r>
          </a:p>
          <a:p>
            <a:r>
              <a:rPr lang="fi-FI" dirty="0"/>
              <a:t>Etsi siis yo-tehtävä, tee käsitekartta, kirjoita noin tunnin verran ja katso hyvän vastauksen piirteet</a:t>
            </a:r>
          </a:p>
        </p:txBody>
      </p:sp>
    </p:spTree>
    <p:extLst>
      <p:ext uri="{BB962C8B-B14F-4D97-AF65-F5344CB8AC3E}">
        <p14:creationId xmlns:p14="http://schemas.microsoft.com/office/powerpoint/2010/main" val="2331719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167</Words>
  <Application>Microsoft Office PowerPoint</Application>
  <PresentationFormat>Laajakuva</PresentationFormat>
  <Paragraphs>39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Office-teema</vt:lpstr>
      <vt:lpstr>FILOSOFIA</vt:lpstr>
      <vt:lpstr>I</vt:lpstr>
      <vt:lpstr>II</vt:lpstr>
      <vt:lpstr>III</vt:lpstr>
      <vt:lpstr>IV </vt:lpstr>
      <vt:lpstr>PowerPoint-esitys</vt:lpstr>
    </vt:vector>
  </TitlesOfParts>
  <Company>KUUMA-ICT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FILOSOFIA</dc:title>
  <dc:creator>Janne Leiviskä</dc:creator>
  <cp:lastModifiedBy>Janne Leiviskä</cp:lastModifiedBy>
  <cp:revision>5</cp:revision>
  <dcterms:created xsi:type="dcterms:W3CDTF">2024-02-25T15:30:59Z</dcterms:created>
  <dcterms:modified xsi:type="dcterms:W3CDTF">2024-05-31T14:09:41Z</dcterms:modified>
</cp:coreProperties>
</file>