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0A4708-7541-1B3F-FD45-74D4447B9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91900B-B5A7-5045-3285-D047AF790F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C55F43-C8F7-AB66-4DAB-C1BFB1E8D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9AEACC-A188-EF81-D582-462B8DBB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1DA4BC-34AF-9F9A-0985-0BB84B043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64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20774C-1853-5CB4-E55D-E3126F120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6E9FEE8-131C-4E99-F3C5-47EE13DF1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33E92B-E911-766F-EAF6-973B6DC7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166313-1CBE-9260-8D1F-F9B10F9C8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2A263B-4DBE-2227-D8D0-8E19344B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82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F229BBA-433B-8D3A-4490-FDA605163B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DD79A0C-E045-8BBC-106A-B224431F0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45C8A4-E85E-A2BF-BBFA-31B06824B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8A8003-6A48-7152-EA38-BC1AC7FE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91B848-7605-ED3D-CF81-C9AF61F7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45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D6B0E4-61BC-4AC0-BA5C-1FDF6832F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A4D97F-A276-ED3F-DB54-45B2FC108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6EA97A-D5A3-B016-D442-22FC224A7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2C3FA4-D0C4-E99E-956B-60A97B2A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56BB5A-A699-4F46-8087-2813D449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998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E6FBDD-3134-74B6-D50B-43B51AB51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CEDE52-F84C-FD36-C180-8EB672410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26F0AE-9D77-BF81-56FA-4868ED95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B28012-103D-873F-27AB-D006EFF0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1B9107-916E-1F6A-F8BD-9AC60F63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30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4308C-039F-017A-1CB8-447255447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011F3D-CEE7-F7C8-F87C-FC935083D5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2987F1-84D3-4D0F-1448-2F49D9B7E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4DFC63C-E8E1-64E7-7962-A2F86794A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02341A-0C9E-11D0-ABDD-E9686CBCA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3F9EE4-95B4-3B37-F8AB-B138F7ABF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71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3190D-6764-F39A-1130-70EFCC55D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331A14-1067-72B5-6C1B-467F0E610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8F023F3-CBAD-3F5D-359B-2DDE226BA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13DFF81-8BFD-8049-8CC0-0BB04BD53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44B2B72-BCC3-E84A-C9F8-4783470F1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5155F8B-7687-E39A-FEC3-60A5324CB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D83E88E-1533-5606-4450-32638D948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ED19CE6-67B2-8F14-5B8F-70BF7A1F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13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D57655-1B37-7C33-57CB-0645F68B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C2933DC-8648-883C-CDE1-FDA694CC2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C4C3D8A-DF27-8B88-A009-C12D4A97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EDD6C73-2448-6697-28DB-7B899D91A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83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EA2BEF2-103D-D2EB-84E5-2B5EBE24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9B0D397-D52B-F4A5-82FF-C7A89E1E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F6E2FA-7CA4-F445-25B4-E33626CF3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72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707582-C4BF-6606-5291-C9AB12399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9D2281-3888-279C-FA2F-9AA4D0373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E0C7DE0-435C-C548-31B8-29249D5BF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1467F7-45B2-41B5-2DC2-0DD9B1475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8B0E92-E8BC-F231-18F3-E4DA33B3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AA5B58-AA68-23FE-7BD0-FFA14C302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89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45C7E-583F-42B2-D47D-12ED99B70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86DD221-A9CD-3A84-F606-1EB72AD7D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C344AC3-338B-03E5-DB86-A54FDDD13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0476C6-9551-54FF-41D5-D20564032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7EC67C-5580-A5A8-30B6-8BE962402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C035A9-030E-14C3-A43E-5BF03BE3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40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979BFE-E65E-1627-3BF9-90A214304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B7DEBA6-385C-CC75-93B3-BB29D4BE4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1F41B2-4506-3C2D-88A4-C053A2868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A136F-CEA2-4108-8AA9-11BC9B5707E5}" type="datetimeFigureOut">
              <a:rPr lang="fi-FI" smtClean="0"/>
              <a:t>4.5.2026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882522-CFC7-5DA1-5AA5-CEDFA5598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255EC5-1CD2-E8D8-FACC-0BB98A024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50C42-DEF3-4761-B25E-92617A121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6912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F18445-BD38-5C5D-FA79-93FF70DDB6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	PROJEKTITYÖ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C00D9C-6328-DB29-AF35-BD5C8410D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fi-FI" dirty="0"/>
              <a:t>Tutustu yhteen listan filosofiin.</a:t>
            </a:r>
          </a:p>
          <a:p>
            <a:r>
              <a:rPr lang="fi-FI" dirty="0"/>
              <a:t>Tee siitä PowerPoint-esitys seuraavasti:</a:t>
            </a:r>
          </a:p>
          <a:p>
            <a:r>
              <a:rPr lang="fi-FI" dirty="0"/>
              <a:t>Asiasisältö:1-3 sivua, lähdeluettelon kera ja keskity erityisesti henkilön</a:t>
            </a:r>
            <a:r>
              <a:rPr lang="fi-FI" b="1" dirty="0"/>
              <a:t> merkitykseen </a:t>
            </a:r>
            <a:r>
              <a:rPr lang="fi-FI" dirty="0"/>
              <a:t>filosofian historiassa.</a:t>
            </a:r>
          </a:p>
        </p:txBody>
      </p:sp>
    </p:spTree>
    <p:extLst>
      <p:ext uri="{BB962C8B-B14F-4D97-AF65-F5344CB8AC3E}">
        <p14:creationId xmlns:p14="http://schemas.microsoft.com/office/powerpoint/2010/main" val="2535196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08DB2-3CD3-6D7E-3B91-8B6F665AC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C78290-5D50-6235-06E7-86C3BBAE487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i-FI" dirty="0"/>
              <a:t>Aiheet:</a:t>
            </a:r>
          </a:p>
          <a:p>
            <a:pPr marL="514350" indent="-514350">
              <a:buAutoNum type="arabicPeriod"/>
            </a:pPr>
            <a:r>
              <a:rPr lang="fi-FI" dirty="0"/>
              <a:t>Herakleitos</a:t>
            </a:r>
          </a:p>
          <a:p>
            <a:pPr marL="514350" indent="-514350">
              <a:buAutoNum type="arabicPeriod"/>
            </a:pPr>
            <a:r>
              <a:rPr lang="fi-FI" dirty="0"/>
              <a:t>Sokrates</a:t>
            </a:r>
          </a:p>
          <a:p>
            <a:pPr marL="514350" indent="-514350">
              <a:buAutoNum type="arabicPeriod"/>
            </a:pPr>
            <a:r>
              <a:rPr lang="fi-FI" dirty="0"/>
              <a:t>Platon</a:t>
            </a:r>
          </a:p>
          <a:p>
            <a:pPr marL="514350" indent="-514350">
              <a:buAutoNum type="arabicPeriod"/>
            </a:pPr>
            <a:r>
              <a:rPr lang="fi-FI" dirty="0"/>
              <a:t>Aristoteles</a:t>
            </a:r>
          </a:p>
          <a:p>
            <a:pPr marL="514350" indent="-514350">
              <a:buAutoNum type="arabicPeriod"/>
            </a:pPr>
            <a:r>
              <a:rPr lang="fi-FI" dirty="0"/>
              <a:t>Tuomas Akvinolainen</a:t>
            </a:r>
          </a:p>
          <a:p>
            <a:pPr marL="514350" indent="-514350">
              <a:buAutoNum type="arabicPeriod"/>
            </a:pPr>
            <a:r>
              <a:rPr lang="fi-FI" dirty="0"/>
              <a:t>Leonardo da Vinci</a:t>
            </a:r>
          </a:p>
          <a:p>
            <a:pPr marL="514350" indent="-514350">
              <a:buAutoNum type="arabicPeriod"/>
            </a:pPr>
            <a:r>
              <a:rPr lang="fi-FI" dirty="0"/>
              <a:t>Rene Descartes</a:t>
            </a:r>
          </a:p>
          <a:p>
            <a:pPr marL="514350" indent="-514350">
              <a:buAutoNum type="arabicPeriod"/>
            </a:pPr>
            <a:r>
              <a:rPr lang="fi-FI" dirty="0"/>
              <a:t>John Locke</a:t>
            </a:r>
          </a:p>
          <a:p>
            <a:pPr marL="514350" indent="-514350">
              <a:buAutoNum type="arabicPeriod"/>
            </a:pPr>
            <a:r>
              <a:rPr lang="fi-FI" dirty="0"/>
              <a:t>Thomas </a:t>
            </a:r>
            <a:r>
              <a:rPr lang="fi-FI" dirty="0" err="1"/>
              <a:t>Hobbes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David Hume</a:t>
            </a:r>
          </a:p>
          <a:p>
            <a:pPr marL="514350" indent="-514350">
              <a:buAutoNum type="arabicPeriod"/>
            </a:pPr>
            <a:r>
              <a:rPr lang="fi-FI" dirty="0"/>
              <a:t>Voltaire</a:t>
            </a:r>
          </a:p>
          <a:p>
            <a:pPr marL="514350" indent="-514350">
              <a:buAutoNum type="arabicPeriod"/>
            </a:pPr>
            <a:r>
              <a:rPr lang="fi-FI" dirty="0" err="1"/>
              <a:t>Rousseau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Immanuel Kant</a:t>
            </a:r>
          </a:p>
          <a:p>
            <a:pPr marL="514350" indent="-514350">
              <a:buAutoNum type="arabicPeriod"/>
            </a:pPr>
            <a:r>
              <a:rPr lang="fi-FI" dirty="0"/>
              <a:t>Nietzsche</a:t>
            </a:r>
          </a:p>
          <a:p>
            <a:pPr marL="514350" indent="-514350">
              <a:buAutoNum type="arabicPeriod"/>
            </a:pPr>
            <a:r>
              <a:rPr lang="fi-FI" dirty="0" err="1"/>
              <a:t>Popper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Georg-Henrik von Wright</a:t>
            </a:r>
          </a:p>
          <a:p>
            <a:pPr marL="514350" indent="-514350">
              <a:buAutoNum type="arabicPeriod"/>
            </a:pPr>
            <a:r>
              <a:rPr lang="fi-FI" dirty="0"/>
              <a:t>Wittgenstein</a:t>
            </a:r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098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489811-890C-EE48-3C0D-96FEB790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225AA4-39C4-DFF7-9FA3-8C24367E7B5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dirty="0"/>
              <a:t>Kansilehti</a:t>
            </a:r>
          </a:p>
          <a:p>
            <a:pPr marL="0" indent="0">
              <a:buNone/>
            </a:pPr>
            <a:r>
              <a:rPr lang="fi-FI" dirty="0"/>
              <a:t>Elämänvaiheet</a:t>
            </a:r>
          </a:p>
          <a:p>
            <a:pPr marL="0" indent="0">
              <a:buNone/>
            </a:pPr>
            <a:r>
              <a:rPr lang="fi-FI" dirty="0"/>
              <a:t>Teokset</a:t>
            </a:r>
          </a:p>
          <a:p>
            <a:pPr marL="0" indent="0">
              <a:buNone/>
            </a:pPr>
            <a:r>
              <a:rPr lang="fi-FI" dirty="0"/>
              <a:t>Keskeiset filosofiset ajatukset</a:t>
            </a:r>
          </a:p>
          <a:p>
            <a:pPr marL="0" indent="0">
              <a:buNone/>
            </a:pPr>
            <a:r>
              <a:rPr lang="fi-FI" dirty="0"/>
              <a:t>Merkitys</a:t>
            </a:r>
          </a:p>
          <a:p>
            <a:pPr marL="0" indent="0">
              <a:buNone/>
            </a:pPr>
            <a:r>
              <a:rPr lang="fi-FI" dirty="0"/>
              <a:t>Lähdeluettelo</a:t>
            </a:r>
          </a:p>
          <a:p>
            <a:pPr marL="0" indent="0">
              <a:buNone/>
            </a:pPr>
            <a:r>
              <a:rPr lang="fi-FI" dirty="0"/>
              <a:t>- Käytä vähintään yhtä kirjaa, joka ei ole oppikirja.</a:t>
            </a:r>
          </a:p>
        </p:txBody>
      </p:sp>
    </p:spTree>
    <p:extLst>
      <p:ext uri="{BB962C8B-B14F-4D97-AF65-F5344CB8AC3E}">
        <p14:creationId xmlns:p14="http://schemas.microsoft.com/office/powerpoint/2010/main" val="41142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C2CB4B-70B0-C6B7-0925-A003A5640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D543FE-0413-24A4-45BA-2BF4BB6215E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ASTEIKOLLA: 1-3p</a:t>
            </a:r>
          </a:p>
          <a:p>
            <a:r>
              <a:rPr lang="fi-FI" dirty="0"/>
              <a:t>Jos parityönä, niin työn pituus on 5-6 sivua.</a:t>
            </a:r>
          </a:p>
        </p:txBody>
      </p:sp>
    </p:spTree>
    <p:extLst>
      <p:ext uri="{BB962C8B-B14F-4D97-AF65-F5344CB8AC3E}">
        <p14:creationId xmlns:p14="http://schemas.microsoft.com/office/powerpoint/2010/main" val="2059008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90</Words>
  <Application>Microsoft Office PowerPoint</Application>
  <PresentationFormat>Laajakuva</PresentationFormat>
  <Paragraphs>33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 PROJEKTITYÖ</vt:lpstr>
      <vt:lpstr>PowerPoint-esitys</vt:lpstr>
      <vt:lpstr>Rakenne</vt:lpstr>
      <vt:lpstr>ARVIOINTI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8</cp:revision>
  <dcterms:created xsi:type="dcterms:W3CDTF">2025-01-20T10:54:06Z</dcterms:created>
  <dcterms:modified xsi:type="dcterms:W3CDTF">2026-05-04T05:19:11Z</dcterms:modified>
</cp:coreProperties>
</file>