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24650" cy="9774238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C475B15-1F01-87C7-870B-0F7352B70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BB09B3-2755-4DD3-8009-F6360A1C02ED}" type="datetimeFigureOut">
              <a:rPr lang="fi-FI"/>
              <a:pPr>
                <a:defRPr/>
              </a:pPr>
              <a:t>19.5.2025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B4839A1-4B62-9FAA-E725-FEE0DA585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58C73BA-2423-CDE0-0449-BBDB40346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94BCE8-38A6-497A-9464-1067065029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288301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979F2C0-5761-7B7C-DB20-C30621B86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7FB41-9BF6-48BB-817D-8F1B2A729222}" type="datetimeFigureOut">
              <a:rPr lang="fi-FI"/>
              <a:pPr>
                <a:defRPr/>
              </a:pPr>
              <a:t>19.5.2025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C722045-3F28-C44E-5693-913316E4D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BEEC883-27A0-CD68-E4A8-A8AD14DB7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0A00F6-C03F-42B9-ACD2-A3F00FD4CA30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70125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9C6E56D-CCE4-2760-50FB-F637104F6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C43D1-BE63-4EDF-9F87-33FAEC3421C5}" type="datetimeFigureOut">
              <a:rPr lang="fi-FI"/>
              <a:pPr>
                <a:defRPr/>
              </a:pPr>
              <a:t>19.5.2025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6B9678A-64B7-1237-E64D-CD56E78C8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6EB6F67-BA52-D7E1-A206-E26D2E8EB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51348-8BE9-4B56-BE35-7563FEAC70E9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133152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A816A5F-D4D5-544B-8C4D-0E8B6F66A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10DB7E-3A2E-450D-89F6-D78ABE00D81E}" type="datetimeFigureOut">
              <a:rPr lang="fi-FI"/>
              <a:pPr>
                <a:defRPr/>
              </a:pPr>
              <a:t>19.5.2025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04CEAF1-E0A6-C94D-83FD-20F2641C8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6722D2E-C7E0-876D-60E8-1D445C1E9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201D1A-E978-45F9-B8DE-1E709AB9490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827834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220AA52-9B9F-7D1B-512A-6A6319FA4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904B7-CB6D-4E93-9B32-B0527642154D}" type="datetimeFigureOut">
              <a:rPr lang="fi-FI"/>
              <a:pPr>
                <a:defRPr/>
              </a:pPr>
              <a:t>19.5.2025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44D8320-C6F1-2565-36AA-D2890340F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0685275-C4A2-04D3-CFAB-06E9015B0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2C8F9B-4EAE-415A-B2B7-40A852BD50C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812928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3">
            <a:extLst>
              <a:ext uri="{FF2B5EF4-FFF2-40B4-BE49-F238E27FC236}">
                <a16:creationId xmlns:a16="http://schemas.microsoft.com/office/drawing/2014/main" id="{8798027E-F306-C90F-100E-711FCD395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7F145-F0DA-4938-89F4-3F092EE23DCC}" type="datetimeFigureOut">
              <a:rPr lang="fi-FI"/>
              <a:pPr>
                <a:defRPr/>
              </a:pPr>
              <a:t>19.5.2025</a:t>
            </a:fld>
            <a:endParaRPr lang="fi-FI"/>
          </a:p>
        </p:txBody>
      </p:sp>
      <p:sp>
        <p:nvSpPr>
          <p:cNvPr id="6" name="Alatunnisteen paikkamerkki 4">
            <a:extLst>
              <a:ext uri="{FF2B5EF4-FFF2-40B4-BE49-F238E27FC236}">
                <a16:creationId xmlns:a16="http://schemas.microsoft.com/office/drawing/2014/main" id="{DC848E26-34E5-795F-545A-EAAF9FD02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>
            <a:extLst>
              <a:ext uri="{FF2B5EF4-FFF2-40B4-BE49-F238E27FC236}">
                <a16:creationId xmlns:a16="http://schemas.microsoft.com/office/drawing/2014/main" id="{84B8EF4C-A7D2-25EE-1F0E-226DA81E9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7DFAD1-55F3-46C9-B499-3100E542AF54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130057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3">
            <a:extLst>
              <a:ext uri="{FF2B5EF4-FFF2-40B4-BE49-F238E27FC236}">
                <a16:creationId xmlns:a16="http://schemas.microsoft.com/office/drawing/2014/main" id="{0D6A99F7-2E5B-7082-008B-75E20C7B9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B4FC0-95CC-42D5-9672-83FF2084ADC2}" type="datetimeFigureOut">
              <a:rPr lang="fi-FI"/>
              <a:pPr>
                <a:defRPr/>
              </a:pPr>
              <a:t>19.5.2025</a:t>
            </a:fld>
            <a:endParaRPr lang="fi-FI"/>
          </a:p>
        </p:txBody>
      </p:sp>
      <p:sp>
        <p:nvSpPr>
          <p:cNvPr id="8" name="Alatunnisteen paikkamerkki 4">
            <a:extLst>
              <a:ext uri="{FF2B5EF4-FFF2-40B4-BE49-F238E27FC236}">
                <a16:creationId xmlns:a16="http://schemas.microsoft.com/office/drawing/2014/main" id="{10923F48-0D9D-6306-4B07-7457D7383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5">
            <a:extLst>
              <a:ext uri="{FF2B5EF4-FFF2-40B4-BE49-F238E27FC236}">
                <a16:creationId xmlns:a16="http://schemas.microsoft.com/office/drawing/2014/main" id="{E9B13A1F-A438-2B0E-EED8-6D3D03296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C477E2-1F28-42CD-85A9-79F4684BA36E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001473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3">
            <a:extLst>
              <a:ext uri="{FF2B5EF4-FFF2-40B4-BE49-F238E27FC236}">
                <a16:creationId xmlns:a16="http://schemas.microsoft.com/office/drawing/2014/main" id="{820A56E2-DF9A-CA10-3E2B-D81194383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7F5ED1-777B-4BC2-9A1C-B6186ACBE323}" type="datetimeFigureOut">
              <a:rPr lang="fi-FI"/>
              <a:pPr>
                <a:defRPr/>
              </a:pPr>
              <a:t>19.5.2025</a:t>
            </a:fld>
            <a:endParaRPr lang="fi-FI"/>
          </a:p>
        </p:txBody>
      </p:sp>
      <p:sp>
        <p:nvSpPr>
          <p:cNvPr id="4" name="Alatunnisteen paikkamerkki 4">
            <a:extLst>
              <a:ext uri="{FF2B5EF4-FFF2-40B4-BE49-F238E27FC236}">
                <a16:creationId xmlns:a16="http://schemas.microsoft.com/office/drawing/2014/main" id="{ABF23850-2B4D-7327-3B45-00DA2A6F9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5">
            <a:extLst>
              <a:ext uri="{FF2B5EF4-FFF2-40B4-BE49-F238E27FC236}">
                <a16:creationId xmlns:a16="http://schemas.microsoft.com/office/drawing/2014/main" id="{E431D9D4-D4D7-BECC-B9AF-A06C1F38C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82977B-BB83-48D1-9153-D1145FA2DAA0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831882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3">
            <a:extLst>
              <a:ext uri="{FF2B5EF4-FFF2-40B4-BE49-F238E27FC236}">
                <a16:creationId xmlns:a16="http://schemas.microsoft.com/office/drawing/2014/main" id="{3A26EA56-5C15-A129-4374-E9F0843C6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FCF892-D92B-43E4-A308-5F106A0BF40E}" type="datetimeFigureOut">
              <a:rPr lang="fi-FI"/>
              <a:pPr>
                <a:defRPr/>
              </a:pPr>
              <a:t>19.5.2025</a:t>
            </a:fld>
            <a:endParaRPr lang="fi-FI"/>
          </a:p>
        </p:txBody>
      </p:sp>
      <p:sp>
        <p:nvSpPr>
          <p:cNvPr id="3" name="Alatunnisteen paikkamerkki 4">
            <a:extLst>
              <a:ext uri="{FF2B5EF4-FFF2-40B4-BE49-F238E27FC236}">
                <a16:creationId xmlns:a16="http://schemas.microsoft.com/office/drawing/2014/main" id="{CEC1446C-7EBB-BDF8-B877-0F24D5A5D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5">
            <a:extLst>
              <a:ext uri="{FF2B5EF4-FFF2-40B4-BE49-F238E27FC236}">
                <a16:creationId xmlns:a16="http://schemas.microsoft.com/office/drawing/2014/main" id="{BF048CFE-262E-2F99-627E-20A622A2E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1C165-87ED-4C7D-878A-AA88F979148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418308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3">
            <a:extLst>
              <a:ext uri="{FF2B5EF4-FFF2-40B4-BE49-F238E27FC236}">
                <a16:creationId xmlns:a16="http://schemas.microsoft.com/office/drawing/2014/main" id="{841CC7DF-7062-78B5-82C0-08BB7519A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6E10EC-624E-4742-8C4E-2708EC0AC0A3}" type="datetimeFigureOut">
              <a:rPr lang="fi-FI"/>
              <a:pPr>
                <a:defRPr/>
              </a:pPr>
              <a:t>19.5.2025</a:t>
            </a:fld>
            <a:endParaRPr lang="fi-FI"/>
          </a:p>
        </p:txBody>
      </p:sp>
      <p:sp>
        <p:nvSpPr>
          <p:cNvPr id="6" name="Alatunnisteen paikkamerkki 4">
            <a:extLst>
              <a:ext uri="{FF2B5EF4-FFF2-40B4-BE49-F238E27FC236}">
                <a16:creationId xmlns:a16="http://schemas.microsoft.com/office/drawing/2014/main" id="{F5395AE1-E2A9-BFC2-E38B-57AA5B6BF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>
            <a:extLst>
              <a:ext uri="{FF2B5EF4-FFF2-40B4-BE49-F238E27FC236}">
                <a16:creationId xmlns:a16="http://schemas.microsoft.com/office/drawing/2014/main" id="{D6854179-BC72-AFCC-D175-782F03DE0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BEA494-D3E6-4EE3-ADCD-4F7E78E8B00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571782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3">
            <a:extLst>
              <a:ext uri="{FF2B5EF4-FFF2-40B4-BE49-F238E27FC236}">
                <a16:creationId xmlns:a16="http://schemas.microsoft.com/office/drawing/2014/main" id="{004FE7BF-C332-0716-89A4-B07830DC3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90E34F-E164-4E64-8130-8EE994E76D67}" type="datetimeFigureOut">
              <a:rPr lang="fi-FI"/>
              <a:pPr>
                <a:defRPr/>
              </a:pPr>
              <a:t>19.5.2025</a:t>
            </a:fld>
            <a:endParaRPr lang="fi-FI"/>
          </a:p>
        </p:txBody>
      </p:sp>
      <p:sp>
        <p:nvSpPr>
          <p:cNvPr id="6" name="Alatunnisteen paikkamerkki 4">
            <a:extLst>
              <a:ext uri="{FF2B5EF4-FFF2-40B4-BE49-F238E27FC236}">
                <a16:creationId xmlns:a16="http://schemas.microsoft.com/office/drawing/2014/main" id="{A88AB06C-CE59-444A-BA71-2B5FF2EE9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>
            <a:extLst>
              <a:ext uri="{FF2B5EF4-FFF2-40B4-BE49-F238E27FC236}">
                <a16:creationId xmlns:a16="http://schemas.microsoft.com/office/drawing/2014/main" id="{6ADAABF1-4680-1088-E65C-3F9662D28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417E7E-60D8-4303-B000-ED604B61F1B5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158737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>
            <a:extLst>
              <a:ext uri="{FF2B5EF4-FFF2-40B4-BE49-F238E27FC236}">
                <a16:creationId xmlns:a16="http://schemas.microsoft.com/office/drawing/2014/main" id="{57D26A7C-B36B-F9E0-AD5D-C2919EA54E2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perustyyl. napsautt.</a:t>
            </a:r>
          </a:p>
        </p:txBody>
      </p:sp>
      <p:sp>
        <p:nvSpPr>
          <p:cNvPr id="1027" name="Tekstin paikkamerkki 2">
            <a:extLst>
              <a:ext uri="{FF2B5EF4-FFF2-40B4-BE49-F238E27FC236}">
                <a16:creationId xmlns:a16="http://schemas.microsoft.com/office/drawing/2014/main" id="{1451A734-8307-2712-3438-9136C0B96EF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85005C5-2ACB-2EB4-3273-D2AE491662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A9245C3-53F2-4CBD-A7C7-2CCC5532BFE8}" type="datetimeFigureOut">
              <a:rPr lang="fi-FI"/>
              <a:pPr>
                <a:defRPr/>
              </a:pPr>
              <a:t>19.5.2025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7AFD06C-1A2F-1DD5-8E2B-CBA1DF7097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D4CA466-E2F2-075D-7206-F8E79B95F1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4A075C4-F3CD-440F-A25A-B19BF68D278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Otsikko 1">
            <a:extLst>
              <a:ext uri="{FF2B5EF4-FFF2-40B4-BE49-F238E27FC236}">
                <a16:creationId xmlns:a16="http://schemas.microsoft.com/office/drawing/2014/main" id="{B13FA548-E073-B0D0-A412-E399B5BFF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fi-FI" alt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4498EBC-0786-E0DA-0272-2F720F5737F6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 rtlCol="0">
            <a:normAutofit fontScale="925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i-FI" b="1"/>
              <a:t>Kertaustehtävät 20.5.2025</a:t>
            </a:r>
            <a:endParaRPr lang="fi-FI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i-FI" dirty="0"/>
              <a:t> 0. Etsi kirjasta ainakin 6 keskeistä filosofia ja kirjoita yksi virke, miksi he ovat keskeisiä filosofeja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i-FI" dirty="0"/>
              <a:t>1. Mieti kaksi tapaa määritellä käsite filosofia.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i-FI" dirty="0"/>
              <a:t>2. Pohdi, ovatko valitsemasi määritelmät riittäviä?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i-FI" dirty="0"/>
              <a:t>3. Miten maailman perusluonnetta voidaan selittää?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i-FI" dirty="0"/>
              <a:t>4. Mitkä ovat tieteenfilosofian pääsuuntaukset, jotka ovat tieteen perustana? Määrittele ne.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i-FI" dirty="0"/>
              <a:t>5. Mitkä ovat tieteen kriteerit?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i-FI" dirty="0"/>
              <a:t>6. Mitkä ovat hyvän argumentaation tunnusmerkit?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i-FI" dirty="0"/>
              <a:t>7. Abitreenit: tutustu ja etsi FI 1 opintojakson mahdollisia tehtäviä.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fi-FI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90</Words>
  <Application>Microsoft Office PowerPoint</Application>
  <PresentationFormat>Laajakuva</PresentationFormat>
  <Paragraphs>9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PowerPoint-esitys</vt:lpstr>
    </vt:vector>
  </TitlesOfParts>
  <Company>Mäntsälän kunta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Janne Petteri Leiviskä</dc:creator>
  <cp:lastModifiedBy>Janne Leiviskä</cp:lastModifiedBy>
  <cp:revision>8</cp:revision>
  <cp:lastPrinted>2017-03-29T10:49:25Z</cp:lastPrinted>
  <dcterms:created xsi:type="dcterms:W3CDTF">2016-11-25T10:45:11Z</dcterms:created>
  <dcterms:modified xsi:type="dcterms:W3CDTF">2025-05-19T15:12:30Z</dcterms:modified>
</cp:coreProperties>
</file>