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9144000" cy="6858000" type="screen4x3"/>
  <p:notesSz cx="6724650" cy="9774238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2787"/>
    <p:restoredTop sz="90924" autoAdjust="0"/>
  </p:normalViewPr>
  <p:slideViewPr>
    <p:cSldViewPr>
      <p:cViewPr varScale="1">
        <p:scale>
          <a:sx n="57" d="100"/>
          <a:sy n="57" d="100"/>
        </p:scale>
        <p:origin x="83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62.13592" units="1/cm"/>
          <inkml:channelProperty channel="Y" name="resolution" value="62.06897" units="1/cm"/>
          <inkml:channelProperty channel="T" name="resolution" value="1" units="1/dev"/>
        </inkml:channelProperties>
      </inkml:inkSource>
      <inkml:timestamp xml:id="ts0" timeString="2022-09-01T10:37:26.09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8370 7989 0,'29'0'172,"0"0"-141,-29 29-15,29-29-1,1 0-15,-1 0 32,0 0-17,0 0 17,1 0-17,28 0 1,-28 0-1,-1 0 1,0 0-16,30 0 16,28 0 15,-28 0-15,-30 0-16,0 0 125,30 0-110,-30 30 1,59-30-16,0 29 15,0-29-15,233 0 32,-57 0-32,-89 0 15,-58 0 1,-58 0 0,-1 0 218,-28 0-234,-1 0 16,30 0-16,-30 0 15,59 0 1,-30 0-16,-29 0 15,1 0 64,-1 0-64,0 0 1,0 0-16,30 0 15,29 0 1,58 0 0,-58 0-1,58 0 1,-87 0-16,87 0 16,-58 0-1,-59 0 1,0 0 187,1 0-187,-1 0-16,0 0 15,30 0 1,-59 29-1,29-29 1,0 0 125,0 0-94,30 0-32,-1 0-15,-28 0 16,-1 0 15,-58 0 157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402B61F-F9B0-84AB-5229-0570DF1F49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D169AE-1CBD-202E-1ECD-5C7A9D8498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08F9F7D-CB50-F335-8709-AE650D3E57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4B7FB4-8750-4C22-8B42-ECDFF26720A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981884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B60C7BB-EC61-681B-B261-077CE719E6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5B11A5F-233A-6AFB-4742-7B6629504E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12C08A2-BAEF-45CA-AA72-D7CDB35C2B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64965-F0D5-4498-9C53-D7F19DCDE93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812467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343B90-F962-AA41-A027-72BBF5C79CA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861D0E3-1AEB-836F-DE7A-2450FAFABF2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B1B8190-BCB3-A1E0-79D7-34F4AC7342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2110C8-22DD-4A8B-B625-72C6DE6E1ED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934201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4FC6C2E-8389-F27A-01F6-3CE1FE1325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98E6659-3BA1-0895-2002-834E0704B8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FFED256-5777-72DD-E9DA-6397CBCE61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C6DD1B-2AC2-41AB-90E6-3706FA116BC6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060418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BB45BD0-F90A-22EE-149B-4A6E1E2D34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93827E9-30F3-0DBE-7439-BCD067C02F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EDE4F1D-833B-D17F-C210-C825B2026F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9AE164-E94B-4A86-9A4E-1B77B1DA8789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099276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DD7F18D-B886-1077-BD11-0D5BB457D92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25B4357-6A90-FE46-75B9-98B1C95EA5B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4ACA3CF-6100-A331-7569-D169DD1B5A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F6CFAB-98A3-4DD9-A20D-F63D70C8295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763155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07AE884-7811-28D0-6AF5-4D20018088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60769AD-6872-6D67-9593-7BE2BCE242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4E4CFCF-4D50-E396-CF47-2304BA06BA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6C9276-B6A6-439F-8008-DFC04526D52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865800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D1DB2A2-82D3-40C1-EA29-4DE042CF2E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358687E-609F-1C60-5D23-F406EE63EE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F389241-5539-14BA-564D-44A45279F1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AB37A1-9BB0-427F-8F1F-A040C8A75BEB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98988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3F0E31B-27FF-664C-C91F-9A8E9AE379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FDAC015-22D5-1A49-4795-46A98506BC6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C9E17E0-C81F-E366-00E3-CDB92BEC89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495225-0945-42AC-8224-A210FC8CDA73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777763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8097E29-5D4A-6232-C29F-2448F5FCAA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DFC2F4B-E3AE-959D-45E0-9C337C485B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C1285A4-875C-CCF6-4ABF-6225956E64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BA7C34-39FD-4535-BF20-D906FF65C07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525285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2EA1686-A7E0-EB09-00AD-95DE4FFA29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1360ED1-41DC-184E-7CD7-FF19644E5A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075F0B-617B-756E-DE6A-99760116F4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732EBE-F8A0-4320-8CB5-7FAD7E241073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32669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B0C66A6-0DF7-E1F1-4EB1-7ED6D458C9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otsikon perustyyliä napsauttamalla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403932C-7398-B7A5-1960-F79E8CD396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32A4054-5C5F-1D5D-D19A-6EC095EA21A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580401C-332A-C930-18AB-DE6315C52EE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FAF6210-AD5A-5560-5A26-3801DA82FEA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6D8F1E22-42EE-4D20-84FB-61880D055BD4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91D914AD-FE98-6ED2-5E94-EE53C34733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/>
              <a:t>7b Mitkä ovat </a:t>
            </a:r>
            <a:r>
              <a:rPr lang="fi-FI" altLang="fi-FI" b="1"/>
              <a:t>liberalistisen etiikan p</a:t>
            </a:r>
            <a:r>
              <a:rPr lang="fi-FI" altLang="fi-FI"/>
              <a:t>erusajatukset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D1C95550-AD6D-5D59-B6CD-517AF61E02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chemeClr val="bg1"/>
          </a:solidFill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fi-FI" altLang="fi-FI" sz="2800"/>
              <a:t>Jokainen ihminen on ainutkertainen yksilö</a:t>
            </a:r>
          </a:p>
          <a:p>
            <a:pPr marL="609600" indent="-609600" eaLnBrk="1" hangingPunct="1">
              <a:lnSpc>
                <a:spcPct val="90000"/>
              </a:lnSpc>
              <a:buFont typeface="Symbol" panose="05050102010706020507" pitchFamily="18" charset="2"/>
              <a:buChar char="Þ"/>
            </a:pPr>
            <a:r>
              <a:rPr lang="fi-FI" altLang="fi-FI" sz="2800">
                <a:sym typeface="Symbol" panose="05050102010706020507" pitchFamily="18" charset="2"/>
              </a:rPr>
              <a:t>Hänellä on oikeuksia, joiden avulla hänen arvonsa määräytyy.</a:t>
            </a:r>
          </a:p>
          <a:p>
            <a:pPr marL="609600" indent="-609600" eaLnBrk="1" hangingPunct="1">
              <a:lnSpc>
                <a:spcPct val="90000"/>
              </a:lnSpc>
              <a:buFont typeface="Symbol" panose="05050102010706020507" pitchFamily="18" charset="2"/>
              <a:buChar char="Þ"/>
            </a:pPr>
            <a:r>
              <a:rPr lang="fi-FI" altLang="fi-FI" sz="2800"/>
              <a:t>ei saa sortaa, orjuuttaa tai loukata.</a:t>
            </a:r>
          </a:p>
          <a:p>
            <a:pPr marL="609600" indent="-609600"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fi-FI" altLang="fi-FI" sz="2800"/>
              <a:t>yksilönä ihminen päättää teoistaan, kunhan ei loukkaa </a:t>
            </a:r>
            <a:r>
              <a:rPr lang="fi-FI" altLang="fi-FI" sz="2800" u="sng"/>
              <a:t>toisten oikeuksia </a:t>
            </a:r>
            <a:r>
              <a:rPr lang="fi-FI" altLang="fi-FI" sz="2800"/>
              <a:t>eikä </a:t>
            </a:r>
            <a:r>
              <a:rPr lang="fi-FI" altLang="fi-FI" sz="2800" u="sng"/>
              <a:t>rajoita muiden vastaavia vapauksia.</a:t>
            </a:r>
          </a:p>
          <a:p>
            <a:pPr marL="609600" indent="-609600"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fi-FI" altLang="fi-FI" sz="2800"/>
              <a:t>keskeisiä käsitteitä: vapaus, vaatimus (= ollessaan oikeus, tuottaa velvoitteen vastapuolelle).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Käsinkirjoitus 1">
                <a:extLst>
                  <a:ext uri="{FF2B5EF4-FFF2-40B4-BE49-F238E27FC236}">
                    <a16:creationId xmlns:a16="http://schemas.microsoft.com/office/drawing/2014/main" id="{AA297812-EB74-5A75-3C70-C35D58D6CA7A}"/>
                  </a:ext>
                </a:extLst>
              </p14:cNvPr>
              <p14:cNvContentPartPr/>
              <p14:nvPr/>
            </p14:nvContentPartPr>
            <p14:xfrm>
              <a:off x="3013200" y="2876040"/>
              <a:ext cx="1338120" cy="42480"/>
            </p14:xfrm>
          </p:contentPart>
        </mc:Choice>
        <mc:Fallback>
          <p:pic>
            <p:nvPicPr>
              <p:cNvPr id="2" name="Käsinkirjoitus 1">
                <a:extLst>
                  <a:ext uri="{FF2B5EF4-FFF2-40B4-BE49-F238E27FC236}">
                    <a16:creationId xmlns:a16="http://schemas.microsoft.com/office/drawing/2014/main" id="{AA297812-EB74-5A75-3C70-C35D58D6CA7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003840" y="2866680"/>
                <a:ext cx="1356840" cy="612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E391A32-2FA5-D8CC-294F-5E223BD78A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fi-FI" altLang="fi-FI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CFA4CE7E-7451-A4AB-A745-4608D8D31FFB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/>
              <a:t>1. </a:t>
            </a:r>
            <a:r>
              <a:rPr lang="fi-FI" altLang="fi-FI" sz="2400" b="1" u="sng"/>
              <a:t>negatiivinen vapaus</a:t>
            </a:r>
            <a:r>
              <a:rPr lang="fi-FI" altLang="fi-FI" sz="2400" b="1"/>
              <a:t> </a:t>
            </a:r>
            <a:r>
              <a:rPr lang="fi-FI" altLang="fi-FI" sz="2400"/>
              <a:t>=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sz="2400"/>
              <a:t>	korostaa vapautta toimintaa rajoittavista esteistä.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sz="2400"/>
              <a:t>Yksilö on vapaa silloin, kun esim. yhteiskunta ei rajoita tai määrää hänen tekemisiään.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sz="2400"/>
              <a:t>Tämä vapauskäsitys on hyvin yleinen länsimaisessa ajattelussa.</a:t>
            </a:r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04FDE7F1-E848-DE0F-4A71-2B8B28BA8497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sz="2400" b="1" u="sng"/>
              <a:t>2. Positiivinen vapaus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fi-FI" altLang="fi-FI" sz="2400"/>
              <a:t>Sen mukaan esteiden poistaminen ei riitä, vaan vapaudelle on oltava </a:t>
            </a:r>
            <a:r>
              <a:rPr lang="fi-FI" altLang="fi-FI" sz="2400" b="1"/>
              <a:t>todellista sisältöä.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i-FI" altLang="fi-FI" sz="2400"/>
              <a:t>- 	Yhteiskunnan on esim. </a:t>
            </a:r>
            <a:r>
              <a:rPr lang="fi-FI" altLang="fi-FI" sz="2400" b="1"/>
              <a:t>tarjottava olosuhteet</a:t>
            </a:r>
            <a:r>
              <a:rPr lang="fi-FI" altLang="fi-FI" sz="2400"/>
              <a:t>, joissa jokainen yksilö </a:t>
            </a:r>
            <a:r>
              <a:rPr lang="fi-FI" altLang="fi-FI" sz="2400" b="1"/>
              <a:t>kykenee toimimaan </a:t>
            </a:r>
            <a:r>
              <a:rPr lang="fi-FI" altLang="fi-FI" sz="2400"/>
              <a:t>ja </a:t>
            </a:r>
            <a:r>
              <a:rPr lang="fi-FI" altLang="fi-FI" sz="2400" b="1"/>
              <a:t>toteuttamaan</a:t>
            </a:r>
            <a:r>
              <a:rPr lang="fi-FI" altLang="fi-FI" sz="2400"/>
              <a:t> pyrkimyksiään.</a:t>
            </a:r>
          </a:p>
          <a:p>
            <a:pPr eaLnBrk="1" hangingPunct="1">
              <a:lnSpc>
                <a:spcPct val="90000"/>
              </a:lnSpc>
            </a:pPr>
            <a:endParaRPr lang="fi-FI" altLang="fi-FI"/>
          </a:p>
          <a:p>
            <a:pPr eaLnBrk="1" hangingPunct="1">
              <a:lnSpc>
                <a:spcPct val="90000"/>
              </a:lnSpc>
            </a:pPr>
            <a:endParaRPr lang="fi-FI" altLang="fi-F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letusrakenne">
  <a:themeElements>
    <a:clrScheme name="Oletusrakenn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letusrakenn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letusrakenn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131</Words>
  <Application>Microsoft Office PowerPoint</Application>
  <PresentationFormat>Näytössä katseltava diaesitys (4:3)</PresentationFormat>
  <Paragraphs>13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7" baseType="lpstr">
      <vt:lpstr>Times New Roman</vt:lpstr>
      <vt:lpstr>Arial</vt:lpstr>
      <vt:lpstr>Calibri</vt:lpstr>
      <vt:lpstr>Symbol</vt:lpstr>
      <vt:lpstr>Oletusrakenne</vt:lpstr>
      <vt:lpstr>7b Mitkä ovat liberalistisen etiikan perusajatukset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3.Liberalistinen etiikka</dc:title>
  <dc:creator>pxb8qy3r33mphbqhkhjy7r7y8</dc:creator>
  <cp:lastModifiedBy>Janne Leiviskä</cp:lastModifiedBy>
  <cp:revision>23</cp:revision>
  <cp:lastPrinted>2014-11-13T10:08:08Z</cp:lastPrinted>
  <dcterms:created xsi:type="dcterms:W3CDTF">2008-01-23T17:27:04Z</dcterms:created>
  <dcterms:modified xsi:type="dcterms:W3CDTF">2025-08-28T09:34:03Z</dcterms:modified>
</cp:coreProperties>
</file>