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E4172D-05FA-99FE-DFF7-1FCCDD1F51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6CEB486-116A-E6AF-FEB4-149765DC29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37D45BF-3CCC-D810-5159-649CD0323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55F2-10D7-4FFD-8C12-05F9B6580480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9C3E558-3475-BCFE-7CB7-9C86B4653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136AB3-8B10-7863-5067-E98039B0D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F1959-C98C-44D6-9A4B-4362B5ACEE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7305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23C973-204C-CBE3-A0B4-C1E92A44B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6E7788C-A966-1AA0-BC2B-863B707E60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ED1F785-1C54-DAB9-F460-E9C5EA441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55F2-10D7-4FFD-8C12-05F9B6580480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4475ACE-3118-2C9D-77FE-2ECAED46F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F0A8859-64F4-22F7-CD00-9F6F60992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F1959-C98C-44D6-9A4B-4362B5ACEE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20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C5D2110-CB96-E89F-D09C-D763ECCEAF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DD1F1E2-AB14-B827-AD0B-47C45377E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BB1EDB2-A39D-209D-F04A-88C5EC587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55F2-10D7-4FFD-8C12-05F9B6580480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992B5B2-6B05-92DA-3E12-CD41B4C59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53E5DB8-F3D0-FC06-6524-220A79984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F1959-C98C-44D6-9A4B-4362B5ACEE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6982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Otsikko, teksti ja ClipArt-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ClipArt-paikkamerkki 3"/>
          <p:cNvSpPr>
            <a:spLocks noGrp="1"/>
          </p:cNvSpPr>
          <p:nvPr>
            <p:ph type="clipArt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endParaRPr lang="fi-FI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5AB2AB-E842-9A29-BA7D-9E7DA57624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32DEC3-FED4-ACC2-7B05-A02C0C3850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078309-5990-A010-3461-DFB2B7DDE2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1AFEC-3494-4E36-B893-A3774D152CF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3304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8A5AD0-C638-C853-4FC4-C9C9243DA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1B4B11-9C4D-89C2-30AF-D97D9BC02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7784F98-7B6D-7D8D-5529-6F8308660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55F2-10D7-4FFD-8C12-05F9B6580480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A267121-E7B2-DF40-AE9F-08AA95BD8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239FD60-8B43-C0EC-6D19-4462364F6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F1959-C98C-44D6-9A4B-4362B5ACEE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0909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E717B7-A644-6843-BDA6-5B2724597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2877368-7813-66E3-7CC5-8BCAF7A164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4F0AB83-1421-AC54-FAF8-C70578BE7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55F2-10D7-4FFD-8C12-05F9B6580480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E0ABDEA-BA79-DA80-0C6E-F90DE57A5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2126393-2BC6-FD70-D676-429F50BAA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F1959-C98C-44D6-9A4B-4362B5ACEE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4851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FC9D86-3295-0CDB-3CA6-CCDC1BAE2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9701A0-48E7-14A3-AB5E-474D388699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35E4A27-B6E1-0323-1255-01C1C691DF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B90FBDB-E403-AA8E-0C25-E3DD0BAB3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55F2-10D7-4FFD-8C12-05F9B6580480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B60A33F-BAF3-DB63-E391-F9C071EC8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26BCC2F-08E5-28C0-290D-187F0043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F1959-C98C-44D6-9A4B-4362B5ACEE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9627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260AC6-7A02-0DCB-02B7-AFDD7A02D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65D18BB-8F80-2D70-9507-5D9C69DB0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C2BBBE4-40B5-29D2-FE0F-35086DF436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5946A38-35F2-4C8D-5D70-DD370FADC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B9AC076-742D-9993-C891-07047C9ADA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243DE09-BA84-56EF-368A-631585E5D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55F2-10D7-4FFD-8C12-05F9B6580480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894128E-2FDF-390A-84BA-BD07F5B4B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40D1EC7-6A01-9703-83E2-AEA9C2D30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F1959-C98C-44D6-9A4B-4362B5ACEE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6851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889A5F-76AF-69CD-9DD0-6201F0731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AE7A352-CC27-4F56-7F8B-087E0E822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55F2-10D7-4FFD-8C12-05F9B6580480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FDF797C-9818-0D61-2C77-426CCF5A2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2281EDC-8FB7-64EA-1ED9-92CFED061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F1959-C98C-44D6-9A4B-4362B5ACEE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5837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9AEDE5D-E842-843A-F57D-7BADA7C11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55F2-10D7-4FFD-8C12-05F9B6580480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9B7E59F-7FE4-9608-5709-CD227A814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31B8379-9F4D-A32F-35D4-2C6E68239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F1959-C98C-44D6-9A4B-4362B5ACEE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4634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C704A5-D528-7CEA-011C-7B2E220E7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203CF2-0B92-A09D-A77E-E0B564267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5672472-7E97-D148-2F88-C7C50A801B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25876DD-5030-E29E-E4D9-502D47864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55F2-10D7-4FFD-8C12-05F9B6580480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19B39F0-115C-54B1-AC7C-D9B6B1794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EC32B61-8B89-3A19-1C9A-B35271A2B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F1959-C98C-44D6-9A4B-4362B5ACEE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988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B9F282-BD1E-FF4E-E9BF-47AFE3611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241727F-9DA8-EE0C-132D-8D9EA262C3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FE87652-57C7-DBC5-4FFB-17BD5CABD7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6EAF5C9-10FE-CD94-BD0E-6DA6BB196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55F2-10D7-4FFD-8C12-05F9B6580480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C45677C-0B59-EBDF-4FFF-4B68DEC25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B1D8658-6ABA-D1CA-61E9-28C0E3237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F1959-C98C-44D6-9A4B-4362B5ACEE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4225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9353DEF-585E-2F25-A9AB-B44EDDD0C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5CF0EA8-3C46-8592-190F-360AD1A8B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A86CB03-98E2-49F3-161C-2A833EF610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6D55F2-10D7-4FFD-8C12-05F9B6580480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561AE75-1991-4831-9106-271932ACF3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4DA6B8E-448A-CF70-D877-2BE8D6870A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DF1959-C98C-44D6-9A4B-4362B5ACEE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178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0657F2F-563E-CBBF-47C4-258CA7254F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8213" y="333375"/>
            <a:ext cx="7772400" cy="1143000"/>
          </a:xfrm>
        </p:spPr>
        <p:txBody>
          <a:bodyPr/>
          <a:lstStyle/>
          <a:p>
            <a:pPr eaLnBrk="1" hangingPunct="1"/>
            <a:r>
              <a:rPr lang="fi-FI" altLang="fi-FI"/>
              <a:t>Arkinen näkökulma tietoon?</a:t>
            </a:r>
          </a:p>
        </p:txBody>
      </p:sp>
      <p:sp>
        <p:nvSpPr>
          <p:cNvPr id="7171" name="Rectangle 6">
            <a:extLst>
              <a:ext uri="{FF2B5EF4-FFF2-40B4-BE49-F238E27FC236}">
                <a16:creationId xmlns:a16="http://schemas.microsoft.com/office/drawing/2014/main" id="{F8BF1F62-00B7-7DBE-706C-E61A56F554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0063" y="2438401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pic>
        <p:nvPicPr>
          <p:cNvPr id="7172" name="Picture 7" descr="punasulka">
            <a:extLst>
              <a:ext uri="{FF2B5EF4-FFF2-40B4-BE49-F238E27FC236}">
                <a16:creationId xmlns:a16="http://schemas.microsoft.com/office/drawing/2014/main" id="{F3EB12FC-D397-083B-AF95-EB76EDC462AF}"/>
              </a:ext>
            </a:extLst>
          </p:cNvPr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74825" y="3644901"/>
            <a:ext cx="8534400" cy="27670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54" name="Text Box 10">
            <a:extLst>
              <a:ext uri="{FF2B5EF4-FFF2-40B4-BE49-F238E27FC236}">
                <a16:creationId xmlns:a16="http://schemas.microsoft.com/office/drawing/2014/main" id="{180568CE-03F3-BF5D-0BD3-AA0D3D6C74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1311275"/>
            <a:ext cx="3890962" cy="24780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000" dirty="0"/>
              <a:t>Kirjoita pienoisessee. Ohjeet: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000" dirty="0"/>
              <a:t>1. Lue s. 70-83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000" dirty="0"/>
              <a:t>2 tee käsitekartta: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000" dirty="0"/>
              <a:t>Onko Punasulka </a:t>
            </a:r>
            <a:r>
              <a:rPr lang="fi-FI" altLang="fi-FI" sz="2000" b="1" dirty="0"/>
              <a:t>tieteellisen</a:t>
            </a:r>
            <a:r>
              <a:rPr lang="fi-FI" altLang="fi-FI" sz="2000" dirty="0"/>
              <a:t> vai </a:t>
            </a:r>
            <a:r>
              <a:rPr lang="fi-FI" altLang="fi-FI" sz="2000" b="1" dirty="0"/>
              <a:t>arkitiedon näkemyksen </a:t>
            </a:r>
            <a:r>
              <a:rPr lang="fi-FI" altLang="fi-FI" sz="2000" dirty="0"/>
              <a:t>puolustaja? Entä Päällikkö?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000" dirty="0"/>
              <a:t>3. Tiivistä käsitekartta 500 merkkiin.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" grpId="0" animBg="1" autoUpdateAnimBg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Laajakuva</PresentationFormat>
  <Paragraphs>6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Office-teema</vt:lpstr>
      <vt:lpstr>Arkinen näkökulma tietoon?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Janne Leiviskä</dc:creator>
  <cp:lastModifiedBy>Janne Leiviskä</cp:lastModifiedBy>
  <cp:revision>1</cp:revision>
  <dcterms:created xsi:type="dcterms:W3CDTF">2025-04-28T07:57:06Z</dcterms:created>
  <dcterms:modified xsi:type="dcterms:W3CDTF">2025-04-28T07:57:33Z</dcterms:modified>
</cp:coreProperties>
</file>