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EFB5E7-A200-4B99-97A9-6269FEB712C7}" v="249" dt="2020-10-16T10:32:54.616"/>
    <p1510:client id="{83A79159-DE1B-49E3-AFD5-2F90FE903FB3}" v="43" dt="2020-10-16T09:41:56.9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47" autoAdjust="0"/>
    <p:restoredTop sz="86395"/>
  </p:normalViewPr>
  <p:slideViewPr>
    <p:cSldViewPr snapToGrid="0" snapToObjects="1">
      <p:cViewPr varScale="1">
        <p:scale>
          <a:sx n="42" d="100"/>
          <a:sy n="42" d="100"/>
        </p:scale>
        <p:origin x="58" y="110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äänänen Anna" userId="afcd5de4-6b81-451f-9507-a3206bba066d" providerId="ADAL" clId="{01A752F1-3039-9941-A106-D68D1293B2B6}"/>
    <pc:docChg chg="undo custSel addSld delSld modSld sldOrd modMainMaster modSection">
      <pc:chgData name="Väänänen Anna" userId="afcd5de4-6b81-451f-9507-a3206bba066d" providerId="ADAL" clId="{01A752F1-3039-9941-A106-D68D1293B2B6}" dt="2020-06-17T16:02:24.432" v="1070" actId="208"/>
      <pc:docMkLst>
        <pc:docMk/>
      </pc:docMkLst>
      <pc:sldChg chg="addSp modSp new del">
        <pc:chgData name="Väänänen Anna" userId="afcd5de4-6b81-451f-9507-a3206bba066d" providerId="ADAL" clId="{01A752F1-3039-9941-A106-D68D1293B2B6}" dt="2020-06-17T13:09:52.078" v="509" actId="2696"/>
        <pc:sldMkLst>
          <pc:docMk/>
          <pc:sldMk cId="2660329903" sldId="256"/>
        </pc:sldMkLst>
        <pc:spChg chg="mod">
          <ac:chgData name="Väänänen Anna" userId="afcd5de4-6b81-451f-9507-a3206bba066d" providerId="ADAL" clId="{01A752F1-3039-9941-A106-D68D1293B2B6}" dt="2020-06-17T13:01:36.777" v="375" actId="20577"/>
          <ac:spMkLst>
            <pc:docMk/>
            <pc:sldMk cId="2660329903" sldId="256"/>
            <ac:spMk id="2" creationId="{73C62E40-6871-1644-9B41-C6204D8D5224}"/>
          </ac:spMkLst>
        </pc:spChg>
        <pc:spChg chg="mod">
          <ac:chgData name="Väänänen Anna" userId="afcd5de4-6b81-451f-9507-a3206bba066d" providerId="ADAL" clId="{01A752F1-3039-9941-A106-D68D1293B2B6}" dt="2020-06-17T13:01:42.839" v="408" actId="20577"/>
          <ac:spMkLst>
            <pc:docMk/>
            <pc:sldMk cId="2660329903" sldId="256"/>
            <ac:spMk id="3" creationId="{C61FC101-E784-C546-AE1A-88D0E8B97A99}"/>
          </ac:spMkLst>
        </pc:spChg>
        <pc:spChg chg="add mod">
          <ac:chgData name="Väänänen Anna" userId="afcd5de4-6b81-451f-9507-a3206bba066d" providerId="ADAL" clId="{01A752F1-3039-9941-A106-D68D1293B2B6}" dt="2020-06-17T12:49:34.714" v="240"/>
          <ac:spMkLst>
            <pc:docMk/>
            <pc:sldMk cId="2660329903" sldId="256"/>
            <ac:spMk id="5" creationId="{EC629802-5984-E648-90F4-4C13349F8E00}"/>
          </ac:spMkLst>
        </pc:spChg>
      </pc:sldChg>
      <pc:sldChg chg="addSp delSp modSp new addCm modCm">
        <pc:chgData name="Väänänen Anna" userId="afcd5de4-6b81-451f-9507-a3206bba066d" providerId="ADAL" clId="{01A752F1-3039-9941-A106-D68D1293B2B6}" dt="2020-06-17T13:22:53.584" v="546"/>
        <pc:sldMkLst>
          <pc:docMk/>
          <pc:sldMk cId="2675401692" sldId="256"/>
        </pc:sldMkLst>
        <pc:picChg chg="add del mod">
          <ac:chgData name="Väänänen Anna" userId="afcd5de4-6b81-451f-9507-a3206bba066d" providerId="ADAL" clId="{01A752F1-3039-9941-A106-D68D1293B2B6}" dt="2020-06-17T13:11:52.436" v="516" actId="478"/>
          <ac:picMkLst>
            <pc:docMk/>
            <pc:sldMk cId="2675401692" sldId="256"/>
            <ac:picMk id="6" creationId="{B0B8217C-7721-F245-B147-57E9E5BF9456}"/>
          </ac:picMkLst>
        </pc:picChg>
        <pc:picChg chg="add del mod">
          <ac:chgData name="Väänänen Anna" userId="afcd5de4-6b81-451f-9507-a3206bba066d" providerId="ADAL" clId="{01A752F1-3039-9941-A106-D68D1293B2B6}" dt="2020-06-17T13:16:36.722" v="540"/>
          <ac:picMkLst>
            <pc:docMk/>
            <pc:sldMk cId="2675401692" sldId="256"/>
            <ac:picMk id="7" creationId="{29BB2EB2-F91C-9147-B6FB-A811AE350E00}"/>
          </ac:picMkLst>
        </pc:picChg>
      </pc:sldChg>
      <pc:sldChg chg="del">
        <pc:chgData name="Väänänen Anna" userId="afcd5de4-6b81-451f-9507-a3206bba066d" providerId="ADAL" clId="{01A752F1-3039-9941-A106-D68D1293B2B6}" dt="2020-06-09T13:25:51.503" v="0" actId="2696"/>
        <pc:sldMkLst>
          <pc:docMk/>
          <pc:sldMk cId="3864160131" sldId="256"/>
        </pc:sldMkLst>
      </pc:sldChg>
      <pc:sldChg chg="addSp modSp new del">
        <pc:chgData name="Väänänen Anna" userId="afcd5de4-6b81-451f-9507-a3206bba066d" providerId="ADAL" clId="{01A752F1-3039-9941-A106-D68D1293B2B6}" dt="2020-06-17T13:00:10.127" v="301" actId="2696"/>
        <pc:sldMkLst>
          <pc:docMk/>
          <pc:sldMk cId="2133126608" sldId="257"/>
        </pc:sldMkLst>
        <pc:spChg chg="add mod">
          <ac:chgData name="Väänänen Anna" userId="afcd5de4-6b81-451f-9507-a3206bba066d" providerId="ADAL" clId="{01A752F1-3039-9941-A106-D68D1293B2B6}" dt="2020-06-17T12:49:34.714" v="240"/>
          <ac:spMkLst>
            <pc:docMk/>
            <pc:sldMk cId="2133126608" sldId="257"/>
            <ac:spMk id="5" creationId="{14731F89-657D-BE4F-830B-1B9CFDD74075}"/>
          </ac:spMkLst>
        </pc:spChg>
      </pc:sldChg>
      <pc:sldChg chg="del">
        <pc:chgData name="Väänänen Anna" userId="afcd5de4-6b81-451f-9507-a3206bba066d" providerId="ADAL" clId="{01A752F1-3039-9941-A106-D68D1293B2B6}" dt="2020-06-09T13:25:51.513" v="1" actId="2696"/>
        <pc:sldMkLst>
          <pc:docMk/>
          <pc:sldMk cId="2162709429" sldId="257"/>
        </pc:sldMkLst>
      </pc:sldChg>
      <pc:sldChg chg="modSp new del ord">
        <pc:chgData name="Väänänen Anna" userId="afcd5de4-6b81-451f-9507-a3206bba066d" providerId="ADAL" clId="{01A752F1-3039-9941-A106-D68D1293B2B6}" dt="2020-06-17T13:09:51.120" v="508" actId="2696"/>
        <pc:sldMkLst>
          <pc:docMk/>
          <pc:sldMk cId="3552663975" sldId="257"/>
        </pc:sldMkLst>
        <pc:spChg chg="mod">
          <ac:chgData name="Väänänen Anna" userId="afcd5de4-6b81-451f-9507-a3206bba066d" providerId="ADAL" clId="{01A752F1-3039-9941-A106-D68D1293B2B6}" dt="2020-06-17T13:08:42.244" v="506" actId="20577"/>
          <ac:spMkLst>
            <pc:docMk/>
            <pc:sldMk cId="3552663975" sldId="257"/>
            <ac:spMk id="2" creationId="{010775A9-53D6-3246-928F-16DF35ACADA7}"/>
          </ac:spMkLst>
        </pc:spChg>
        <pc:spChg chg="mod">
          <ac:chgData name="Väänänen Anna" userId="afcd5de4-6b81-451f-9507-a3206bba066d" providerId="ADAL" clId="{01A752F1-3039-9941-A106-D68D1293B2B6}" dt="2020-06-17T13:08:23.937" v="472" actId="20577"/>
          <ac:spMkLst>
            <pc:docMk/>
            <pc:sldMk cId="3552663975" sldId="257"/>
            <ac:spMk id="3" creationId="{BA779237-7D2B-B943-B748-85B729E744FE}"/>
          </ac:spMkLst>
        </pc:spChg>
        <pc:spChg chg="mod">
          <ac:chgData name="Väänänen Anna" userId="afcd5de4-6b81-451f-9507-a3206bba066d" providerId="ADAL" clId="{01A752F1-3039-9941-A106-D68D1293B2B6}" dt="2020-06-17T13:08:32.489" v="476" actId="20577"/>
          <ac:spMkLst>
            <pc:docMk/>
            <pc:sldMk cId="3552663975" sldId="257"/>
            <ac:spMk id="4" creationId="{BAFDE909-80EC-034E-93BA-3E1D268E9816}"/>
          </ac:spMkLst>
        </pc:spChg>
      </pc:sldChg>
      <pc:sldChg chg="modSp new del ord setBg">
        <pc:chgData name="Väänänen Anna" userId="afcd5de4-6b81-451f-9507-a3206bba066d" providerId="ADAL" clId="{01A752F1-3039-9941-A106-D68D1293B2B6}" dt="2020-06-17T13:08:02.932" v="463" actId="2696"/>
        <pc:sldMkLst>
          <pc:docMk/>
          <pc:sldMk cId="4076241358" sldId="257"/>
        </pc:sldMkLst>
        <pc:spChg chg="mod">
          <ac:chgData name="Väänänen Anna" userId="afcd5de4-6b81-451f-9507-a3206bba066d" providerId="ADAL" clId="{01A752F1-3039-9941-A106-D68D1293B2B6}" dt="2020-06-17T13:01:05.912" v="357" actId="20577"/>
          <ac:spMkLst>
            <pc:docMk/>
            <pc:sldMk cId="4076241358" sldId="257"/>
            <ac:spMk id="2" creationId="{9292AE45-3B36-5C4A-B978-E502356A59AB}"/>
          </ac:spMkLst>
        </pc:spChg>
        <pc:spChg chg="mod">
          <ac:chgData name="Väänänen Anna" userId="afcd5de4-6b81-451f-9507-a3206bba066d" providerId="ADAL" clId="{01A752F1-3039-9941-A106-D68D1293B2B6}" dt="2020-06-17T13:07:39.579" v="460" actId="27636"/>
          <ac:spMkLst>
            <pc:docMk/>
            <pc:sldMk cId="4076241358" sldId="257"/>
            <ac:spMk id="3" creationId="{16F82C3A-2AEB-254C-9F6D-528E3F453A99}"/>
          </ac:spMkLst>
        </pc:spChg>
      </pc:sldChg>
      <pc:sldChg chg="addSp delSp modSp new mod modClrScheme chgLayout">
        <pc:chgData name="Väänänen Anna" userId="afcd5de4-6b81-451f-9507-a3206bba066d" providerId="ADAL" clId="{01A752F1-3039-9941-A106-D68D1293B2B6}" dt="2020-06-17T13:36:15.818" v="1047" actId="478"/>
        <pc:sldMkLst>
          <pc:docMk/>
          <pc:sldMk cId="4252915965" sldId="257"/>
        </pc:sldMkLst>
        <pc:spChg chg="mod ord">
          <ac:chgData name="Väänänen Anna" userId="afcd5de4-6b81-451f-9507-a3206bba066d" providerId="ADAL" clId="{01A752F1-3039-9941-A106-D68D1293B2B6}" dt="2020-06-17T13:31:06.113" v="800" actId="700"/>
          <ac:spMkLst>
            <pc:docMk/>
            <pc:sldMk cId="4252915965" sldId="257"/>
            <ac:spMk id="2" creationId="{04E5452C-2DD2-AD43-96E7-3DA8DE245C2E}"/>
          </ac:spMkLst>
        </pc:spChg>
        <pc:spChg chg="mod ord">
          <ac:chgData name="Väänänen Anna" userId="afcd5de4-6b81-451f-9507-a3206bba066d" providerId="ADAL" clId="{01A752F1-3039-9941-A106-D68D1293B2B6}" dt="2020-06-17T13:32:58.643" v="824" actId="12"/>
          <ac:spMkLst>
            <pc:docMk/>
            <pc:sldMk cId="4252915965" sldId="257"/>
            <ac:spMk id="3" creationId="{05759687-06BB-1749-82EB-5D3BE737A31C}"/>
          </ac:spMkLst>
        </pc:spChg>
        <pc:spChg chg="mod ord">
          <ac:chgData name="Väänänen Anna" userId="afcd5de4-6b81-451f-9507-a3206bba066d" providerId="ADAL" clId="{01A752F1-3039-9941-A106-D68D1293B2B6}" dt="2020-06-17T13:31:06.113" v="800" actId="700"/>
          <ac:spMkLst>
            <pc:docMk/>
            <pc:sldMk cId="4252915965" sldId="257"/>
            <ac:spMk id="4" creationId="{D176CCB9-A332-8444-9230-B44447F041AB}"/>
          </ac:spMkLst>
        </pc:spChg>
        <pc:spChg chg="mod ord">
          <ac:chgData name="Väänänen Anna" userId="afcd5de4-6b81-451f-9507-a3206bba066d" providerId="ADAL" clId="{01A752F1-3039-9941-A106-D68D1293B2B6}" dt="2020-06-17T13:31:06.113" v="800" actId="700"/>
          <ac:spMkLst>
            <pc:docMk/>
            <pc:sldMk cId="4252915965" sldId="257"/>
            <ac:spMk id="5" creationId="{E28DC4FC-5F91-B74D-B0C5-20AEC8B5579F}"/>
          </ac:spMkLst>
        </pc:spChg>
        <pc:spChg chg="add del mod ord">
          <ac:chgData name="Väänänen Anna" userId="afcd5de4-6b81-451f-9507-a3206bba066d" providerId="ADAL" clId="{01A752F1-3039-9941-A106-D68D1293B2B6}" dt="2020-06-17T13:31:45.154" v="809" actId="931"/>
          <ac:spMkLst>
            <pc:docMk/>
            <pc:sldMk cId="4252915965" sldId="257"/>
            <ac:spMk id="8" creationId="{F22E1A8D-59ED-7F43-B775-2BCC839800FC}"/>
          </ac:spMkLst>
        </pc:spChg>
        <pc:spChg chg="add mod ord">
          <ac:chgData name="Väänänen Anna" userId="afcd5de4-6b81-451f-9507-a3206bba066d" providerId="ADAL" clId="{01A752F1-3039-9941-A106-D68D1293B2B6}" dt="2020-06-17T13:36:05.286" v="1045" actId="20577"/>
          <ac:spMkLst>
            <pc:docMk/>
            <pc:sldMk cId="4252915965" sldId="257"/>
            <ac:spMk id="9" creationId="{AB388186-CF4A-EF47-9448-513C7F3536A5}"/>
          </ac:spMkLst>
        </pc:spChg>
        <pc:spChg chg="add del mod ord">
          <ac:chgData name="Väänänen Anna" userId="afcd5de4-6b81-451f-9507-a3206bba066d" providerId="ADAL" clId="{01A752F1-3039-9941-A106-D68D1293B2B6}" dt="2020-06-17T13:36:13.885" v="1046" actId="478"/>
          <ac:spMkLst>
            <pc:docMk/>
            <pc:sldMk cId="4252915965" sldId="257"/>
            <ac:spMk id="10" creationId="{E57FB0FB-2D01-CB4D-8F84-246593985612}"/>
          </ac:spMkLst>
        </pc:spChg>
        <pc:spChg chg="add mod ord">
          <ac:chgData name="Väänänen Anna" userId="afcd5de4-6b81-451f-9507-a3206bba066d" providerId="ADAL" clId="{01A752F1-3039-9941-A106-D68D1293B2B6}" dt="2020-06-17T13:35:33.384" v="1030" actId="20577"/>
          <ac:spMkLst>
            <pc:docMk/>
            <pc:sldMk cId="4252915965" sldId="257"/>
            <ac:spMk id="11" creationId="{2724AB7B-7B23-5142-B09F-510CB9D8D7B2}"/>
          </ac:spMkLst>
        </pc:spChg>
        <pc:spChg chg="add del mod ord">
          <ac:chgData name="Väänänen Anna" userId="afcd5de4-6b81-451f-9507-a3206bba066d" providerId="ADAL" clId="{01A752F1-3039-9941-A106-D68D1293B2B6}" dt="2020-06-17T13:36:15.818" v="1047" actId="478"/>
          <ac:spMkLst>
            <pc:docMk/>
            <pc:sldMk cId="4252915965" sldId="257"/>
            <ac:spMk id="12" creationId="{F99D32CA-9FDD-7147-AB75-94B78A202124}"/>
          </ac:spMkLst>
        </pc:spChg>
        <pc:picChg chg="add del mod">
          <ac:chgData name="Väänänen Anna" userId="afcd5de4-6b81-451f-9507-a3206bba066d" providerId="ADAL" clId="{01A752F1-3039-9941-A106-D68D1293B2B6}" dt="2020-06-17T13:30:48.986" v="796" actId="478"/>
          <ac:picMkLst>
            <pc:docMk/>
            <pc:sldMk cId="4252915965" sldId="257"/>
            <ac:picMk id="6" creationId="{DF0C1414-EB9E-C947-9B8F-554F6B64CB98}"/>
          </ac:picMkLst>
        </pc:picChg>
        <pc:picChg chg="add del mod modCrop">
          <ac:chgData name="Väänänen Anna" userId="afcd5de4-6b81-451f-9507-a3206bba066d" providerId="ADAL" clId="{01A752F1-3039-9941-A106-D68D1293B2B6}" dt="2020-06-17T13:32:51.054" v="823" actId="732"/>
          <ac:picMkLst>
            <pc:docMk/>
            <pc:sldMk cId="4252915965" sldId="257"/>
            <ac:picMk id="7" creationId="{0B3DB8B8-FB08-734B-AFE9-88598DAE006F}"/>
          </ac:picMkLst>
        </pc:picChg>
        <pc:picChg chg="add mod">
          <ac:chgData name="Väänänen Anna" userId="afcd5de4-6b81-451f-9507-a3206bba066d" providerId="ADAL" clId="{01A752F1-3039-9941-A106-D68D1293B2B6}" dt="2020-06-17T13:31:51.089" v="810" actId="27614"/>
          <ac:picMkLst>
            <pc:docMk/>
            <pc:sldMk cId="4252915965" sldId="257"/>
            <ac:picMk id="14" creationId="{723BD704-A89C-D24E-B6AD-D47CB984233A}"/>
          </ac:picMkLst>
        </pc:picChg>
        <pc:picChg chg="add del mod">
          <ac:chgData name="Väänänen Anna" userId="afcd5de4-6b81-451f-9507-a3206bba066d" providerId="ADAL" clId="{01A752F1-3039-9941-A106-D68D1293B2B6}" dt="2020-06-17T13:32:32.163" v="820" actId="931"/>
          <ac:picMkLst>
            <pc:docMk/>
            <pc:sldMk cId="4252915965" sldId="257"/>
            <ac:picMk id="16" creationId="{8BC4A17F-DF56-3D46-925E-3E1C243BBADD}"/>
          </ac:picMkLst>
        </pc:picChg>
        <pc:picChg chg="add mod">
          <ac:chgData name="Väänänen Anna" userId="afcd5de4-6b81-451f-9507-a3206bba066d" providerId="ADAL" clId="{01A752F1-3039-9941-A106-D68D1293B2B6}" dt="2020-06-17T13:34:24.136" v="932" actId="14100"/>
          <ac:picMkLst>
            <pc:docMk/>
            <pc:sldMk cId="4252915965" sldId="257"/>
            <ac:picMk id="17" creationId="{346D1E92-AFFE-8B4B-A307-BFB06E76E44C}"/>
          </ac:picMkLst>
        </pc:picChg>
      </pc:sldChg>
      <pc:sldChg chg="new del ord">
        <pc:chgData name="Väänänen Anna" userId="afcd5de4-6b81-451f-9507-a3206bba066d" providerId="ADAL" clId="{01A752F1-3039-9941-A106-D68D1293B2B6}" dt="2020-06-17T13:36:32.337" v="1048" actId="2696"/>
        <pc:sldMkLst>
          <pc:docMk/>
          <pc:sldMk cId="2420748241" sldId="258"/>
        </pc:sldMkLst>
      </pc:sldChg>
      <pc:sldChg chg="del">
        <pc:chgData name="Väänänen Anna" userId="afcd5de4-6b81-451f-9507-a3206bba066d" providerId="ADAL" clId="{01A752F1-3039-9941-A106-D68D1293B2B6}" dt="2020-06-09T13:25:51.523" v="2" actId="2696"/>
        <pc:sldMkLst>
          <pc:docMk/>
          <pc:sldMk cId="3204567916" sldId="258"/>
        </pc:sldMkLst>
      </pc:sldChg>
      <pc:sldChg chg="del">
        <pc:chgData name="Väänänen Anna" userId="afcd5de4-6b81-451f-9507-a3206bba066d" providerId="ADAL" clId="{01A752F1-3039-9941-A106-D68D1293B2B6}" dt="2020-06-09T13:25:51.536" v="3" actId="2696"/>
        <pc:sldMkLst>
          <pc:docMk/>
          <pc:sldMk cId="1008006184" sldId="259"/>
        </pc:sldMkLst>
      </pc:sldChg>
      <pc:sldMasterChg chg="addSp delSp modSp delSldLayout modSldLayout sldLayoutOrd">
        <pc:chgData name="Väänänen Anna" userId="afcd5de4-6b81-451f-9507-a3206bba066d" providerId="ADAL" clId="{01A752F1-3039-9941-A106-D68D1293B2B6}" dt="2020-06-17T16:02:24.432" v="1070" actId="208"/>
        <pc:sldMasterMkLst>
          <pc:docMk/>
          <pc:sldMasterMk cId="522066539" sldId="2147484005"/>
        </pc:sldMasterMkLst>
        <pc:spChg chg="mod">
          <ac:chgData name="Väänänen Anna" userId="afcd5de4-6b81-451f-9507-a3206bba066d" providerId="ADAL" clId="{01A752F1-3039-9941-A106-D68D1293B2B6}" dt="2020-06-17T15:59:05.323" v="1049" actId="207"/>
          <ac:spMkLst>
            <pc:docMk/>
            <pc:sldMasterMk cId="522066539" sldId="2147484005"/>
            <ac:spMk id="2" creationId="{00000000-0000-0000-0000-000000000000}"/>
          </ac:spMkLst>
        </pc:spChg>
        <pc:spChg chg="add del mod">
          <ac:chgData name="Väänänen Anna" userId="afcd5de4-6b81-451f-9507-a3206bba066d" providerId="ADAL" clId="{01A752F1-3039-9941-A106-D68D1293B2B6}" dt="2020-06-17T12:51:58.911" v="260" actId="478"/>
          <ac:spMkLst>
            <pc:docMk/>
            <pc:sldMasterMk cId="522066539" sldId="2147484005"/>
            <ac:spMk id="4" creationId="{455EF8F5-73A8-6D40-AE2F-7FB821BCB7B8}"/>
          </ac:spMkLst>
        </pc:spChg>
        <pc:spChg chg="add mod">
          <ac:chgData name="Väänänen Anna" userId="afcd5de4-6b81-451f-9507-a3206bba066d" providerId="ADAL" clId="{01A752F1-3039-9941-A106-D68D1293B2B6}" dt="2020-06-17T15:59:18.017" v="1050" actId="207"/>
          <ac:spMkLst>
            <pc:docMk/>
            <pc:sldMasterMk cId="522066539" sldId="2147484005"/>
            <ac:spMk id="5" creationId="{A340797D-46D6-024D-AC75-2CE162BEE8AC}"/>
          </ac:spMkLst>
        </pc:spChg>
        <pc:spChg chg="del">
          <ac:chgData name="Väänänen Anna" userId="afcd5de4-6b81-451f-9507-a3206bba066d" providerId="ADAL" clId="{01A752F1-3039-9941-A106-D68D1293B2B6}" dt="2020-06-17T11:35:11.116" v="202" actId="478"/>
          <ac:spMkLst>
            <pc:docMk/>
            <pc:sldMasterMk cId="522066539" sldId="2147484005"/>
            <ac:spMk id="7" creationId="{EEB9D953-91D0-6A4B-9130-19A622C67AB1}"/>
          </ac:spMkLst>
        </pc:spChg>
        <pc:spChg chg="mod">
          <ac:chgData name="Väänänen Anna" userId="afcd5de4-6b81-451f-9507-a3206bba066d" providerId="ADAL" clId="{01A752F1-3039-9941-A106-D68D1293B2B6}" dt="2020-06-17T15:59:18.017" v="1050" actId="207"/>
          <ac:spMkLst>
            <pc:docMk/>
            <pc:sldMasterMk cId="522066539" sldId="2147484005"/>
            <ac:spMk id="8" creationId="{9C5378BE-169B-F04E-A1AB-192DBC6B7C4B}"/>
          </ac:spMkLst>
        </pc:spChg>
        <pc:sldLayoutChg chg="addSp delSp modSp">
          <pc:chgData name="Väänänen Anna" userId="afcd5de4-6b81-451f-9507-a3206bba066d" providerId="ADAL" clId="{01A752F1-3039-9941-A106-D68D1293B2B6}" dt="2020-06-17T16:01:48.358" v="1066" actId="207"/>
          <pc:sldLayoutMkLst>
            <pc:docMk/>
            <pc:sldMasterMk cId="522066539" sldId="2147484005"/>
            <pc:sldLayoutMk cId="3993381700" sldId="2147484094"/>
          </pc:sldLayoutMkLst>
          <pc:spChg chg="add mod">
            <ac:chgData name="Väänänen Anna" userId="afcd5de4-6b81-451f-9507-a3206bba066d" providerId="ADAL" clId="{01A752F1-3039-9941-A106-D68D1293B2B6}" dt="2020-06-17T16:01:48.358" v="1066" actId="207"/>
            <ac:spMkLst>
              <pc:docMk/>
              <pc:sldMasterMk cId="522066539" sldId="2147484005"/>
              <pc:sldLayoutMk cId="3993381700" sldId="2147484094"/>
              <ac:spMk id="2" creationId="{9CEDC127-060F-2C4A-BBEA-0BB107853560}"/>
            </ac:spMkLst>
          </pc:spChg>
          <pc:spChg chg="mod">
            <ac:chgData name="Väänänen Anna" userId="afcd5de4-6b81-451f-9507-a3206bba066d" providerId="ADAL" clId="{01A752F1-3039-9941-A106-D68D1293B2B6}" dt="2020-06-17T16:01:48.358" v="1066" actId="207"/>
            <ac:spMkLst>
              <pc:docMk/>
              <pc:sldMasterMk cId="522066539" sldId="2147484005"/>
              <pc:sldLayoutMk cId="3993381700" sldId="2147484094"/>
              <ac:spMk id="4" creationId="{00000000-0000-0000-0000-000000000000}"/>
            </ac:spMkLst>
          </pc:spChg>
          <pc:spChg chg="add del mod">
            <ac:chgData name="Väänänen Anna" userId="afcd5de4-6b81-451f-9507-a3206bba066d" providerId="ADAL" clId="{01A752F1-3039-9941-A106-D68D1293B2B6}" dt="2020-06-17T12:52:17.709" v="265" actId="478"/>
            <ac:spMkLst>
              <pc:docMk/>
              <pc:sldMasterMk cId="522066539" sldId="2147484005"/>
              <pc:sldLayoutMk cId="3993381700" sldId="2147484094"/>
              <ac:spMk id="5" creationId="{00000000-0000-0000-0000-000000000000}"/>
            </ac:spMkLst>
          </pc:spChg>
          <pc:spChg chg="add del">
            <ac:chgData name="Väänänen Anna" userId="afcd5de4-6b81-451f-9507-a3206bba066d" providerId="ADAL" clId="{01A752F1-3039-9941-A106-D68D1293B2B6}" dt="2020-06-17T12:52:19.461" v="266" actId="478"/>
            <ac:spMkLst>
              <pc:docMk/>
              <pc:sldMasterMk cId="522066539" sldId="2147484005"/>
              <pc:sldLayoutMk cId="3993381700" sldId="2147484094"/>
              <ac:spMk id="7" creationId="{B1E1C782-B834-B544-8766-50A40A2116B5}"/>
            </ac:spMkLst>
          </pc:spChg>
          <pc:spChg chg="mod">
            <ac:chgData name="Väänänen Anna" userId="afcd5de4-6b81-451f-9507-a3206bba066d" providerId="ADAL" clId="{01A752F1-3039-9941-A106-D68D1293B2B6}" dt="2020-06-17T16:01:48.358" v="1066" actId="207"/>
            <ac:spMkLst>
              <pc:docMk/>
              <pc:sldMasterMk cId="522066539" sldId="2147484005"/>
              <pc:sldLayoutMk cId="3993381700" sldId="2147484094"/>
              <ac:spMk id="8" creationId="{737FF8E8-1F8E-414D-8661-38E8062F5BF7}"/>
            </ac:spMkLst>
          </pc:spChg>
        </pc:sldLayoutChg>
        <pc:sldLayoutChg chg="addSp delSp modSp">
          <pc:chgData name="Väänänen Anna" userId="afcd5de4-6b81-451f-9507-a3206bba066d" providerId="ADAL" clId="{01A752F1-3039-9941-A106-D68D1293B2B6}" dt="2020-06-17T16:01:27.781" v="1064" actId="207"/>
          <pc:sldLayoutMkLst>
            <pc:docMk/>
            <pc:sldMasterMk cId="522066539" sldId="2147484005"/>
            <pc:sldLayoutMk cId="2671065154" sldId="2147484098"/>
          </pc:sldLayoutMkLst>
          <pc:spChg chg="del">
            <ac:chgData name="Väänänen Anna" userId="afcd5de4-6b81-451f-9507-a3206bba066d" providerId="ADAL" clId="{01A752F1-3039-9941-A106-D68D1293B2B6}" dt="2020-06-17T11:35:17.112" v="203" actId="478"/>
            <ac:spMkLst>
              <pc:docMk/>
              <pc:sldMasterMk cId="522066539" sldId="2147484005"/>
              <pc:sldLayoutMk cId="2671065154" sldId="2147484098"/>
              <ac:spMk id="3" creationId="{95D74C76-41C8-2445-9CE8-22B8403867C8}"/>
            </ac:spMkLst>
          </pc:spChg>
          <pc:spChg chg="add mod">
            <ac:chgData name="Väänänen Anna" userId="afcd5de4-6b81-451f-9507-a3206bba066d" providerId="ADAL" clId="{01A752F1-3039-9941-A106-D68D1293B2B6}" dt="2020-06-17T16:01:27.781" v="1064" actId="207"/>
            <ac:spMkLst>
              <pc:docMk/>
              <pc:sldMasterMk cId="522066539" sldId="2147484005"/>
              <pc:sldLayoutMk cId="2671065154" sldId="2147484098"/>
              <ac:spMk id="5" creationId="{ABBE2822-B248-004E-9F91-722369B3FA3D}"/>
            </ac:spMkLst>
          </pc:spChg>
          <pc:spChg chg="mod">
            <ac:chgData name="Väänänen Anna" userId="afcd5de4-6b81-451f-9507-a3206bba066d" providerId="ADAL" clId="{01A752F1-3039-9941-A106-D68D1293B2B6}" dt="2020-06-17T16:01:27.781" v="1064" actId="207"/>
            <ac:spMkLst>
              <pc:docMk/>
              <pc:sldMasterMk cId="522066539" sldId="2147484005"/>
              <pc:sldLayoutMk cId="2671065154" sldId="2147484098"/>
              <ac:spMk id="6" creationId="{BCB98871-21E3-CD43-8CA7-31BAC4AEA04C}"/>
            </ac:spMkLst>
          </pc:spChg>
          <pc:spChg chg="add del">
            <ac:chgData name="Väänänen Anna" userId="afcd5de4-6b81-451f-9507-a3206bba066d" providerId="ADAL" clId="{01A752F1-3039-9941-A106-D68D1293B2B6}" dt="2020-06-17T12:52:40.063" v="268" actId="478"/>
            <ac:spMkLst>
              <pc:docMk/>
              <pc:sldMasterMk cId="522066539" sldId="2147484005"/>
              <pc:sldLayoutMk cId="2671065154" sldId="2147484098"/>
              <ac:spMk id="7" creationId="{81164FC5-CFBF-404A-B54A-7A6D57DEC7E3}"/>
            </ac:spMkLst>
          </pc:spChg>
        </pc:sldLayoutChg>
        <pc:sldLayoutChg chg="del">
          <pc:chgData name="Väänänen Anna" userId="afcd5de4-6b81-451f-9507-a3206bba066d" providerId="ADAL" clId="{01A752F1-3039-9941-A106-D68D1293B2B6}" dt="2020-06-17T11:35:25.886" v="204" actId="2696"/>
          <pc:sldLayoutMkLst>
            <pc:docMk/>
            <pc:sldMasterMk cId="522066539" sldId="2147484005"/>
            <pc:sldLayoutMk cId="1051500190" sldId="2147484102"/>
          </pc:sldLayoutMkLst>
        </pc:sldLayoutChg>
        <pc:sldLayoutChg chg="addSp delSp modSp">
          <pc:chgData name="Väänänen Anna" userId="afcd5de4-6b81-451f-9507-a3206bba066d" providerId="ADAL" clId="{01A752F1-3039-9941-A106-D68D1293B2B6}" dt="2020-06-17T16:02:01.723" v="1068" actId="207"/>
          <pc:sldLayoutMkLst>
            <pc:docMk/>
            <pc:sldMasterMk cId="522066539" sldId="2147484005"/>
            <pc:sldLayoutMk cId="1567781365" sldId="2147484121"/>
          </pc:sldLayoutMkLst>
          <pc:spChg chg="add mod">
            <ac:chgData name="Väänänen Anna" userId="afcd5de4-6b81-451f-9507-a3206bba066d" providerId="ADAL" clId="{01A752F1-3039-9941-A106-D68D1293B2B6}" dt="2020-06-17T16:02:01.723" v="1068" actId="207"/>
            <ac:spMkLst>
              <pc:docMk/>
              <pc:sldMasterMk cId="522066539" sldId="2147484005"/>
              <pc:sldLayoutMk cId="1567781365" sldId="2147484121"/>
              <ac:spMk id="2" creationId="{A4BF7289-4E6F-2649-8F7D-F3553719C03B}"/>
            </ac:spMkLst>
          </pc:spChg>
          <pc:spChg chg="mod">
            <ac:chgData name="Väänänen Anna" userId="afcd5de4-6b81-451f-9507-a3206bba066d" providerId="ADAL" clId="{01A752F1-3039-9941-A106-D68D1293B2B6}" dt="2020-06-17T16:02:01.723" v="1068" actId="207"/>
            <ac:spMkLst>
              <pc:docMk/>
              <pc:sldMasterMk cId="522066539" sldId="2147484005"/>
              <pc:sldLayoutMk cId="1567781365" sldId="2147484121"/>
              <ac:spMk id="4" creationId="{00000000-0000-0000-0000-000000000000}"/>
            </ac:spMkLst>
          </pc:spChg>
          <pc:spChg chg="add del">
            <ac:chgData name="Väänänen Anna" userId="afcd5de4-6b81-451f-9507-a3206bba066d" providerId="ADAL" clId="{01A752F1-3039-9941-A106-D68D1293B2B6}" dt="2020-06-17T12:52:08.009" v="262" actId="478"/>
            <ac:spMkLst>
              <pc:docMk/>
              <pc:sldMasterMk cId="522066539" sldId="2147484005"/>
              <pc:sldLayoutMk cId="1567781365" sldId="2147484121"/>
              <ac:spMk id="14" creationId="{AF62FB66-D2ED-7F4B-ABEB-DCECB1D5C4BC}"/>
            </ac:spMkLst>
          </pc:spChg>
          <pc:spChg chg="mod">
            <ac:chgData name="Väänänen Anna" userId="afcd5de4-6b81-451f-9507-a3206bba066d" providerId="ADAL" clId="{01A752F1-3039-9941-A106-D68D1293B2B6}" dt="2020-06-17T16:02:01.723" v="1068" actId="207"/>
            <ac:spMkLst>
              <pc:docMk/>
              <pc:sldMasterMk cId="522066539" sldId="2147484005"/>
              <pc:sldLayoutMk cId="1567781365" sldId="2147484121"/>
              <ac:spMk id="15" creationId="{AC85A682-1DCF-7643-8519-301923ECF94B}"/>
            </ac:spMkLst>
          </pc:spChg>
        </pc:sldLayoutChg>
        <pc:sldLayoutChg chg="addSp delSp modSp">
          <pc:chgData name="Väänänen Anna" userId="afcd5de4-6b81-451f-9507-a3206bba066d" providerId="ADAL" clId="{01A752F1-3039-9941-A106-D68D1293B2B6}" dt="2020-06-17T16:01:55.074" v="1067" actId="207"/>
          <pc:sldLayoutMkLst>
            <pc:docMk/>
            <pc:sldMasterMk cId="522066539" sldId="2147484005"/>
            <pc:sldLayoutMk cId="1131012390" sldId="2147484168"/>
          </pc:sldLayoutMkLst>
          <pc:spChg chg="add mod">
            <ac:chgData name="Väänänen Anna" userId="afcd5de4-6b81-451f-9507-a3206bba066d" providerId="ADAL" clId="{01A752F1-3039-9941-A106-D68D1293B2B6}" dt="2020-06-17T16:01:55.074" v="1067" actId="207"/>
            <ac:spMkLst>
              <pc:docMk/>
              <pc:sldMasterMk cId="522066539" sldId="2147484005"/>
              <pc:sldLayoutMk cId="1131012390" sldId="2147484168"/>
              <ac:spMk id="2" creationId="{A643478E-8B21-6A4D-80E5-027AC478B41E}"/>
            </ac:spMkLst>
          </pc:spChg>
          <pc:spChg chg="mod">
            <ac:chgData name="Väänänen Anna" userId="afcd5de4-6b81-451f-9507-a3206bba066d" providerId="ADAL" clId="{01A752F1-3039-9941-A106-D68D1293B2B6}" dt="2020-06-17T16:01:55.074" v="1067" actId="207"/>
            <ac:spMkLst>
              <pc:docMk/>
              <pc:sldMasterMk cId="522066539" sldId="2147484005"/>
              <pc:sldLayoutMk cId="1131012390" sldId="2147484168"/>
              <ac:spMk id="4" creationId="{00000000-0000-0000-0000-000000000000}"/>
            </ac:spMkLst>
          </pc:spChg>
          <pc:spChg chg="add del">
            <ac:chgData name="Väänänen Anna" userId="afcd5de4-6b81-451f-9507-a3206bba066d" providerId="ADAL" clId="{01A752F1-3039-9941-A106-D68D1293B2B6}" dt="2020-06-17T12:52:10.366" v="263" actId="478"/>
            <ac:spMkLst>
              <pc:docMk/>
              <pc:sldMasterMk cId="522066539" sldId="2147484005"/>
              <pc:sldLayoutMk cId="1131012390" sldId="2147484168"/>
              <ac:spMk id="14" creationId="{BC396A15-9C10-604D-AA3F-6DF378E87A56}"/>
            </ac:spMkLst>
          </pc:spChg>
          <pc:spChg chg="mod">
            <ac:chgData name="Väänänen Anna" userId="afcd5de4-6b81-451f-9507-a3206bba066d" providerId="ADAL" clId="{01A752F1-3039-9941-A106-D68D1293B2B6}" dt="2020-06-17T16:01:55.074" v="1067" actId="207"/>
            <ac:spMkLst>
              <pc:docMk/>
              <pc:sldMasterMk cId="522066539" sldId="2147484005"/>
              <pc:sldLayoutMk cId="1131012390" sldId="2147484168"/>
              <ac:spMk id="15" creationId="{39CDC8C4-4389-254F-AF34-1E5FFA91298B}"/>
            </ac:spMkLst>
          </pc:spChg>
        </pc:sldLayoutChg>
        <pc:sldLayoutChg chg="addSp delSp modSp">
          <pc:chgData name="Väänänen Anna" userId="afcd5de4-6b81-451f-9507-a3206bba066d" providerId="ADAL" clId="{01A752F1-3039-9941-A106-D68D1293B2B6}" dt="2020-06-17T16:01:40.111" v="1065" actId="207"/>
          <pc:sldLayoutMkLst>
            <pc:docMk/>
            <pc:sldMasterMk cId="522066539" sldId="2147484005"/>
            <pc:sldLayoutMk cId="1429679463" sldId="2147484170"/>
          </pc:sldLayoutMkLst>
          <pc:spChg chg="add mod">
            <ac:chgData name="Väänänen Anna" userId="afcd5de4-6b81-451f-9507-a3206bba066d" providerId="ADAL" clId="{01A752F1-3039-9941-A106-D68D1293B2B6}" dt="2020-06-17T16:01:40.111" v="1065" actId="207"/>
            <ac:spMkLst>
              <pc:docMk/>
              <pc:sldMasterMk cId="522066539" sldId="2147484005"/>
              <pc:sldLayoutMk cId="1429679463" sldId="2147484170"/>
              <ac:spMk id="2" creationId="{8087AA77-02E6-AA4E-8700-B19D1A8E8539}"/>
            </ac:spMkLst>
          </pc:spChg>
          <pc:spChg chg="mod">
            <ac:chgData name="Väänänen Anna" userId="afcd5de4-6b81-451f-9507-a3206bba066d" providerId="ADAL" clId="{01A752F1-3039-9941-A106-D68D1293B2B6}" dt="2020-06-17T16:01:40.111" v="1065" actId="207"/>
            <ac:spMkLst>
              <pc:docMk/>
              <pc:sldMasterMk cId="522066539" sldId="2147484005"/>
              <pc:sldLayoutMk cId="1429679463" sldId="2147484170"/>
              <ac:spMk id="4" creationId="{00000000-0000-0000-0000-000000000000}"/>
            </ac:spMkLst>
          </pc:spChg>
          <pc:spChg chg="add del">
            <ac:chgData name="Väänänen Anna" userId="afcd5de4-6b81-451f-9507-a3206bba066d" providerId="ADAL" clId="{01A752F1-3039-9941-A106-D68D1293B2B6}" dt="2020-06-17T12:52:22.777" v="267" actId="478"/>
            <ac:spMkLst>
              <pc:docMk/>
              <pc:sldMasterMk cId="522066539" sldId="2147484005"/>
              <pc:sldLayoutMk cId="1429679463" sldId="2147484170"/>
              <ac:spMk id="9" creationId="{89DD8D90-89F5-244C-A50D-2A0C011E356D}"/>
            </ac:spMkLst>
          </pc:spChg>
          <pc:spChg chg="mod">
            <ac:chgData name="Väänänen Anna" userId="afcd5de4-6b81-451f-9507-a3206bba066d" providerId="ADAL" clId="{01A752F1-3039-9941-A106-D68D1293B2B6}" dt="2020-06-17T16:01:40.111" v="1065" actId="207"/>
            <ac:spMkLst>
              <pc:docMk/>
              <pc:sldMasterMk cId="522066539" sldId="2147484005"/>
              <pc:sldLayoutMk cId="1429679463" sldId="2147484170"/>
              <ac:spMk id="10" creationId="{5FB8CE6B-5C63-E948-8E0A-20890526A4F6}"/>
            </ac:spMkLst>
          </pc:spChg>
        </pc:sldLayoutChg>
        <pc:sldLayoutChg chg="addSp delSp modSp">
          <pc:chgData name="Väänänen Anna" userId="afcd5de4-6b81-451f-9507-a3206bba066d" providerId="ADAL" clId="{01A752F1-3039-9941-A106-D68D1293B2B6}" dt="2020-06-17T16:01:06.560" v="1063" actId="14100"/>
          <pc:sldLayoutMkLst>
            <pc:docMk/>
            <pc:sldMasterMk cId="522066539" sldId="2147484005"/>
            <pc:sldLayoutMk cId="1312228292" sldId="2147484188"/>
          </pc:sldLayoutMkLst>
          <pc:spChg chg="add mod">
            <ac:chgData name="Väänänen Anna" userId="afcd5de4-6b81-451f-9507-a3206bba066d" providerId="ADAL" clId="{01A752F1-3039-9941-A106-D68D1293B2B6}" dt="2020-06-17T12:53:51.222" v="277"/>
            <ac:spMkLst>
              <pc:docMk/>
              <pc:sldMasterMk cId="522066539" sldId="2147484005"/>
              <pc:sldLayoutMk cId="1312228292" sldId="2147484188"/>
              <ac:spMk id="2" creationId="{DA3EE93C-27B1-4E41-A85F-00FD89F968E1}"/>
            </ac:spMkLst>
          </pc:spChg>
          <pc:spChg chg="add mod">
            <ac:chgData name="Väänänen Anna" userId="afcd5de4-6b81-451f-9507-a3206bba066d" providerId="ADAL" clId="{01A752F1-3039-9941-A106-D68D1293B2B6}" dt="2020-06-17T16:01:06.560" v="1063" actId="14100"/>
            <ac:spMkLst>
              <pc:docMk/>
              <pc:sldMasterMk cId="522066539" sldId="2147484005"/>
              <pc:sldLayoutMk cId="1312228292" sldId="2147484188"/>
              <ac:spMk id="3" creationId="{5AB51109-D884-F844-9A74-F9C38D07745B}"/>
            </ac:spMkLst>
          </pc:spChg>
          <pc:spChg chg="del mod">
            <ac:chgData name="Väänänen Anna" userId="afcd5de4-6b81-451f-9507-a3206bba066d" providerId="ADAL" clId="{01A752F1-3039-9941-A106-D68D1293B2B6}" dt="2020-06-17T16:00:45.352" v="1051"/>
            <ac:spMkLst>
              <pc:docMk/>
              <pc:sldMasterMk cId="522066539" sldId="2147484005"/>
              <pc:sldLayoutMk cId="1312228292" sldId="2147484188"/>
              <ac:spMk id="4" creationId="{00000000-0000-0000-0000-000000000000}"/>
            </ac:spMkLst>
          </pc:spChg>
          <pc:spChg chg="mod">
            <ac:chgData name="Väänänen Anna" userId="afcd5de4-6b81-451f-9507-a3206bba066d" providerId="ADAL" clId="{01A752F1-3039-9941-A106-D68D1293B2B6}" dt="2020-06-17T12:47:44.818" v="233" actId="14100"/>
            <ac:spMkLst>
              <pc:docMk/>
              <pc:sldMasterMk cId="522066539" sldId="2147484005"/>
              <pc:sldLayoutMk cId="1312228292" sldId="2147484188"/>
              <ac:spMk id="7" creationId="{0BB99D6C-DC5C-4D4C-895B-60902C71BEF4}"/>
            </ac:spMkLst>
          </pc:spChg>
          <pc:spChg chg="add del mod">
            <ac:chgData name="Väänänen Anna" userId="afcd5de4-6b81-451f-9507-a3206bba066d" providerId="ADAL" clId="{01A752F1-3039-9941-A106-D68D1293B2B6}" dt="2020-06-17T12:52:43.078" v="269" actId="478"/>
            <ac:spMkLst>
              <pc:docMk/>
              <pc:sldMasterMk cId="522066539" sldId="2147484005"/>
              <pc:sldLayoutMk cId="1312228292" sldId="2147484188"/>
              <ac:spMk id="8" creationId="{71638820-CCB3-0041-90FB-1AB771A62EE6}"/>
            </ac:spMkLst>
          </pc:spChg>
          <pc:spChg chg="mod">
            <ac:chgData name="Väänänen Anna" userId="afcd5de4-6b81-451f-9507-a3206bba066d" providerId="ADAL" clId="{01A752F1-3039-9941-A106-D68D1293B2B6}" dt="2020-06-17T12:55:04.311" v="281" actId="1076"/>
            <ac:spMkLst>
              <pc:docMk/>
              <pc:sldMasterMk cId="522066539" sldId="2147484005"/>
              <pc:sldLayoutMk cId="1312228292" sldId="2147484188"/>
              <ac:spMk id="9" creationId="{BDA40A65-249D-1F44-829E-75B4708C71CC}"/>
            </ac:spMkLst>
          </pc:spChg>
          <pc:spChg chg="mod">
            <ac:chgData name="Väänänen Anna" userId="afcd5de4-6b81-451f-9507-a3206bba066d" providerId="ADAL" clId="{01A752F1-3039-9941-A106-D68D1293B2B6}" dt="2020-06-17T12:54:21.226" v="278" actId="14100"/>
            <ac:spMkLst>
              <pc:docMk/>
              <pc:sldMasterMk cId="522066539" sldId="2147484005"/>
              <pc:sldLayoutMk cId="1312228292" sldId="2147484188"/>
              <ac:spMk id="13" creationId="{00000000-0000-0000-0000-000000000000}"/>
            </ac:spMkLst>
          </pc:spChg>
        </pc:sldLayoutChg>
        <pc:sldLayoutChg chg="addSp delSp modSp">
          <pc:chgData name="Väänänen Anna" userId="afcd5de4-6b81-451f-9507-a3206bba066d" providerId="ADAL" clId="{01A752F1-3039-9941-A106-D68D1293B2B6}" dt="2020-06-17T16:02:24.432" v="1070" actId="208"/>
          <pc:sldLayoutMkLst>
            <pc:docMk/>
            <pc:sldMasterMk cId="522066539" sldId="2147484005"/>
            <pc:sldLayoutMk cId="1583364034" sldId="2147484193"/>
          </pc:sldLayoutMkLst>
          <pc:spChg chg="add mod">
            <ac:chgData name="Väänänen Anna" userId="afcd5de4-6b81-451f-9507-a3206bba066d" providerId="ADAL" clId="{01A752F1-3039-9941-A106-D68D1293B2B6}" dt="2020-06-17T16:02:10.576" v="1069" actId="207"/>
            <ac:spMkLst>
              <pc:docMk/>
              <pc:sldMasterMk cId="522066539" sldId="2147484005"/>
              <pc:sldLayoutMk cId="1583364034" sldId="2147484193"/>
              <ac:spMk id="2" creationId="{DE8405D7-FC5D-284A-A300-0E274C2D1C9D}"/>
            </ac:spMkLst>
          </pc:spChg>
          <pc:spChg chg="mod">
            <ac:chgData name="Väänänen Anna" userId="afcd5de4-6b81-451f-9507-a3206bba066d" providerId="ADAL" clId="{01A752F1-3039-9941-A106-D68D1293B2B6}" dt="2020-06-17T16:02:10.576" v="1069" actId="207"/>
            <ac:spMkLst>
              <pc:docMk/>
              <pc:sldMasterMk cId="522066539" sldId="2147484005"/>
              <pc:sldLayoutMk cId="1583364034" sldId="2147484193"/>
              <ac:spMk id="4" creationId="{00000000-0000-0000-0000-000000000000}"/>
            </ac:spMkLst>
          </pc:spChg>
          <pc:spChg chg="mod">
            <ac:chgData name="Väänänen Anna" userId="afcd5de4-6b81-451f-9507-a3206bba066d" providerId="ADAL" clId="{01A752F1-3039-9941-A106-D68D1293B2B6}" dt="2020-06-17T16:02:10.576" v="1069" actId="207"/>
            <ac:spMkLst>
              <pc:docMk/>
              <pc:sldMasterMk cId="522066539" sldId="2147484005"/>
              <pc:sldLayoutMk cId="1583364034" sldId="2147484193"/>
              <ac:spMk id="7" creationId="{00000000-0000-0000-0000-000000000000}"/>
            </ac:spMkLst>
          </pc:spChg>
          <pc:spChg chg="add del">
            <ac:chgData name="Väänänen Anna" userId="afcd5de4-6b81-451f-9507-a3206bba066d" providerId="ADAL" clId="{01A752F1-3039-9941-A106-D68D1293B2B6}" dt="2020-06-17T12:52:04.860" v="261" actId="478"/>
            <ac:spMkLst>
              <pc:docMk/>
              <pc:sldMasterMk cId="522066539" sldId="2147484005"/>
              <pc:sldLayoutMk cId="1583364034" sldId="2147484193"/>
              <ac:spMk id="15" creationId="{D0E9BCA0-ED20-634B-AC8C-117DA6B83F3D}"/>
            </ac:spMkLst>
          </pc:spChg>
          <pc:spChg chg="mod">
            <ac:chgData name="Väänänen Anna" userId="afcd5de4-6b81-451f-9507-a3206bba066d" providerId="ADAL" clId="{01A752F1-3039-9941-A106-D68D1293B2B6}" dt="2020-06-17T16:02:10.576" v="1069" actId="207"/>
            <ac:spMkLst>
              <pc:docMk/>
              <pc:sldMasterMk cId="522066539" sldId="2147484005"/>
              <pc:sldLayoutMk cId="1583364034" sldId="2147484193"/>
              <ac:spMk id="16" creationId="{3A922534-0063-7B4D-9811-3F2E6750EA47}"/>
            </ac:spMkLst>
          </pc:spChg>
          <pc:spChg chg="mod">
            <ac:chgData name="Väänänen Anna" userId="afcd5de4-6b81-451f-9507-a3206bba066d" providerId="ADAL" clId="{01A752F1-3039-9941-A106-D68D1293B2B6}" dt="2020-06-17T16:02:10.576" v="1069" actId="207"/>
            <ac:spMkLst>
              <pc:docMk/>
              <pc:sldMasterMk cId="522066539" sldId="2147484005"/>
              <pc:sldLayoutMk cId="1583364034" sldId="2147484193"/>
              <ac:spMk id="19" creationId="{00000000-0000-0000-0000-000000000000}"/>
            </ac:spMkLst>
          </pc:spChg>
          <pc:cxnChg chg="mod">
            <ac:chgData name="Väänänen Anna" userId="afcd5de4-6b81-451f-9507-a3206bba066d" providerId="ADAL" clId="{01A752F1-3039-9941-A106-D68D1293B2B6}" dt="2020-06-17T16:02:24.432" v="1070" actId="208"/>
            <ac:cxnSpMkLst>
              <pc:docMk/>
              <pc:sldMasterMk cId="522066539" sldId="2147484005"/>
              <pc:sldLayoutMk cId="1583364034" sldId="2147484193"/>
              <ac:cxnSpMk id="12" creationId="{B060A81E-999C-C448-94D8-9D0C9ACF25BB}"/>
            </ac:cxnSpMkLst>
          </pc:cxnChg>
          <pc:cxnChg chg="mod">
            <ac:chgData name="Väänänen Anna" userId="afcd5de4-6b81-451f-9507-a3206bba066d" providerId="ADAL" clId="{01A752F1-3039-9941-A106-D68D1293B2B6}" dt="2020-06-17T16:02:24.432" v="1070" actId="208"/>
            <ac:cxnSpMkLst>
              <pc:docMk/>
              <pc:sldMasterMk cId="522066539" sldId="2147484005"/>
              <pc:sldLayoutMk cId="1583364034" sldId="2147484193"/>
              <ac:cxnSpMk id="14" creationId="{D459D5BB-1E12-2D4A-8711-47D657860610}"/>
            </ac:cxnSpMkLst>
          </pc:cxnChg>
        </pc:sldLayoutChg>
        <pc:sldLayoutChg chg="del setBg">
          <pc:chgData name="Väänänen Anna" userId="afcd5de4-6b81-451f-9507-a3206bba066d" providerId="ADAL" clId="{01A752F1-3039-9941-A106-D68D1293B2B6}" dt="2020-06-17T12:46:52.314" v="225" actId="2696"/>
          <pc:sldLayoutMkLst>
            <pc:docMk/>
            <pc:sldMasterMk cId="522066539" sldId="2147484005"/>
            <pc:sldLayoutMk cId="1390953355" sldId="2147484194"/>
          </pc:sldLayoutMkLst>
        </pc:sldLayoutChg>
        <pc:sldLayoutChg chg="addSp delSp modSp ord setBg">
          <pc:chgData name="Väänänen Anna" userId="afcd5de4-6b81-451f-9507-a3206bba066d" providerId="ADAL" clId="{01A752F1-3039-9941-A106-D68D1293B2B6}" dt="2020-06-17T13:16:48.083" v="541"/>
          <pc:sldLayoutMkLst>
            <pc:docMk/>
            <pc:sldMasterMk cId="522066539" sldId="2147484005"/>
            <pc:sldLayoutMk cId="2153627202" sldId="2147484195"/>
          </pc:sldLayoutMkLst>
          <pc:spChg chg="add del mod">
            <ac:chgData name="Väänänen Anna" userId="afcd5de4-6b81-451f-9507-a3206bba066d" providerId="ADAL" clId="{01A752F1-3039-9941-A106-D68D1293B2B6}" dt="2020-06-17T13:06:53.236" v="457" actId="113"/>
            <ac:spMkLst>
              <pc:docMk/>
              <pc:sldMasterMk cId="522066539" sldId="2147484005"/>
              <pc:sldLayoutMk cId="2153627202" sldId="2147484195"/>
              <ac:spMk id="2" creationId="{00000000-0000-0000-0000-000000000000}"/>
            </ac:spMkLst>
          </pc:spChg>
          <pc:spChg chg="add del mod">
            <ac:chgData name="Väänänen Anna" userId="afcd5de4-6b81-451f-9507-a3206bba066d" providerId="ADAL" clId="{01A752F1-3039-9941-A106-D68D1293B2B6}" dt="2020-06-17T11:24:52.541" v="37"/>
            <ac:spMkLst>
              <pc:docMk/>
              <pc:sldMasterMk cId="522066539" sldId="2147484005"/>
              <pc:sldLayoutMk cId="2153627202" sldId="2147484195"/>
              <ac:spMk id="3" creationId="{5DD9C12B-69B0-644F-913F-78C8A4593E31}"/>
            </ac:spMkLst>
          </pc:spChg>
          <pc:spChg chg="add del mod">
            <ac:chgData name="Väänänen Anna" userId="afcd5de4-6b81-451f-9507-a3206bba066d" providerId="ADAL" clId="{01A752F1-3039-9941-A106-D68D1293B2B6}" dt="2020-06-17T11:22:26.638" v="8" actId="478"/>
            <ac:spMkLst>
              <pc:docMk/>
              <pc:sldMasterMk cId="522066539" sldId="2147484005"/>
              <pc:sldLayoutMk cId="2153627202" sldId="2147484195"/>
              <ac:spMk id="4" creationId="{20E8B968-71BB-DB46-96C9-571F6381CCDA}"/>
            </ac:spMkLst>
          </pc:spChg>
          <pc:spChg chg="add del mod">
            <ac:chgData name="Väänänen Anna" userId="afcd5de4-6b81-451f-9507-a3206bba066d" providerId="ADAL" clId="{01A752F1-3039-9941-A106-D68D1293B2B6}" dt="2020-06-17T11:22:34.035" v="11" actId="478"/>
            <ac:spMkLst>
              <pc:docMk/>
              <pc:sldMasterMk cId="522066539" sldId="2147484005"/>
              <pc:sldLayoutMk cId="2153627202" sldId="2147484195"/>
              <ac:spMk id="5" creationId="{BE652E49-E37E-7544-8001-4C0767FF45D0}"/>
            </ac:spMkLst>
          </pc:spChg>
          <pc:spChg chg="del">
            <ac:chgData name="Väänänen Anna" userId="afcd5de4-6b81-451f-9507-a3206bba066d" providerId="ADAL" clId="{01A752F1-3039-9941-A106-D68D1293B2B6}" dt="2020-06-17T11:47:19.910" v="211" actId="478"/>
            <ac:spMkLst>
              <pc:docMk/>
              <pc:sldMasterMk cId="522066539" sldId="2147484005"/>
              <pc:sldLayoutMk cId="2153627202" sldId="2147484195"/>
              <ac:spMk id="6" creationId="{DD25F496-F043-2948-A36E-1F0E5ED32719}"/>
            </ac:spMkLst>
          </pc:spChg>
          <pc:spChg chg="add del">
            <ac:chgData name="Väänänen Anna" userId="afcd5de4-6b81-451f-9507-a3206bba066d" providerId="ADAL" clId="{01A752F1-3039-9941-A106-D68D1293B2B6}" dt="2020-06-17T11:25:56.981" v="41"/>
            <ac:spMkLst>
              <pc:docMk/>
              <pc:sldMasterMk cId="522066539" sldId="2147484005"/>
              <pc:sldLayoutMk cId="2153627202" sldId="2147484195"/>
              <ac:spMk id="7" creationId="{FC423FDC-5C92-0246-9B41-DC0280D172EE}"/>
            </ac:spMkLst>
          </pc:spChg>
          <pc:spChg chg="add del">
            <ac:chgData name="Väänänen Anna" userId="afcd5de4-6b81-451f-9507-a3206bba066d" providerId="ADAL" clId="{01A752F1-3039-9941-A106-D68D1293B2B6}" dt="2020-06-17T11:26:07.732" v="43"/>
            <ac:spMkLst>
              <pc:docMk/>
              <pc:sldMasterMk cId="522066539" sldId="2147484005"/>
              <pc:sldLayoutMk cId="2153627202" sldId="2147484195"/>
              <ac:spMk id="8" creationId="{354C180F-92DD-FE43-AEC6-BADAD1C20A0F}"/>
            </ac:spMkLst>
          </pc:spChg>
          <pc:spChg chg="add del">
            <ac:chgData name="Väänänen Anna" userId="afcd5de4-6b81-451f-9507-a3206bba066d" providerId="ADAL" clId="{01A752F1-3039-9941-A106-D68D1293B2B6}" dt="2020-06-17T11:26:26.036" v="47"/>
            <ac:spMkLst>
              <pc:docMk/>
              <pc:sldMasterMk cId="522066539" sldId="2147484005"/>
              <pc:sldLayoutMk cId="2153627202" sldId="2147484195"/>
              <ac:spMk id="9" creationId="{EC570FAA-45A1-7B4D-97B9-C86556CB19ED}"/>
            </ac:spMkLst>
          </pc:spChg>
          <pc:spChg chg="add mod">
            <ac:chgData name="Väänänen Anna" userId="afcd5de4-6b81-451f-9507-a3206bba066d" providerId="ADAL" clId="{01A752F1-3039-9941-A106-D68D1293B2B6}" dt="2020-06-17T13:07:39.493" v="459" actId="14100"/>
            <ac:spMkLst>
              <pc:docMk/>
              <pc:sldMasterMk cId="522066539" sldId="2147484005"/>
              <pc:sldLayoutMk cId="2153627202" sldId="2147484195"/>
              <ac:spMk id="10" creationId="{B2306A64-4093-8E4F-B458-9B414E6F961C}"/>
            </ac:spMkLst>
          </pc:spChg>
          <pc:spChg chg="add del">
            <ac:chgData name="Väänänen Anna" userId="afcd5de4-6b81-451f-9507-a3206bba066d" providerId="ADAL" clId="{01A752F1-3039-9941-A106-D68D1293B2B6}" dt="2020-06-17T12:59:22.706" v="299" actId="11529"/>
            <ac:spMkLst>
              <pc:docMk/>
              <pc:sldMasterMk cId="522066539" sldId="2147484005"/>
              <pc:sldLayoutMk cId="2153627202" sldId="2147484195"/>
              <ac:spMk id="11" creationId="{51B1C01F-DB72-7C46-B67A-3B43B8CC2C5B}"/>
            </ac:spMkLst>
          </pc:spChg>
          <pc:spChg chg="add del mod">
            <ac:chgData name="Väänänen Anna" userId="afcd5de4-6b81-451f-9507-a3206bba066d" providerId="ADAL" clId="{01A752F1-3039-9941-A106-D68D1293B2B6}" dt="2020-06-17T12:59:39.470" v="300" actId="478"/>
            <ac:spMkLst>
              <pc:docMk/>
              <pc:sldMasterMk cId="522066539" sldId="2147484005"/>
              <pc:sldLayoutMk cId="2153627202" sldId="2147484195"/>
              <ac:spMk id="12" creationId="{A2305AE1-E82F-FF4A-92D2-FE5636ECFB7F}"/>
            </ac:spMkLst>
          </pc:spChg>
          <pc:spChg chg="add mod">
            <ac:chgData name="Väänänen Anna" userId="afcd5de4-6b81-451f-9507-a3206bba066d" providerId="ADAL" clId="{01A752F1-3039-9941-A106-D68D1293B2B6}" dt="2020-06-17T13:07:50.427" v="462" actId="255"/>
            <ac:spMkLst>
              <pc:docMk/>
              <pc:sldMasterMk cId="522066539" sldId="2147484005"/>
              <pc:sldLayoutMk cId="2153627202" sldId="2147484195"/>
              <ac:spMk id="13" creationId="{C91695A4-5868-DA40-A773-70E350E5E2CB}"/>
            </ac:spMkLst>
          </pc:spChg>
          <pc:picChg chg="add">
            <ac:chgData name="Väänänen Anna" userId="afcd5de4-6b81-451f-9507-a3206bba066d" providerId="ADAL" clId="{01A752F1-3039-9941-A106-D68D1293B2B6}" dt="2020-06-17T13:16:48.083" v="541"/>
            <ac:picMkLst>
              <pc:docMk/>
              <pc:sldMasterMk cId="522066539" sldId="2147484005"/>
              <pc:sldLayoutMk cId="2153627202" sldId="2147484195"/>
              <ac:picMk id="14" creationId="{D17B3A4E-31B1-F24F-9FEC-092DB1BD864C}"/>
            </ac:picMkLst>
          </pc:picChg>
        </pc:sldLayoutChg>
        <pc:sldLayoutChg chg="del">
          <pc:chgData name="Väänänen Anna" userId="afcd5de4-6b81-451f-9507-a3206bba066d" providerId="ADAL" clId="{01A752F1-3039-9941-A106-D68D1293B2B6}" dt="2020-06-17T11:26:12.260" v="44" actId="2696"/>
          <pc:sldLayoutMkLst>
            <pc:docMk/>
            <pc:sldMasterMk cId="522066539" sldId="2147484005"/>
            <pc:sldLayoutMk cId="3333143186" sldId="2147484196"/>
          </pc:sldLayoutMkLst>
        </pc:sldLayoutChg>
      </pc:sldMasterChg>
    </pc:docChg>
  </pc:docChgLst>
  <pc:docChgLst>
    <pc:chgData name="Pohjalainen Roosa" userId="a469dc12-7e6b-4435-9b9a-29f83ef86e57" providerId="ADAL" clId="{11EFB5E7-A200-4B99-97A9-6269FEB712C7}"/>
    <pc:docChg chg="undo custSel addSld delSld modSld modSection">
      <pc:chgData name="Pohjalainen Roosa" userId="a469dc12-7e6b-4435-9b9a-29f83ef86e57" providerId="ADAL" clId="{11EFB5E7-A200-4B99-97A9-6269FEB712C7}" dt="2020-10-16T10:32:54.616" v="389" actId="114"/>
      <pc:docMkLst>
        <pc:docMk/>
      </pc:docMkLst>
      <pc:sldChg chg="addSp delSp modSp modAnim">
        <pc:chgData name="Pohjalainen Roosa" userId="a469dc12-7e6b-4435-9b9a-29f83ef86e57" providerId="ADAL" clId="{11EFB5E7-A200-4B99-97A9-6269FEB712C7}" dt="2020-10-16T09:47:58.338" v="24"/>
        <pc:sldMkLst>
          <pc:docMk/>
          <pc:sldMk cId="3564054128" sldId="258"/>
        </pc:sldMkLst>
        <pc:spChg chg="mod">
          <ac:chgData name="Pohjalainen Roosa" userId="a469dc12-7e6b-4435-9b9a-29f83ef86e57" providerId="ADAL" clId="{11EFB5E7-A200-4B99-97A9-6269FEB712C7}" dt="2020-10-16T09:46:08.028" v="2"/>
          <ac:spMkLst>
            <pc:docMk/>
            <pc:sldMk cId="3564054128" sldId="258"/>
            <ac:spMk id="2" creationId="{CE06F9B1-BAA5-4C53-A4FA-E5F0308BBCFB}"/>
          </ac:spMkLst>
        </pc:spChg>
        <pc:spChg chg="add del mod">
          <ac:chgData name="Pohjalainen Roosa" userId="a469dc12-7e6b-4435-9b9a-29f83ef86e57" providerId="ADAL" clId="{11EFB5E7-A200-4B99-97A9-6269FEB712C7}" dt="2020-10-16T09:46:05.189" v="1"/>
          <ac:spMkLst>
            <pc:docMk/>
            <pc:sldMk cId="3564054128" sldId="258"/>
            <ac:spMk id="6" creationId="{A673A854-D43C-431D-83EE-C0DA4E3337D1}"/>
          </ac:spMkLst>
        </pc:spChg>
        <pc:spChg chg="add mod">
          <ac:chgData name="Pohjalainen Roosa" userId="a469dc12-7e6b-4435-9b9a-29f83ef86e57" providerId="ADAL" clId="{11EFB5E7-A200-4B99-97A9-6269FEB712C7}" dt="2020-10-16T09:47:47.034" v="23" actId="20577"/>
          <ac:spMkLst>
            <pc:docMk/>
            <pc:sldMk cId="3564054128" sldId="258"/>
            <ac:spMk id="8" creationId="{A5B2A3FC-DBA8-40C3-81F5-E547474D6721}"/>
          </ac:spMkLst>
        </pc:spChg>
        <pc:picChg chg="del">
          <ac:chgData name="Pohjalainen Roosa" userId="a469dc12-7e6b-4435-9b9a-29f83ef86e57" providerId="ADAL" clId="{11EFB5E7-A200-4B99-97A9-6269FEB712C7}" dt="2020-10-16T09:45:57.568" v="0" actId="478"/>
          <ac:picMkLst>
            <pc:docMk/>
            <pc:sldMk cId="3564054128" sldId="258"/>
            <ac:picMk id="7" creationId="{16A63CB0-5806-4855-A1BA-1BC9FDABF1BF}"/>
          </ac:picMkLst>
        </pc:picChg>
      </pc:sldChg>
      <pc:sldChg chg="modSp add del modAnim">
        <pc:chgData name="Pohjalainen Roosa" userId="a469dc12-7e6b-4435-9b9a-29f83ef86e57" providerId="ADAL" clId="{11EFB5E7-A200-4B99-97A9-6269FEB712C7}" dt="2020-10-16T09:56:12.544" v="131" actId="2696"/>
        <pc:sldMkLst>
          <pc:docMk/>
          <pc:sldMk cId="785414278" sldId="259"/>
        </pc:sldMkLst>
        <pc:spChg chg="mod">
          <ac:chgData name="Pohjalainen Roosa" userId="a469dc12-7e6b-4435-9b9a-29f83ef86e57" providerId="ADAL" clId="{11EFB5E7-A200-4B99-97A9-6269FEB712C7}" dt="2020-10-16T09:48:19.670" v="26"/>
          <ac:spMkLst>
            <pc:docMk/>
            <pc:sldMk cId="785414278" sldId="259"/>
            <ac:spMk id="2" creationId="{CE06F9B1-BAA5-4C53-A4FA-E5F0308BBCFB}"/>
          </ac:spMkLst>
        </pc:spChg>
        <pc:spChg chg="mod">
          <ac:chgData name="Pohjalainen Roosa" userId="a469dc12-7e6b-4435-9b9a-29f83ef86e57" providerId="ADAL" clId="{11EFB5E7-A200-4B99-97A9-6269FEB712C7}" dt="2020-10-16T09:52:59.013" v="111" actId="12"/>
          <ac:spMkLst>
            <pc:docMk/>
            <pc:sldMk cId="785414278" sldId="259"/>
            <ac:spMk id="8" creationId="{A5B2A3FC-DBA8-40C3-81F5-E547474D6721}"/>
          </ac:spMkLst>
        </pc:spChg>
      </pc:sldChg>
      <pc:sldChg chg="del">
        <pc:chgData name="Pohjalainen Roosa" userId="a469dc12-7e6b-4435-9b9a-29f83ef86e57" providerId="ADAL" clId="{11EFB5E7-A200-4B99-97A9-6269FEB712C7}" dt="2020-10-16T09:47:33.943" v="22" actId="2696"/>
        <pc:sldMkLst>
          <pc:docMk/>
          <pc:sldMk cId="2734366998" sldId="259"/>
        </pc:sldMkLst>
      </pc:sldChg>
      <pc:sldChg chg="del">
        <pc:chgData name="Pohjalainen Roosa" userId="a469dc12-7e6b-4435-9b9a-29f83ef86e57" providerId="ADAL" clId="{11EFB5E7-A200-4B99-97A9-6269FEB712C7}" dt="2020-10-16T09:47:30.173" v="21" actId="2696"/>
        <pc:sldMkLst>
          <pc:docMk/>
          <pc:sldMk cId="493476509" sldId="260"/>
        </pc:sldMkLst>
      </pc:sldChg>
      <pc:sldChg chg="modSp add modAnim">
        <pc:chgData name="Pohjalainen Roosa" userId="a469dc12-7e6b-4435-9b9a-29f83ef86e57" providerId="ADAL" clId="{11EFB5E7-A200-4B99-97A9-6269FEB712C7}" dt="2020-10-16T09:55:25.455" v="129"/>
        <pc:sldMkLst>
          <pc:docMk/>
          <pc:sldMk cId="2954846369" sldId="260"/>
        </pc:sldMkLst>
        <pc:spChg chg="mod">
          <ac:chgData name="Pohjalainen Roosa" userId="a469dc12-7e6b-4435-9b9a-29f83ef86e57" providerId="ADAL" clId="{11EFB5E7-A200-4B99-97A9-6269FEB712C7}" dt="2020-10-16T09:55:25.455" v="129"/>
          <ac:spMkLst>
            <pc:docMk/>
            <pc:sldMk cId="2954846369" sldId="260"/>
            <ac:spMk id="2" creationId="{CE06F9B1-BAA5-4C53-A4FA-E5F0308BBCFB}"/>
          </ac:spMkLst>
        </pc:spChg>
        <pc:spChg chg="mod">
          <ac:chgData name="Pohjalainen Roosa" userId="a469dc12-7e6b-4435-9b9a-29f83ef86e57" providerId="ADAL" clId="{11EFB5E7-A200-4B99-97A9-6269FEB712C7}" dt="2020-10-16T09:54:58.879" v="128" actId="20577"/>
          <ac:spMkLst>
            <pc:docMk/>
            <pc:sldMk cId="2954846369" sldId="260"/>
            <ac:spMk id="8" creationId="{A5B2A3FC-DBA8-40C3-81F5-E547474D6721}"/>
          </ac:spMkLst>
        </pc:spChg>
      </pc:sldChg>
      <pc:sldChg chg="modSp add modAnim">
        <pc:chgData name="Pohjalainen Roosa" userId="a469dc12-7e6b-4435-9b9a-29f83ef86e57" providerId="ADAL" clId="{11EFB5E7-A200-4B99-97A9-6269FEB712C7}" dt="2020-10-16T10:01:18.564" v="173" actId="114"/>
        <pc:sldMkLst>
          <pc:docMk/>
          <pc:sldMk cId="1354209587" sldId="261"/>
        </pc:sldMkLst>
        <pc:spChg chg="mod">
          <ac:chgData name="Pohjalainen Roosa" userId="a469dc12-7e6b-4435-9b9a-29f83ef86e57" providerId="ADAL" clId="{11EFB5E7-A200-4B99-97A9-6269FEB712C7}" dt="2020-10-16T09:58:34.659" v="132"/>
          <ac:spMkLst>
            <pc:docMk/>
            <pc:sldMk cId="1354209587" sldId="261"/>
            <ac:spMk id="2" creationId="{CE06F9B1-BAA5-4C53-A4FA-E5F0308BBCFB}"/>
          </ac:spMkLst>
        </pc:spChg>
        <pc:spChg chg="mod">
          <ac:chgData name="Pohjalainen Roosa" userId="a469dc12-7e6b-4435-9b9a-29f83ef86e57" providerId="ADAL" clId="{11EFB5E7-A200-4B99-97A9-6269FEB712C7}" dt="2020-10-16T10:01:18.564" v="173" actId="114"/>
          <ac:spMkLst>
            <pc:docMk/>
            <pc:sldMk cId="1354209587" sldId="261"/>
            <ac:spMk id="8" creationId="{A5B2A3FC-DBA8-40C3-81F5-E547474D6721}"/>
          </ac:spMkLst>
        </pc:spChg>
      </pc:sldChg>
      <pc:sldChg chg="modSp add modAnim">
        <pc:chgData name="Pohjalainen Roosa" userId="a469dc12-7e6b-4435-9b9a-29f83ef86e57" providerId="ADAL" clId="{11EFB5E7-A200-4B99-97A9-6269FEB712C7}" dt="2020-10-16T10:32:54.616" v="389" actId="114"/>
        <pc:sldMkLst>
          <pc:docMk/>
          <pc:sldMk cId="3909272770" sldId="262"/>
        </pc:sldMkLst>
        <pc:spChg chg="mod">
          <ac:chgData name="Pohjalainen Roosa" userId="a469dc12-7e6b-4435-9b9a-29f83ef86e57" providerId="ADAL" clId="{11EFB5E7-A200-4B99-97A9-6269FEB712C7}" dt="2020-10-16T10:01:40.879" v="175"/>
          <ac:spMkLst>
            <pc:docMk/>
            <pc:sldMk cId="3909272770" sldId="262"/>
            <ac:spMk id="2" creationId="{CE06F9B1-BAA5-4C53-A4FA-E5F0308BBCFB}"/>
          </ac:spMkLst>
        </pc:spChg>
        <pc:spChg chg="mod">
          <ac:chgData name="Pohjalainen Roosa" userId="a469dc12-7e6b-4435-9b9a-29f83ef86e57" providerId="ADAL" clId="{11EFB5E7-A200-4B99-97A9-6269FEB712C7}" dt="2020-10-16T10:32:54.616" v="389" actId="114"/>
          <ac:spMkLst>
            <pc:docMk/>
            <pc:sldMk cId="3909272770" sldId="262"/>
            <ac:spMk id="8" creationId="{A5B2A3FC-DBA8-40C3-81F5-E547474D6721}"/>
          </ac:spMkLst>
        </pc:spChg>
      </pc:sldChg>
      <pc:sldChg chg="modSp add modAnim">
        <pc:chgData name="Pohjalainen Roosa" userId="a469dc12-7e6b-4435-9b9a-29f83ef86e57" providerId="ADAL" clId="{11EFB5E7-A200-4B99-97A9-6269FEB712C7}" dt="2020-10-16T10:10:31.301" v="226" actId="27636"/>
        <pc:sldMkLst>
          <pc:docMk/>
          <pc:sldMk cId="812866377" sldId="263"/>
        </pc:sldMkLst>
        <pc:spChg chg="mod">
          <ac:chgData name="Pohjalainen Roosa" userId="a469dc12-7e6b-4435-9b9a-29f83ef86e57" providerId="ADAL" clId="{11EFB5E7-A200-4B99-97A9-6269FEB712C7}" dt="2020-10-16T10:07:36.698" v="202"/>
          <ac:spMkLst>
            <pc:docMk/>
            <pc:sldMk cId="812866377" sldId="263"/>
            <ac:spMk id="2" creationId="{CE06F9B1-BAA5-4C53-A4FA-E5F0308BBCFB}"/>
          </ac:spMkLst>
        </pc:spChg>
        <pc:spChg chg="mod">
          <ac:chgData name="Pohjalainen Roosa" userId="a469dc12-7e6b-4435-9b9a-29f83ef86e57" providerId="ADAL" clId="{11EFB5E7-A200-4B99-97A9-6269FEB712C7}" dt="2020-10-16T10:10:31.301" v="226" actId="27636"/>
          <ac:spMkLst>
            <pc:docMk/>
            <pc:sldMk cId="812866377" sldId="263"/>
            <ac:spMk id="8" creationId="{A5B2A3FC-DBA8-40C3-81F5-E547474D6721}"/>
          </ac:spMkLst>
        </pc:spChg>
      </pc:sldChg>
      <pc:sldChg chg="modSp add modAnim">
        <pc:chgData name="Pohjalainen Roosa" userId="a469dc12-7e6b-4435-9b9a-29f83ef86e57" providerId="ADAL" clId="{11EFB5E7-A200-4B99-97A9-6269FEB712C7}" dt="2020-10-16T10:25:16.386" v="370" actId="20577"/>
        <pc:sldMkLst>
          <pc:docMk/>
          <pc:sldMk cId="300398733" sldId="264"/>
        </pc:sldMkLst>
        <pc:spChg chg="mod">
          <ac:chgData name="Pohjalainen Roosa" userId="a469dc12-7e6b-4435-9b9a-29f83ef86e57" providerId="ADAL" clId="{11EFB5E7-A200-4B99-97A9-6269FEB712C7}" dt="2020-10-16T10:20:13.590" v="354" actId="20577"/>
          <ac:spMkLst>
            <pc:docMk/>
            <pc:sldMk cId="300398733" sldId="264"/>
            <ac:spMk id="2" creationId="{CE06F9B1-BAA5-4C53-A4FA-E5F0308BBCFB}"/>
          </ac:spMkLst>
        </pc:spChg>
        <pc:spChg chg="mod">
          <ac:chgData name="Pohjalainen Roosa" userId="a469dc12-7e6b-4435-9b9a-29f83ef86e57" providerId="ADAL" clId="{11EFB5E7-A200-4B99-97A9-6269FEB712C7}" dt="2020-10-16T10:25:16.386" v="370" actId="20577"/>
          <ac:spMkLst>
            <pc:docMk/>
            <pc:sldMk cId="300398733" sldId="264"/>
            <ac:spMk id="8" creationId="{A5B2A3FC-DBA8-40C3-81F5-E547474D6721}"/>
          </ac:spMkLst>
        </pc:spChg>
      </pc:sldChg>
      <pc:sldChg chg="modSp add modAnim">
        <pc:chgData name="Pohjalainen Roosa" userId="a469dc12-7e6b-4435-9b9a-29f83ef86e57" providerId="ADAL" clId="{11EFB5E7-A200-4B99-97A9-6269FEB712C7}" dt="2020-10-16T10:27:39.265" v="383" actId="20577"/>
        <pc:sldMkLst>
          <pc:docMk/>
          <pc:sldMk cId="3605258586" sldId="265"/>
        </pc:sldMkLst>
        <pc:spChg chg="mod">
          <ac:chgData name="Pohjalainen Roosa" userId="a469dc12-7e6b-4435-9b9a-29f83ef86e57" providerId="ADAL" clId="{11EFB5E7-A200-4B99-97A9-6269FEB712C7}" dt="2020-10-16T10:14:46.376" v="273"/>
          <ac:spMkLst>
            <pc:docMk/>
            <pc:sldMk cId="3605258586" sldId="265"/>
            <ac:spMk id="2" creationId="{CE06F9B1-BAA5-4C53-A4FA-E5F0308BBCFB}"/>
          </ac:spMkLst>
        </pc:spChg>
        <pc:spChg chg="mod">
          <ac:chgData name="Pohjalainen Roosa" userId="a469dc12-7e6b-4435-9b9a-29f83ef86e57" providerId="ADAL" clId="{11EFB5E7-A200-4B99-97A9-6269FEB712C7}" dt="2020-10-16T10:27:39.265" v="383" actId="20577"/>
          <ac:spMkLst>
            <pc:docMk/>
            <pc:sldMk cId="3605258586" sldId="265"/>
            <ac:spMk id="8" creationId="{A5B2A3FC-DBA8-40C3-81F5-E547474D6721}"/>
          </ac:spMkLst>
        </pc:spChg>
      </pc:sldChg>
      <pc:sldChg chg="modSp add">
        <pc:chgData name="Pohjalainen Roosa" userId="a469dc12-7e6b-4435-9b9a-29f83ef86e57" providerId="ADAL" clId="{11EFB5E7-A200-4B99-97A9-6269FEB712C7}" dt="2020-10-16T10:20:06.965" v="352" actId="20577"/>
        <pc:sldMkLst>
          <pc:docMk/>
          <pc:sldMk cId="1074539083" sldId="266"/>
        </pc:sldMkLst>
        <pc:spChg chg="mod">
          <ac:chgData name="Pohjalainen Roosa" userId="a469dc12-7e6b-4435-9b9a-29f83ef86e57" providerId="ADAL" clId="{11EFB5E7-A200-4B99-97A9-6269FEB712C7}" dt="2020-10-16T10:20:06.965" v="352" actId="20577"/>
          <ac:spMkLst>
            <pc:docMk/>
            <pc:sldMk cId="1074539083" sldId="266"/>
            <ac:spMk id="2" creationId="{CE06F9B1-BAA5-4C53-A4FA-E5F0308BBCFB}"/>
          </ac:spMkLst>
        </pc:spChg>
        <pc:spChg chg="mod">
          <ac:chgData name="Pohjalainen Roosa" userId="a469dc12-7e6b-4435-9b9a-29f83ef86e57" providerId="ADAL" clId="{11EFB5E7-A200-4B99-97A9-6269FEB712C7}" dt="2020-10-16T10:19:36.471" v="350" actId="20577"/>
          <ac:spMkLst>
            <pc:docMk/>
            <pc:sldMk cId="1074539083" sldId="266"/>
            <ac:spMk id="8" creationId="{A5B2A3FC-DBA8-40C3-81F5-E547474D6721}"/>
          </ac:spMkLst>
        </pc:spChg>
      </pc:sldChg>
    </pc:docChg>
  </pc:docChgLst>
  <pc:docChgLst>
    <pc:chgData name="Pohjalainen Roosa" userId="a469dc12-7e6b-4435-9b9a-29f83ef86e57" providerId="ADAL" clId="{83A79159-DE1B-49E3-AFD5-2F90FE903FB3}"/>
    <pc:docChg chg="undo custSel mod addSld delSld modSld modSection">
      <pc:chgData name="Pohjalainen Roosa" userId="a469dc12-7e6b-4435-9b9a-29f83ef86e57" providerId="ADAL" clId="{83A79159-DE1B-49E3-AFD5-2F90FE903FB3}" dt="2020-10-16T09:41:56.945" v="152" actId="20577"/>
      <pc:docMkLst>
        <pc:docMk/>
      </pc:docMkLst>
      <pc:sldChg chg="del">
        <pc:chgData name="Pohjalainen Roosa" userId="a469dc12-7e6b-4435-9b9a-29f83ef86e57" providerId="ADAL" clId="{83A79159-DE1B-49E3-AFD5-2F90FE903FB3}" dt="2020-10-16T09:32:35.137" v="106" actId="2696"/>
        <pc:sldMkLst>
          <pc:docMk/>
          <pc:sldMk cId="4252915965" sldId="257"/>
        </pc:sldMkLst>
      </pc:sldChg>
      <pc:sldChg chg="addSp delSp modSp">
        <pc:chgData name="Pohjalainen Roosa" userId="a469dc12-7e6b-4435-9b9a-29f83ef86e57" providerId="ADAL" clId="{83A79159-DE1B-49E3-AFD5-2F90FE903FB3}" dt="2020-10-16T09:14:59.618" v="15" actId="114"/>
        <pc:sldMkLst>
          <pc:docMk/>
          <pc:sldMk cId="3564054128" sldId="258"/>
        </pc:sldMkLst>
        <pc:spChg chg="mod">
          <ac:chgData name="Pohjalainen Roosa" userId="a469dc12-7e6b-4435-9b9a-29f83ef86e57" providerId="ADAL" clId="{83A79159-DE1B-49E3-AFD5-2F90FE903FB3}" dt="2020-10-16T09:14:59.618" v="15" actId="114"/>
          <ac:spMkLst>
            <pc:docMk/>
            <pc:sldMk cId="3564054128" sldId="258"/>
            <ac:spMk id="2" creationId="{CE06F9B1-BAA5-4C53-A4FA-E5F0308BBCFB}"/>
          </ac:spMkLst>
        </pc:spChg>
        <pc:spChg chg="del">
          <ac:chgData name="Pohjalainen Roosa" userId="a469dc12-7e6b-4435-9b9a-29f83ef86e57" providerId="ADAL" clId="{83A79159-DE1B-49E3-AFD5-2F90FE903FB3}" dt="2020-10-16T09:13:27.805" v="5" actId="931"/>
          <ac:spMkLst>
            <pc:docMk/>
            <pc:sldMk cId="3564054128" sldId="258"/>
            <ac:spMk id="3" creationId="{AFAC2EEA-1BCA-4373-8D37-533E4DB8ABCC}"/>
          </ac:spMkLst>
        </pc:spChg>
        <pc:picChg chg="add mod">
          <ac:chgData name="Pohjalainen Roosa" userId="a469dc12-7e6b-4435-9b9a-29f83ef86e57" providerId="ADAL" clId="{83A79159-DE1B-49E3-AFD5-2F90FE903FB3}" dt="2020-10-16T09:14:30.540" v="14" actId="14100"/>
          <ac:picMkLst>
            <pc:docMk/>
            <pc:sldMk cId="3564054128" sldId="258"/>
            <ac:picMk id="7" creationId="{16A63CB0-5806-4855-A1BA-1BC9FDABF1BF}"/>
          </ac:picMkLst>
        </pc:picChg>
      </pc:sldChg>
      <pc:sldChg chg="addSp delSp modSp add modAnim">
        <pc:chgData name="Pohjalainen Roosa" userId="a469dc12-7e6b-4435-9b9a-29f83ef86e57" providerId="ADAL" clId="{83A79159-DE1B-49E3-AFD5-2F90FE903FB3}" dt="2020-10-16T09:41:56.945" v="152" actId="20577"/>
        <pc:sldMkLst>
          <pc:docMk/>
          <pc:sldMk cId="2734366998" sldId="259"/>
        </pc:sldMkLst>
        <pc:spChg chg="mod">
          <ac:chgData name="Pohjalainen Roosa" userId="a469dc12-7e6b-4435-9b9a-29f83ef86e57" providerId="ADAL" clId="{83A79159-DE1B-49E3-AFD5-2F90FE903FB3}" dt="2020-10-16T09:33:27.374" v="113" actId="1076"/>
          <ac:spMkLst>
            <pc:docMk/>
            <pc:sldMk cId="2734366998" sldId="259"/>
            <ac:spMk id="2" creationId="{CE06F9B1-BAA5-4C53-A4FA-E5F0308BBCFB}"/>
          </ac:spMkLst>
        </pc:spChg>
        <pc:spChg chg="add mod">
          <ac:chgData name="Pohjalainen Roosa" userId="a469dc12-7e6b-4435-9b9a-29f83ef86e57" providerId="ADAL" clId="{83A79159-DE1B-49E3-AFD5-2F90FE903FB3}" dt="2020-10-16T09:41:56.945" v="152" actId="20577"/>
          <ac:spMkLst>
            <pc:docMk/>
            <pc:sldMk cId="2734366998" sldId="259"/>
            <ac:spMk id="6" creationId="{15CA3823-2B48-49E8-BAB4-CC2570D9CB71}"/>
          </ac:spMkLst>
        </pc:spChg>
        <pc:picChg chg="del">
          <ac:chgData name="Pohjalainen Roosa" userId="a469dc12-7e6b-4435-9b9a-29f83ef86e57" providerId="ADAL" clId="{83A79159-DE1B-49E3-AFD5-2F90FE903FB3}" dt="2020-10-16T09:16:04.367" v="17" actId="478"/>
          <ac:picMkLst>
            <pc:docMk/>
            <pc:sldMk cId="2734366998" sldId="259"/>
            <ac:picMk id="7" creationId="{16A63CB0-5806-4855-A1BA-1BC9FDABF1BF}"/>
          </ac:picMkLst>
        </pc:picChg>
      </pc:sldChg>
      <pc:sldChg chg="addSp delSp modSp add">
        <pc:chgData name="Pohjalainen Roosa" userId="a469dc12-7e6b-4435-9b9a-29f83ef86e57" providerId="ADAL" clId="{83A79159-DE1B-49E3-AFD5-2F90FE903FB3}" dt="2020-10-16T09:30:36.996" v="100" actId="14100"/>
        <pc:sldMkLst>
          <pc:docMk/>
          <pc:sldMk cId="493476509" sldId="260"/>
        </pc:sldMkLst>
        <pc:spChg chg="del">
          <ac:chgData name="Pohjalainen Roosa" userId="a469dc12-7e6b-4435-9b9a-29f83ef86e57" providerId="ADAL" clId="{83A79159-DE1B-49E3-AFD5-2F90FE903FB3}" dt="2020-10-16T09:22:17.362" v="69"/>
          <ac:spMkLst>
            <pc:docMk/>
            <pc:sldMk cId="493476509" sldId="260"/>
            <ac:spMk id="2" creationId="{5C3358D2-3206-4635-B21D-DE6F326B8F0A}"/>
          </ac:spMkLst>
        </pc:spChg>
        <pc:spChg chg="del">
          <ac:chgData name="Pohjalainen Roosa" userId="a469dc12-7e6b-4435-9b9a-29f83ef86e57" providerId="ADAL" clId="{83A79159-DE1B-49E3-AFD5-2F90FE903FB3}" dt="2020-10-16T09:22:17.362" v="69"/>
          <ac:spMkLst>
            <pc:docMk/>
            <pc:sldMk cId="493476509" sldId="260"/>
            <ac:spMk id="3" creationId="{10F6C639-693F-441B-80B7-F1FFCB423BC2}"/>
          </ac:spMkLst>
        </pc:spChg>
        <pc:spChg chg="mod">
          <ac:chgData name="Pohjalainen Roosa" userId="a469dc12-7e6b-4435-9b9a-29f83ef86e57" providerId="ADAL" clId="{83A79159-DE1B-49E3-AFD5-2F90FE903FB3}" dt="2020-10-16T09:29:52.357" v="98" actId="26606"/>
          <ac:spMkLst>
            <pc:docMk/>
            <pc:sldMk cId="493476509" sldId="260"/>
            <ac:spMk id="4" creationId="{9687271A-CECB-4413-B2F7-263C48FCC498}"/>
          </ac:spMkLst>
        </pc:spChg>
        <pc:spChg chg="mod">
          <ac:chgData name="Pohjalainen Roosa" userId="a469dc12-7e6b-4435-9b9a-29f83ef86e57" providerId="ADAL" clId="{83A79159-DE1B-49E3-AFD5-2F90FE903FB3}" dt="2020-10-16T09:29:52.357" v="98" actId="26606"/>
          <ac:spMkLst>
            <pc:docMk/>
            <pc:sldMk cId="493476509" sldId="260"/>
            <ac:spMk id="5" creationId="{173FB65B-2CB1-42D3-92CD-37C2C25857CE}"/>
          </ac:spMkLst>
        </pc:spChg>
        <pc:spChg chg="add mod">
          <ac:chgData name="Pohjalainen Roosa" userId="a469dc12-7e6b-4435-9b9a-29f83ef86e57" providerId="ADAL" clId="{83A79159-DE1B-49E3-AFD5-2F90FE903FB3}" dt="2020-10-16T09:29:52.357" v="98" actId="26606"/>
          <ac:spMkLst>
            <pc:docMk/>
            <pc:sldMk cId="493476509" sldId="260"/>
            <ac:spMk id="6" creationId="{2BC47F73-EED4-4077-B54F-779C262AF4B2}"/>
          </ac:spMkLst>
        </pc:spChg>
        <pc:spChg chg="add mod">
          <ac:chgData name="Pohjalainen Roosa" userId="a469dc12-7e6b-4435-9b9a-29f83ef86e57" providerId="ADAL" clId="{83A79159-DE1B-49E3-AFD5-2F90FE903FB3}" dt="2020-10-16T09:30:24.852" v="99" actId="14100"/>
          <ac:spMkLst>
            <pc:docMk/>
            <pc:sldMk cId="493476509" sldId="260"/>
            <ac:spMk id="7" creationId="{4AC25557-A2F2-430E-B857-94B31DA11A43}"/>
          </ac:spMkLst>
        </pc:spChg>
        <pc:spChg chg="add del mod">
          <ac:chgData name="Pohjalainen Roosa" userId="a469dc12-7e6b-4435-9b9a-29f83ef86e57" providerId="ADAL" clId="{83A79159-DE1B-49E3-AFD5-2F90FE903FB3}" dt="2020-10-16T09:25:02.926" v="80" actId="931"/>
          <ac:spMkLst>
            <pc:docMk/>
            <pc:sldMk cId="493476509" sldId="260"/>
            <ac:spMk id="8" creationId="{6D09270C-0EE5-418E-A262-25F9ED702176}"/>
          </ac:spMkLst>
        </pc:spChg>
        <pc:picChg chg="add mod">
          <ac:chgData name="Pohjalainen Roosa" userId="a469dc12-7e6b-4435-9b9a-29f83ef86e57" providerId="ADAL" clId="{83A79159-DE1B-49E3-AFD5-2F90FE903FB3}" dt="2020-10-16T09:30:36.996" v="100" actId="14100"/>
          <ac:picMkLst>
            <pc:docMk/>
            <pc:sldMk cId="493476509" sldId="260"/>
            <ac:picMk id="12" creationId="{77038756-95D8-4B24-AF85-4EA2731B579B}"/>
          </ac:picMkLst>
        </pc:picChg>
      </pc:sldChg>
      <pc:sldChg chg="add del">
        <pc:chgData name="Pohjalainen Roosa" userId="a469dc12-7e6b-4435-9b9a-29f83ef86e57" providerId="ADAL" clId="{83A79159-DE1B-49E3-AFD5-2F90FE903FB3}" dt="2020-10-16T09:21:44.442" v="67" actId="2696"/>
        <pc:sldMkLst>
          <pc:docMk/>
          <pc:sldMk cId="2794160992" sldId="260"/>
        </pc:sldMkLst>
      </pc:sldChg>
    </pc:docChg>
  </pc:docChgLst>
  <pc:docChgLst>
    <pc:chgData name="Pohjalainen Roosa" userId="a469dc12-7e6b-4435-9b9a-29f83ef86e57" providerId="ADAL" clId="{4568CBD2-D7BD-49BD-96CB-49B1C936DA8F}"/>
    <pc:docChg chg="custSel modSld">
      <pc:chgData name="Pohjalainen Roosa" userId="a469dc12-7e6b-4435-9b9a-29f83ef86e57" providerId="ADAL" clId="{4568CBD2-D7BD-49BD-96CB-49B1C936DA8F}" dt="2020-10-12T14:56:19.547" v="0" actId="20577"/>
      <pc:docMkLst>
        <pc:docMk/>
      </pc:docMkLst>
      <pc:sldChg chg="modSp">
        <pc:chgData name="Pohjalainen Roosa" userId="a469dc12-7e6b-4435-9b9a-29f83ef86e57" providerId="ADAL" clId="{4568CBD2-D7BD-49BD-96CB-49B1C936DA8F}" dt="2020-10-12T14:56:19.547" v="0" actId="20577"/>
        <pc:sldMkLst>
          <pc:docMk/>
          <pc:sldMk cId="3564054128" sldId="258"/>
        </pc:sldMkLst>
        <pc:spChg chg="mod">
          <ac:chgData name="Pohjalainen Roosa" userId="a469dc12-7e6b-4435-9b9a-29f83ef86e57" providerId="ADAL" clId="{4568CBD2-D7BD-49BD-96CB-49B1C936DA8F}" dt="2020-10-12T14:56:19.547" v="0" actId="20577"/>
          <ac:spMkLst>
            <pc:docMk/>
            <pc:sldMk cId="3564054128" sldId="258"/>
            <ac:spMk id="5" creationId="{DD988E8F-D879-4688-B00F-6970E3B065F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16.10.2020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16.10.2020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1, luku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Idea 1, luku 1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1, luku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1, luku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1, luku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1, luku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1, luku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1, luku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Filosofia on ajattelun taitoa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IDEA (LOPS21)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FI1 Johdatus filosofiseen ajatteluun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Virittäytyminen</a:t>
            </a:r>
            <a:r>
              <a:rPr lang="en-US" dirty="0"/>
              <a:t> </a:t>
            </a:r>
            <a:r>
              <a:rPr lang="en-US" dirty="0" err="1"/>
              <a:t>aiheeseen</a:t>
            </a:r>
            <a:endParaRPr lang="fi-FI" i="1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A5B2A3FC-DBA8-40C3-81F5-E547474D672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Millainen on hyvä keskustelu? Entä huono?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Oletko joskus ihmetellyt jotain muiden mielestä normaalia tai itsestään selvää?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Oletko joskus joutunut myöntämään olleesi väärässä jossain merkittävässä asiassa?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Oletko aiemmin törmännyt sanaan filosofia?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Missä yhteydessä? Millainen ennakkokäsitys sinulla on filosofiasta?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Idea 1, luku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405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Rohkea ajattelija rakastaa viisautta</a:t>
            </a:r>
            <a:endParaRPr lang="fi-FI" i="1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A5B2A3FC-DBA8-40C3-81F5-E547474D67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2"/>
            <a:ext cx="21031200" cy="8741903"/>
          </a:xfrm>
        </p:spPr>
        <p:txBody>
          <a:bodyPr>
            <a:normAutofit fontScale="92500"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Sana </a:t>
            </a:r>
            <a:r>
              <a:rPr lang="fi-FI" i="1" dirty="0"/>
              <a:t>filosofia</a:t>
            </a:r>
            <a:r>
              <a:rPr lang="fi-FI" dirty="0"/>
              <a:t> tulee kreikan kielen sanoista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i="1" dirty="0" err="1"/>
              <a:t>filia</a:t>
            </a:r>
            <a:r>
              <a:rPr lang="fi-FI" dirty="0"/>
              <a:t> (ystävyys, rakkaus)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i="1" dirty="0" err="1"/>
              <a:t>sofia</a:t>
            </a:r>
            <a:r>
              <a:rPr lang="fi-FI" dirty="0"/>
              <a:t> (viisaus).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Viisaus ei ole vain älykkyyttä ja tietoa, vaan kykyä ymmärtää laajoja kokonaisuuksia ja erottaa, mikä on merkittävää.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Filosofi ei pyri omistamaan viisautta, vaan suhtautuu siihen kuin rakkaaseen ystävään.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Filosofiassa arvostetaan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rohkeaa itsenäistä ajattelua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kykyä ihmetellä ja kyseenalaistaa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vaihtoehtoisten ratkaisujen etsimistä.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Idea 1, luku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484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Mikä on tarinan opetus?</a:t>
            </a:r>
            <a:endParaRPr lang="fi-FI" i="1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A5B2A3FC-DBA8-40C3-81F5-E547474D67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2"/>
            <a:ext cx="21031200" cy="8741903"/>
          </a:xfrm>
        </p:spPr>
        <p:txBody>
          <a:bodyPr>
            <a:normAutofit fontScale="85000" lnSpcReduction="20000"/>
          </a:bodyPr>
          <a:lstStyle/>
          <a:p>
            <a:r>
              <a:rPr lang="fi-FI" i="1" dirty="0"/>
              <a:t>Kiinalainen filosofi </a:t>
            </a:r>
            <a:r>
              <a:rPr lang="fi-FI" i="1" dirty="0" err="1"/>
              <a:t>Chuangtse</a:t>
            </a:r>
            <a:r>
              <a:rPr lang="fi-FI" i="1" dirty="0"/>
              <a:t> kirjoitti muutama tuhat vuotta sitten  tarinan Keltaista jokea hallitsevasta virranhengestä.</a:t>
            </a:r>
          </a:p>
          <a:p>
            <a:r>
              <a:rPr lang="fi-FI" i="1" dirty="0"/>
              <a:t>Mahtavan joen henki iloitsi suuresta voimastaan, kunnes kulkeutui tulvan mukana aina valtamerelle saakka. Valtameren rannalla virranhenki kohtasi meren loputtomuuden ja ymmärsi oman pienuutensa. Valtameren henki nauroi ja sanoi:</a:t>
            </a:r>
          </a:p>
          <a:p>
            <a:r>
              <a:rPr lang="fi-FI" i="1" dirty="0"/>
              <a:t>”Kaivossa elävän sammakon kanssa ei voi puhua merestä; sen elämänpiiri rajoittuu vain sen omaan koloon. Kesälinnun kanssa ei voi puhua jäästä; sen kokemukset rajoittuvat sen omaan vuodenaikaan. Tänään sinä olet ylittänyt omat rajasi; olet nähnyt meren ja tunnet oman säälittävyytesi. Siksi sinun kanssasi voi puhua Suuresta Maailmanjärjestyksestä.”</a:t>
            </a:r>
          </a:p>
          <a:p>
            <a:endParaRPr lang="fi-FI" dirty="0"/>
          </a:p>
          <a:p>
            <a:pPr algn="r"/>
            <a:r>
              <a:rPr lang="fi-FI" dirty="0"/>
              <a:t>Laine &amp; Kuhmonen: </a:t>
            </a:r>
            <a:r>
              <a:rPr lang="fi-FI" i="1" dirty="0"/>
              <a:t>Ajattelukirja filosofiaan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Idea 1, luku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420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Filosofia muiden tieteiden joukossa</a:t>
            </a:r>
            <a:endParaRPr lang="fi-FI" i="1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A5B2A3FC-DBA8-40C3-81F5-E547474D67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2"/>
            <a:ext cx="21031200" cy="8741903"/>
          </a:xfrm>
        </p:spPr>
        <p:txBody>
          <a:bodyPr>
            <a:normAutofit fontScale="925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Filosofia on tieteenaloista vanhin, ”tieteiden äiti”.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Muut tieteet ovat erkaantuneet filosofiasta.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Tiede pyrkii </a:t>
            </a:r>
            <a:r>
              <a:rPr lang="fi-FI" i="1" dirty="0"/>
              <a:t>selittämään</a:t>
            </a:r>
            <a:r>
              <a:rPr lang="fi-FI" dirty="0"/>
              <a:t> maailmaa.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Esim. </a:t>
            </a:r>
            <a:r>
              <a:rPr lang="fi-FI" i="1" dirty="0"/>
              <a:t>Miten</a:t>
            </a:r>
            <a:r>
              <a:rPr lang="fi-FI" dirty="0"/>
              <a:t> solu toimii? </a:t>
            </a:r>
            <a:r>
              <a:rPr lang="fi-FI" i="1" dirty="0"/>
              <a:t>Mitä</a:t>
            </a:r>
            <a:r>
              <a:rPr lang="fi-FI" dirty="0"/>
              <a:t> kipu on?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Filosofiassa </a:t>
            </a:r>
            <a:r>
              <a:rPr lang="fi-FI" i="1" dirty="0"/>
              <a:t>pohditaan</a:t>
            </a:r>
            <a:r>
              <a:rPr lang="fi-FI" dirty="0"/>
              <a:t> laajempia merkityksiä.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i="1" dirty="0"/>
              <a:t>Miksi</a:t>
            </a:r>
            <a:r>
              <a:rPr lang="fi-FI" dirty="0"/>
              <a:t> olemme täällä? </a:t>
            </a:r>
            <a:r>
              <a:rPr lang="fi-FI" i="1" dirty="0"/>
              <a:t>Miksi</a:t>
            </a:r>
            <a:r>
              <a:rPr lang="fi-FI" dirty="0"/>
              <a:t> elämässä on kärsimystä?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Kaikkien tieteiden taustalla on filosofinen perusta.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Mitä tieto on?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Miksi se on merkittävää?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Millä keinoilla sitä pitäisi tavoitella?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Tutkimuksen etiikka: Mitä tieteessä ei saa tavoitella? Miten tutkimus toteutetaan eettisesti kestävällä tavalla?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Idea 1, luku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927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Filosofia avartaa ajattelua</a:t>
            </a:r>
            <a:endParaRPr lang="fi-FI" i="1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A5B2A3FC-DBA8-40C3-81F5-E547474D67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2"/>
            <a:ext cx="21031200" cy="8741903"/>
          </a:xfrm>
        </p:spPr>
        <p:txBody>
          <a:bodyPr>
            <a:normAutofit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Millaista on taitava ajattelu?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Filosofia on taitoaine, jossa opitaan ajattelun taitoa.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Tärkeintä ei ole filosofian historia tai ulkoa opitut teoriat, vaan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ihmetteleminen ja rakentava kyseenalaistaminen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selkeys ja johdonmukaisuus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omien kantojen perusteleminen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yksittäistapausten taustalla olevien laajojen kokonaisuuksien ymmärtäminen.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Näiden taitojen harjoittaminen avartaa ja kehittää omaa ajattelua.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Idea 1, luku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286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  <a:endParaRPr lang="fi-FI" i="1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A5B2A3FC-DBA8-40C3-81F5-E547474D67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2"/>
            <a:ext cx="21031200" cy="8741903"/>
          </a:xfrm>
        </p:spPr>
        <p:txBody>
          <a:bodyPr>
            <a:normAutofit lnSpcReduction="10000"/>
          </a:bodyPr>
          <a:lstStyle/>
          <a:p>
            <a:r>
              <a:rPr lang="fi-FI" dirty="0"/>
              <a:t>Lue Idea 1 -oppikirjan luvusta 1 Eenariina Hämäläisen kolumni ”Kun ajattelin toisin”.</a:t>
            </a:r>
          </a:p>
          <a:p>
            <a:endParaRPr lang="fi-FI" dirty="0"/>
          </a:p>
          <a:p>
            <a:r>
              <a:rPr lang="fi-FI" dirty="0"/>
              <a:t>Pohdi ja keskustele: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Samastutko kolumniin?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Oletko joskus itse ajatellut tai toiminut eri tavalla kuin viiteryhmäsi (esim. kaveriporukka, somekupla, oma suku)?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Miksi toisinajatteleminen on joskus vaikeaa?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Miksi se on vaikeudesta huolimatta tärkeää?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Idea 1, luku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39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Onko matka perillepääsyä tärkeämpi?</a:t>
            </a:r>
            <a:endParaRPr lang="fi-FI" i="1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A5B2A3FC-DBA8-40C3-81F5-E547474D67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2"/>
            <a:ext cx="21031200" cy="8741903"/>
          </a:xfrm>
        </p:spPr>
        <p:txBody>
          <a:bodyPr>
            <a:normAutofit fontScale="925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Filosofiassa kysymykset ovat yhtä tärkeitä kuin vastaukset.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Suuriin kysymyksiin, kuten elämän tarkoitukseen tai todellisuuden perimmäiseen luonteeseen, ei anneta valmiita lopullisia vastauksia.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Filosofinen pohdinta ei aina johda selvään lopputulokseen, vaan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aitoon ihmetykseen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eri näkökulmien tutkimiseen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vaihtoehtojen vertaamiseen ja punnitsemiseen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epävarmuuden ja keskeneräisyyden myöntämiseen.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Se ei haittaa, kun ajattelee, että matka on perillepääsyä tärkeämpi.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Idea 1, luku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525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  <a:endParaRPr lang="fi-FI" i="1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A5B2A3FC-DBA8-40C3-81F5-E547474D67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2"/>
            <a:ext cx="21031200" cy="8741903"/>
          </a:xfrm>
        </p:spPr>
        <p:txBody>
          <a:bodyPr>
            <a:normAutofit/>
          </a:bodyPr>
          <a:lstStyle/>
          <a:p>
            <a:r>
              <a:rPr lang="fi-FI" dirty="0"/>
              <a:t>Pohdi, mitä yhtäläisyyksiä ja eroavaisuuksia filosofialla on seuraavien kanssa.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arkinen ajattelu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uskonto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tiede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taide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Idea 1, luku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453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565</Words>
  <Application>Microsoft Office PowerPoint</Application>
  <PresentationFormat>Mukautettu</PresentationFormat>
  <Paragraphs>86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Office-teema</vt:lpstr>
      <vt:lpstr>1. Filosofia on ajattelun taitoa</vt:lpstr>
      <vt:lpstr>Virittäytyminen aiheeseen</vt:lpstr>
      <vt:lpstr>Rohkea ajattelija rakastaa viisautta</vt:lpstr>
      <vt:lpstr>Mikä on tarinan opetus?</vt:lpstr>
      <vt:lpstr>Filosofia muiden tieteiden joukossa</vt:lpstr>
      <vt:lpstr>Filosofia avartaa ajattelua</vt:lpstr>
      <vt:lpstr>Tehtävä</vt:lpstr>
      <vt:lpstr>Onko matka perillepääsyä tärkeämpi?</vt:lpstr>
      <vt:lpstr>Tehtävä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Filosofia on ajattelun taitoa</dc:title>
  <dc:creator>Pohjalainen Roosa</dc:creator>
  <cp:lastModifiedBy>Pohjalainen Roosa</cp:lastModifiedBy>
  <cp:revision>1</cp:revision>
  <dcterms:created xsi:type="dcterms:W3CDTF">2020-10-16T09:29:52Z</dcterms:created>
  <dcterms:modified xsi:type="dcterms:W3CDTF">2020-10-16T10:33:00Z</dcterms:modified>
</cp:coreProperties>
</file>