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FE3D27D0-D86D-A49D-7BCB-EE521C9B02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982B0A2-81AC-514F-85CE-284901C108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3619C28-232B-4477-8A87-8484F19A0D13}" type="datetimeFigureOut">
              <a:rPr lang="fi-FI"/>
              <a:pPr>
                <a:defRPr/>
              </a:pPr>
              <a:t>2.12.2024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5872FEF3-93BE-464C-C7FF-D1E5FF230B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34232A28-B24D-6687-1771-205DF41A67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6C2D91-2BE0-D476-965C-CB66FB04130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AD23BA8-C331-E662-2DB2-4417884C14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B7802AA-4E07-49B0-A389-F0B2D17B7D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ian kuvan paikkamerkki 1">
            <a:extLst>
              <a:ext uri="{FF2B5EF4-FFF2-40B4-BE49-F238E27FC236}">
                <a16:creationId xmlns:a16="http://schemas.microsoft.com/office/drawing/2014/main" id="{622C39D1-B682-FABA-F063-0C3D442CBE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Huomautusten paikkamerkki 2">
            <a:extLst>
              <a:ext uri="{FF2B5EF4-FFF2-40B4-BE49-F238E27FC236}">
                <a16:creationId xmlns:a16="http://schemas.microsoft.com/office/drawing/2014/main" id="{D5C0ECA7-070B-FC61-CF66-E54DA19CF1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i-FI" altLang="fi-FI"/>
          </a:p>
        </p:txBody>
      </p:sp>
      <p:sp>
        <p:nvSpPr>
          <p:cNvPr id="8196" name="Dian numeron paikkamerkki 3">
            <a:extLst>
              <a:ext uri="{FF2B5EF4-FFF2-40B4-BE49-F238E27FC236}">
                <a16:creationId xmlns:a16="http://schemas.microsoft.com/office/drawing/2014/main" id="{BC9BB001-DDD1-CE7C-28C9-0E594C0077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CC5CAE0-1A00-4D59-B6E2-A07DC17B9DF6}" type="slidenum">
              <a:rPr lang="fi-FI" altLang="fi-FI" sz="1200"/>
              <a:pPr/>
              <a:t>5</a:t>
            </a:fld>
            <a:endParaRPr lang="fi-FI" altLang="fi-FI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9802E5-EDCF-3571-EF8F-D5C4232EC0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B41FF7-1F1C-64D2-2587-517C0C1DED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7E78CB-D58E-8F9A-9520-5CB3E297BA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360E1-F31E-45E8-B4E9-302CD2DF3FD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3237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1AB41E-1A9E-6648-24B4-877F720475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81A2A6-C149-4C2A-2F1E-51ABF56FA1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53B5D7-163A-4FAE-6B86-AB0D34BAFA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24BB68-1CD5-459A-9426-07AAF744183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36789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CDBEAE-E5F7-9D1C-3277-D9D7C2BD3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619EDC-3370-2C07-11BB-31C472C48F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9C81D19-41E1-03DD-CA2A-BED0DCE609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10A28-28B3-4E94-8867-DEA77DA6013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12855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Otsikko, teksti ja ClipArt-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ClipArt-paikkamerkki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fi-FI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8C2C24-920E-04B4-EC4E-EC46D761DA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8E31F9-A247-26D5-6300-8546EC2537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B7A975-C32D-02EA-1473-1BDD4E52CD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49252-C100-457E-967A-301A67CB972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67321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34CF2-8D8B-13E5-BBE7-E822AAC49F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73EB16-0DD3-5837-D1E2-B00252A24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668989-607A-3091-FFBC-061551BB0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67D981-CBEB-425D-B4E1-518578912A85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0619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12AE91-3E44-87A2-BBCF-BB7546B410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212617-E134-03E5-204B-AB7562CDF8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3DF38C-5E48-AEBC-DF4A-FE5BBE09A7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3942B-DE06-4743-9BEF-09646670555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39870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2A57C7-9575-4AEF-3A2F-F36A877870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7FCD9A-566B-D064-06CD-D7C226C3D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3C2CFD-D875-040D-CBA4-94B814AB50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2F7F24-3E33-41D5-8C6C-96FB7DBA8E6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35825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E9FCD71-4DF5-F359-65B3-080F934282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A9B534-624D-511D-1B80-0AE1EFCFC5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65229AD-C2EE-EFD9-8D95-1DA9B335CD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4AAB1-699A-4CFC-B05C-79E729DF17C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9684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A187501-6212-8B3E-C4C2-EDC51C611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14B45B-4B3C-9C80-C347-A01F597695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162C22B-5A5E-0C4B-83E1-B8FB6BBB12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D2224-9561-4CD0-8ACB-01406E8AFE1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86742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8240D6-6D6C-2683-D2CA-FF9ED86D72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B5832C-CF5E-85E7-21EC-941F5029DD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ECC47FC-2263-7B60-6048-328656D76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0E052-FC96-40E3-B980-C8DE2F0D35FF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465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64BCFF2-2B72-C316-9DC9-B375F14F5A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559767-BE11-021C-70F4-99BCB81548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B2FA55-AFE4-F808-CC05-CA26629D6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EEC2B-877A-4908-AC14-88EFAAF7E6F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64704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1C7F8F-C70B-4B7E-0164-203056D2CF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67AD3E1-836F-EFE6-A5F1-5E958375D7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9A902E-D50B-6A78-DC36-6170C77FD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76112-B5FA-4B0A-B43F-17A7D9A7B27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1649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99DB89-4C56-B962-4FC7-5993CC2382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3517BF0-C74E-6477-8709-35D1A1D9C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E69CFC8-B76B-F2E5-7683-A47D9A2C38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E7D9482-7A80-FB80-422C-404AA0F080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5ED8B9-4158-A765-7497-12E586183A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1034449-A775-4177-8EDD-40452F154CF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ko 1">
            <a:extLst>
              <a:ext uri="{FF2B5EF4-FFF2-40B4-BE49-F238E27FC236}">
                <a16:creationId xmlns:a16="http://schemas.microsoft.com/office/drawing/2014/main" id="{8D0B5008-DB92-833D-33CC-5717E48F9BF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/>
              <a:t>01 FILOSOFIA</a:t>
            </a:r>
          </a:p>
        </p:txBody>
      </p:sp>
      <p:sp>
        <p:nvSpPr>
          <p:cNvPr id="3075" name="Alaotsikko 2">
            <a:extLst>
              <a:ext uri="{FF2B5EF4-FFF2-40B4-BE49-F238E27FC236}">
                <a16:creationId xmlns:a16="http://schemas.microsoft.com/office/drawing/2014/main" id="{A5A8CA96-EB44-667F-0235-AF4E1633CF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fi-FI" alt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C7C4278-2296-28DC-4F84-559BC406AE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Filosofian osa-alueet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C8F546A-C3AC-E303-4C34-4750287E7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fi-FI" altLang="fi-FI" sz="2800" b="1"/>
              <a:t>Teoreettinen filosofia</a:t>
            </a:r>
          </a:p>
          <a:p>
            <a:pPr marL="609600" indent="-609600" eaLnBrk="1" hangingPunct="1">
              <a:buFontTx/>
              <a:buChar char="-"/>
            </a:pPr>
            <a:r>
              <a:rPr lang="fi-FI" altLang="fi-FI" sz="2800"/>
              <a:t>siihen luetaan yleensä logiikka,  tietoteoria (epistemologia),  tieteenfilosofia ja metafysiikka</a:t>
            </a:r>
          </a:p>
          <a:p>
            <a:pPr marL="609600" indent="-609600" eaLnBrk="1" hangingPunct="1">
              <a:buFontTx/>
              <a:buChar char="-"/>
            </a:pPr>
            <a:r>
              <a:rPr lang="fi-FI" altLang="fi-FI" sz="2800"/>
              <a:t>Metafysiikka pohtii todellisuuden eli olevaisen yleisimpien  kokemuksen ylittävien tai sen tavoittamattomissa olevien piirteitä. </a:t>
            </a:r>
          </a:p>
          <a:p>
            <a:pPr marL="609600" indent="-609600" eaLnBrk="1" hangingPunct="1">
              <a:buFontTx/>
              <a:buChar char="-"/>
            </a:pPr>
            <a:r>
              <a:rPr lang="fi-FI" altLang="fi-FI" sz="2800"/>
              <a:t>metafysiikka jaetaan ontologiaan ja kosmologiaan.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7394B545-D9E8-C911-C19B-51E5161EF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z="2800" b="1"/>
              <a:t>2. Käytännöllinen filosofia</a:t>
            </a:r>
          </a:p>
          <a:p>
            <a:pPr eaLnBrk="1" hangingPunct="1">
              <a:buFontTx/>
              <a:buChar char="-"/>
            </a:pPr>
            <a:r>
              <a:rPr lang="fi-FI" altLang="fi-FI" sz="2800"/>
              <a:t>jakaantuu</a:t>
            </a:r>
            <a:r>
              <a:rPr lang="fi-FI" altLang="fi-FI" sz="2800" u="sng"/>
              <a:t> yhteiskuntafilosofiaan</a:t>
            </a:r>
            <a:r>
              <a:rPr lang="fi-FI" altLang="fi-FI" sz="2800"/>
              <a:t>, joka pohtii yhteiskuntien ja ihmisen sosiaalisen käyttäytymisen yleistä luonnetta ja hyvän yhteiskunnan ongelmaa.</a:t>
            </a:r>
          </a:p>
          <a:p>
            <a:pPr eaLnBrk="1" hangingPunct="1">
              <a:buFontTx/>
              <a:buChar char="-"/>
            </a:pPr>
            <a:r>
              <a:rPr lang="fi-FI" altLang="fi-FI" sz="2800" u="sng"/>
              <a:t>etiikka </a:t>
            </a:r>
            <a:r>
              <a:rPr lang="fi-FI" altLang="fi-FI" sz="2800"/>
              <a:t>selvittelee ihmisen tekojen, pyrkimysten ja arvostusten hyväksyttävyyttä ja tuomittavuutta.</a:t>
            </a:r>
          </a:p>
          <a:p>
            <a:pPr eaLnBrk="1" hangingPunct="1">
              <a:buFontTx/>
              <a:buChar char="-"/>
            </a:pPr>
            <a:r>
              <a:rPr lang="fi-FI" altLang="fi-FI" sz="2800" u="sng"/>
              <a:t>Normatiivinen etiikka</a:t>
            </a:r>
            <a:r>
              <a:rPr lang="fi-FI" altLang="fi-FI" sz="2800"/>
              <a:t> pyrkii joidenkin yleisten periaatteiden pohjalta ottamaan selkeää kantaa tekojen hyvyyteen ja oikeellisuuteen.</a:t>
            </a:r>
          </a:p>
          <a:p>
            <a:pPr eaLnBrk="1" hangingPunct="1">
              <a:buFontTx/>
              <a:buChar char="-"/>
            </a:pPr>
            <a:endParaRPr lang="fi-FI" altLang="fi-FI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5DADEC4-9611-4657-8C73-47CEBEE305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901F84C-A8F9-0D49-3E57-B714C33DA7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/>
              <a:t>-  </a:t>
            </a:r>
            <a:r>
              <a:rPr lang="fi-FI" altLang="fi-FI" u="sng"/>
              <a:t>estetiikka</a:t>
            </a:r>
            <a:r>
              <a:rPr lang="fi-FI" altLang="fi-FI"/>
              <a:t> pohtii, mitä on kauneus ja mitä taide on?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48AF1A4-26A5-28CA-5841-FD047DA578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Filosofian suhde tieteeseen, taiteeseen ja uskontoon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D837D18-E347-E715-8EFA-6E61942716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u="sng"/>
              <a:t>Suhde tieteeseen</a:t>
            </a:r>
          </a:p>
          <a:p>
            <a:pPr eaLnBrk="1" hangingPunct="1">
              <a:buFontTx/>
              <a:buChar char="-"/>
            </a:pPr>
            <a:r>
              <a:rPr lang="fi-FI" altLang="fi-FI"/>
              <a:t>filosofia synnytti eri tieteenalat antiikin aikana.</a:t>
            </a:r>
          </a:p>
          <a:p>
            <a:pPr eaLnBrk="1" hangingPunct="1">
              <a:buFontTx/>
              <a:buChar char="-"/>
            </a:pPr>
            <a:r>
              <a:rPr lang="fi-FI" altLang="fi-FI"/>
              <a:t>akateeminen oppiaine, eli tiedettä.</a:t>
            </a:r>
          </a:p>
          <a:p>
            <a:pPr eaLnBrk="1" hangingPunct="1">
              <a:buFontTx/>
              <a:buChar char="-"/>
            </a:pPr>
            <a:r>
              <a:rPr lang="fi-FI" altLang="fi-FI"/>
              <a:t>filosofian tieteellisyydestä kiistellään, mutta se on rationaalinen tiede.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56A657F-5A26-DA76-FA4E-76242C1917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C1E8633-2313-78A9-9769-2C4208E26C3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z="2400" u="sng"/>
              <a:t>Suhde taiteeseen</a:t>
            </a:r>
          </a:p>
          <a:p>
            <a:pPr eaLnBrk="1" hangingPunct="1">
              <a:buFontTx/>
              <a:buChar char="-"/>
            </a:pPr>
            <a:r>
              <a:rPr lang="fi-FI" altLang="fi-FI" sz="2400"/>
              <a:t>tutkii taidetta (estetiikka)</a:t>
            </a:r>
          </a:p>
          <a:p>
            <a:pPr eaLnBrk="1" hangingPunct="1">
              <a:buFontTx/>
              <a:buChar char="-"/>
            </a:pPr>
            <a:r>
              <a:rPr lang="fi-FI" altLang="fi-FI" sz="2400"/>
              <a:t>filosofit ovat ”tyylitaitureita”. Esim. Platon, Nietzsche tai Popper.</a:t>
            </a:r>
          </a:p>
          <a:p>
            <a:pPr eaLnBrk="1" hangingPunct="1">
              <a:buFontTx/>
              <a:buChar char="-"/>
            </a:pPr>
            <a:r>
              <a:rPr lang="fi-FI" altLang="fi-FI" sz="2400"/>
              <a:t>Tyyli on filosofin esitystapa, jolla sisältö tuodaan esille.</a:t>
            </a:r>
          </a:p>
        </p:txBody>
      </p:sp>
      <p:pic>
        <p:nvPicPr>
          <p:cNvPr id="9220" name="Picture 6" descr="C:\Documents and Settings\LJ\Omat tiedostot\Omat kuvatiedostot\janne\valokuvat\2005_06_13\IMG_0555.JPG">
            <a:extLst>
              <a:ext uri="{FF2B5EF4-FFF2-40B4-BE49-F238E27FC236}">
                <a16:creationId xmlns:a16="http://schemas.microsoft.com/office/drawing/2014/main" id="{7E813139-A3FB-B40D-5AD5-EC0E82EE4A2C}"/>
              </a:ext>
            </a:extLst>
          </p:cNvPr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2438400"/>
            <a:ext cx="3810000" cy="2857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00D4F863-34AF-82B9-B3D8-98ADDA926D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F64D794-B9EB-62B6-4663-6D74700F17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fi-FI" u="sng" dirty="0"/>
              <a:t>Suhde uskontoon</a:t>
            </a:r>
          </a:p>
          <a:p>
            <a:pPr eaLnBrk="1" hangingPunct="1">
              <a:buFontTx/>
              <a:buChar char="-"/>
              <a:defRPr/>
            </a:pPr>
            <a:r>
              <a:rPr lang="fi-FI" dirty="0"/>
              <a:t>pohtii ”perimmäisiä kysymyksiä”</a:t>
            </a:r>
          </a:p>
          <a:p>
            <a:pPr eaLnBrk="1" hangingPunct="1">
              <a:buFontTx/>
              <a:buChar char="-"/>
              <a:defRPr/>
            </a:pPr>
            <a:r>
              <a:rPr lang="fi-FI" dirty="0"/>
              <a:t>filosofia nojautuu järkeen, ei uskonnolliseen ilmoitukseen.</a:t>
            </a:r>
          </a:p>
          <a:p>
            <a:pPr eaLnBrk="1" hangingPunct="1">
              <a:buFontTx/>
              <a:buChar char="-"/>
              <a:defRPr/>
            </a:pPr>
            <a:r>
              <a:rPr lang="fi-FI" dirty="0"/>
              <a:t>Filosofia pohtii sielun olemassaoloa, mutta uskonnoissa sielu mitä ilmeisimmin on uskon asia.</a:t>
            </a:r>
          </a:p>
          <a:p>
            <a:pPr marL="0" indent="0" eaLnBrk="1" hangingPunct="1">
              <a:buFontTx/>
              <a:buNone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190</Words>
  <Application>Microsoft Office PowerPoint</Application>
  <PresentationFormat>Näytössä katseltava diaesitys (4:3)</PresentationFormat>
  <Paragraphs>25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Times New Roman</vt:lpstr>
      <vt:lpstr>Arial</vt:lpstr>
      <vt:lpstr>Aptos</vt:lpstr>
      <vt:lpstr>Oletusrakenne</vt:lpstr>
      <vt:lpstr>01 FILOSOFIA</vt:lpstr>
      <vt:lpstr>Filosofian osa-alueet</vt:lpstr>
      <vt:lpstr>PowerPoint-esitys</vt:lpstr>
      <vt:lpstr>PowerPoint-esitys</vt:lpstr>
      <vt:lpstr>Filosofian suhde tieteeseen, taiteeseen ja uskontoon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Filosofian osa-alueet</dc:title>
  <dc:creator>pxb8qy3r33mphbqhkhjy7r7y8</dc:creator>
  <cp:lastModifiedBy>Janne Leiviskä</cp:lastModifiedBy>
  <cp:revision>20</cp:revision>
  <dcterms:created xsi:type="dcterms:W3CDTF">2007-12-06T17:06:06Z</dcterms:created>
  <dcterms:modified xsi:type="dcterms:W3CDTF">2024-12-02T10:42:29Z</dcterms:modified>
</cp:coreProperties>
</file>