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2" r:id="rId6"/>
    <p:sldId id="264" r:id="rId7"/>
    <p:sldId id="258" r:id="rId8"/>
    <p:sldId id="259" r:id="rId9"/>
    <p:sldId id="260" r:id="rId10"/>
    <p:sldId id="263" r:id="rId11"/>
    <p:sldId id="261" r:id="rId12"/>
    <p:sldId id="265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385FD1-750F-2BE1-85F6-1EEB49B7F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6D2325-31B7-D96F-9BFD-8E1205612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0F888D-3C5C-6668-0DA0-8E728E0D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731C2E-F48C-2AF9-E978-401E59D6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8E72CF-7343-848A-1775-B4399116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69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4EC982-8C7E-B74E-9067-70AB4E16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CE6236B-9B35-948A-F8A9-66F560022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A38B8E-B478-E1AD-50A3-EBEECEA3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5B0CEE-DDCF-6E1B-BD80-638FF3CD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CA316A-90CD-C15D-A97B-5D41274BD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48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F36CA37-1D46-33F0-9090-18137C51B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30DEC38-C918-6FCC-4D68-C02FD1138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653BBA-FEAD-07B2-99CB-3A356A7E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6D04A2-694C-57F2-1E51-5DFDA20B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8C9E54-2CB1-DB44-D7D3-F06778173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27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659B05-B703-D292-2F01-B39F8D7A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CC2260-08B0-B524-E730-1B646C053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7BF7C1-65AE-ED47-D898-6E22550D0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862B1F-5FBD-A103-0C94-A5C2A1E6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6C9C55-8DFA-6496-FBF9-DC293ABD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277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119F37-E797-02C1-7F49-2E842087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F336371-5AEE-68AC-46DD-D8AEB6AF7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4EA51D-2586-67DF-CBDD-43789C7E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AD8C-7769-9B18-6F50-41E2CCC0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05F1EA-0662-0E52-F48C-9F0A682C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43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2C555D-2BB7-EF66-7C45-E877012C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A89307-C7EA-E813-5EA8-8DD4CB4FB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64E986-450D-08B6-2EA3-464FD5082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B75A67D-83B1-CE51-7A5E-FD94F8BC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66AE2CD-6BFF-BDCD-80E8-15881A53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C1F74A-CB04-F671-209F-49E92E1E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39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8EAA98-0E07-F6E4-A0A5-D704255C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FC0221-C38B-5DE5-3C83-8665E2221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381811-80D4-4DF6-033B-DA33EFC21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3267595-E105-6710-70A9-BD6FF8E3A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63F776C-29F8-2754-5978-C81FB0FB7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0413358-0C1F-F577-5981-A9DD893C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6735F7-1F55-D1B8-C794-C1C128C3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D3FADF9-25A6-D9C6-81AB-C0C3E6CA6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926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7220F4-532D-BE6B-F8BE-055C9037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CC09117-57AF-D883-F6DC-5D34093E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E6DC21C-BBD8-B90A-2B0E-F9A74154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24D2C9A-6EEF-3B68-1B72-5F3443AF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665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68AA951-D6E8-B72C-4880-1C79DBC01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00099F2-6D4C-87EF-2799-2A617920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1FE34D9-F90A-69A1-8D45-7D11C2B7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17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6B42A-1F46-6517-0720-363D519E0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3ADFFC-ED5D-ECD0-98DC-9AD52E8C7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23E4FE-F313-2C03-4D85-271C2281D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1BF19F-5F42-32D4-AF2C-888F7A03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5E813C-C2F3-9A7A-4E1D-D384FC0D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E69F25-A425-B376-4C14-8DFB1995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26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AC2F67-894A-E7BB-F473-42FE53FC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9B8B374-8678-4CE7-022A-A36A1339E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4F73F5D-ABED-D2D8-17E0-07FD189EE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196DD62-7D8A-5C28-8135-CA021A4F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3232328-1732-F9AB-841B-B5633E37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6BB75-BC42-A9FD-B127-EFDA3F67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757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34E7CFB-82AD-C5A1-A06C-733C545D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8B58EA6-C43A-2A8E-0030-C366C1C42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BEF297-D751-3B3B-969E-EA8FAF073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EFED9-907D-4266-AC7C-8850F547A054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6A0AE0-D353-1289-6BF4-0B177438F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733B9F-2ADE-7B8F-974C-47789ECFC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38BF-8364-422D-9FB6-68770CDC1B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1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werbi.com/view?r=eyJrIjoiOWMyNmEzMWEtZTIyMS00NTMyLWE3ODEtYjZhOGVkM2M0YmY1IiwidCI6IjdjMTRkZmE0LWMwZmMtNDcyNS05ZjA0LTc2YTQ0M2RlYjA5NSIsImMiOjh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3EF26B-7B26-25EB-6EA3-377949EC3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Ammattinimike / työtehtävä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0C974B0-396F-7A93-C9B5-380A6160D9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Oma nimesi </a:t>
            </a:r>
          </a:p>
        </p:txBody>
      </p:sp>
    </p:spTree>
    <p:extLst>
      <p:ext uri="{BB962C8B-B14F-4D97-AF65-F5344CB8AC3E}">
        <p14:creationId xmlns:p14="http://schemas.microsoft.com/office/powerpoint/2010/main" val="275798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Huomaa palkkojen ero!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Alkupalkka = työuran alussa maksettava palkka</a:t>
            </a:r>
          </a:p>
          <a:p>
            <a:r>
              <a:rPr lang="fi-FI" dirty="0"/>
              <a:t>Peruspalkka = palkka ilman mitään lisiä (esim. vuoro- ja iltatyöt)</a:t>
            </a:r>
          </a:p>
          <a:p>
            <a:r>
              <a:rPr lang="fi-FI" dirty="0"/>
              <a:t>Kokonaispalkka = palkka lisineen </a:t>
            </a:r>
          </a:p>
          <a:p>
            <a:r>
              <a:rPr lang="fi-FI" dirty="0"/>
              <a:t>Keskipalkka = kaikkien palkkojen keskiarvo</a:t>
            </a:r>
          </a:p>
          <a:p>
            <a:pPr lvl="2"/>
            <a:r>
              <a:rPr lang="fi-FI" sz="2400" dirty="0"/>
              <a:t>pienen joukon muita selvästi suuremmat tai pienemmät palkat voivat vääristää keskiarvoa</a:t>
            </a:r>
          </a:p>
          <a:p>
            <a:pPr lvl="2"/>
            <a:r>
              <a:rPr lang="fi-FI" sz="2400" dirty="0"/>
              <a:t>1600 e / 1700 e / 1750 e / 1850 e / 1900 e / 1950 e/ 9500 e = </a:t>
            </a:r>
            <a:r>
              <a:rPr lang="fi-FI" sz="2400" b="1" dirty="0"/>
              <a:t>2893 e</a:t>
            </a:r>
          </a:p>
          <a:p>
            <a:r>
              <a:rPr lang="fi-FI" dirty="0"/>
              <a:t>Mediaanipalkka = keskimmäinen palkka, kun kaikki palkansaajat laitetaan suuruusjärjestykseen</a:t>
            </a:r>
          </a:p>
          <a:p>
            <a:pPr lvl="2"/>
            <a:r>
              <a:rPr lang="fi-FI" sz="2400" dirty="0"/>
              <a:t>1600 e / 1700 e / 1750 e / </a:t>
            </a:r>
            <a:r>
              <a:rPr lang="fi-FI" sz="2400" b="1" dirty="0"/>
              <a:t>1850 e</a:t>
            </a:r>
            <a:r>
              <a:rPr lang="fi-FI" sz="2400" dirty="0"/>
              <a:t> / 1900 e / 1950 e/ 9500 e = </a:t>
            </a:r>
            <a:r>
              <a:rPr lang="fi-FI" sz="2400" b="1" dirty="0"/>
              <a:t>1850 e</a:t>
            </a:r>
          </a:p>
        </p:txBody>
      </p:sp>
    </p:spTree>
    <p:extLst>
      <p:ext uri="{BB962C8B-B14F-4D97-AF65-F5344CB8AC3E}">
        <p14:creationId xmlns:p14="http://schemas.microsoft.com/office/powerpoint/2010/main" val="1271223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Työllisyystilanne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Millainen on alan työllisyystilanne nyt?</a:t>
            </a:r>
          </a:p>
          <a:p>
            <a:r>
              <a:rPr lang="fi-FI" dirty="0"/>
              <a:t>Mikä on työllisyysennuste tulevaisuudessa?</a:t>
            </a:r>
          </a:p>
        </p:txBody>
      </p:sp>
    </p:spTree>
    <p:extLst>
      <p:ext uri="{BB962C8B-B14F-4D97-AF65-F5344CB8AC3E}">
        <p14:creationId xmlns:p14="http://schemas.microsoft.com/office/powerpoint/2010/main" val="3118766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Havaintoja työstä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Etsi jokin uutinen tai artikkeli, joka kertoo valitsemastasi ammatista / alasta.</a:t>
            </a:r>
          </a:p>
          <a:p>
            <a:r>
              <a:rPr lang="fi-FI" dirty="0"/>
              <a:t>Kerro tekstin pohjalta kolme kiinnostavaa havaintoa ammatista / alasta. </a:t>
            </a:r>
          </a:p>
        </p:txBody>
      </p:sp>
    </p:spTree>
    <p:extLst>
      <p:ext uri="{BB962C8B-B14F-4D97-AF65-F5344CB8AC3E}">
        <p14:creationId xmlns:p14="http://schemas.microsoft.com/office/powerpoint/2010/main" val="129741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Ammattiesittely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jokin itseäsi kiinnostava ammatti, jota kukaan muu ryhmästäsi ei ole valinnut. </a:t>
            </a:r>
          </a:p>
          <a:p>
            <a:r>
              <a:rPr lang="fi-FI" dirty="0"/>
              <a:t>Löydät ammattikuvauksia esim. Työmarkkinatorilta. Voit etsiä ammatin myös muista tietolähteistä tai koota tietoa haastattelemalla perheenjäsentä, sukulaista, tuttavaa tms. hänen ammatistaan. </a:t>
            </a:r>
          </a:p>
          <a:p>
            <a:r>
              <a:rPr lang="fi-FI" dirty="0"/>
              <a:t>Valmista 3–5 minuutin esittely ammatista.</a:t>
            </a:r>
          </a:p>
        </p:txBody>
      </p:sp>
    </p:spTree>
    <p:extLst>
      <p:ext uri="{BB962C8B-B14F-4D97-AF65-F5344CB8AC3E}">
        <p14:creationId xmlns:p14="http://schemas.microsoft.com/office/powerpoint/2010/main" val="88870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Ohjeita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Käytä näitä dioja pohjana omalle esityksellesi.</a:t>
            </a:r>
          </a:p>
          <a:p>
            <a:r>
              <a:rPr lang="fi-FI" dirty="0"/>
              <a:t>Voit lisätä dioihin valitsemasi taustan, kuvia tms.</a:t>
            </a:r>
          </a:p>
          <a:p>
            <a:r>
              <a:rPr lang="fi-FI" dirty="0"/>
              <a:t>Poista kaikki ohjesivut, jätä vain otsikkosivut ja poista niistä ohjeteksti. </a:t>
            </a:r>
          </a:p>
          <a:p>
            <a:r>
              <a:rPr lang="fi-FI" dirty="0"/>
              <a:t>Älä kirjoita dioihin kokonaisia lauseita vaan ilmaise asiasi tiiviisti avainsanoilla: Esityksesi EI SAA olla diojen suoraa lukemista. </a:t>
            </a:r>
          </a:p>
        </p:txBody>
      </p:sp>
    </p:spTree>
    <p:extLst>
      <p:ext uri="{BB962C8B-B14F-4D97-AF65-F5344CB8AC3E}">
        <p14:creationId xmlns:p14="http://schemas.microsoft.com/office/powerpoint/2010/main" val="322985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Ammattiin kuuluvia työtehtäviä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Esittele monipuolisesti, millaisia työtehtäviä tähän ammattiin voi kuulua. Voit käyttää siihen tarvittaessa useamman dian. </a:t>
            </a:r>
          </a:p>
        </p:txBody>
      </p:sp>
    </p:spTree>
    <p:extLst>
      <p:ext uri="{BB962C8B-B14F-4D97-AF65-F5344CB8AC3E}">
        <p14:creationId xmlns:p14="http://schemas.microsoft.com/office/powerpoint/2010/main" val="395614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Työpaikkoja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Kerro, millaisissa työpaikoissa tämän alan ihmisiä työskentelee.</a:t>
            </a:r>
          </a:p>
        </p:txBody>
      </p:sp>
    </p:spTree>
    <p:extLst>
      <p:ext uri="{BB962C8B-B14F-4D97-AF65-F5344CB8AC3E}">
        <p14:creationId xmlns:p14="http://schemas.microsoft.com/office/powerpoint/2010/main" val="4731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Taidot, osaaminen, ominaisuudet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Kerro, millaisia taitoja, osaamista ja ominaisuuksia työssä tarvitaan.</a:t>
            </a:r>
          </a:p>
          <a:p>
            <a:r>
              <a:rPr lang="fi-FI" dirty="0"/>
              <a:t>Tutki </a:t>
            </a:r>
            <a:r>
              <a:rPr lang="fi-FI" dirty="0">
                <a:hlinkClick r:id="rId2"/>
              </a:rPr>
              <a:t>ammattialakohtaisia osaamistarpeiden muutoksia vuoteen 2030</a:t>
            </a:r>
            <a:r>
              <a:rPr lang="fi-FI" dirty="0"/>
              <a:t>. Mitkä ovat valitsemallasi alalla viisi asiaa, joissa osaamisen tarve kasvaa eniten?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57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Ammatin hyviä ja huonoja puolia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Kerro ammatin hyvistä ja huonoista puolista. </a:t>
            </a:r>
          </a:p>
        </p:txBody>
      </p:sp>
    </p:spTree>
    <p:extLst>
      <p:ext uri="{BB962C8B-B14F-4D97-AF65-F5344CB8AC3E}">
        <p14:creationId xmlns:p14="http://schemas.microsoft.com/office/powerpoint/2010/main" val="414245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Ammattiin vaadittava tai soveltuva koulutus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Millä koulutuksella kyseistä työtä voi tehdä?</a:t>
            </a:r>
          </a:p>
          <a:p>
            <a:r>
              <a:rPr lang="fi-FI" dirty="0"/>
              <a:t>Onko jotain tiettyä koulutusvaatimusta?</a:t>
            </a:r>
          </a:p>
        </p:txBody>
      </p:sp>
    </p:spTree>
    <p:extLst>
      <p:ext uri="{BB962C8B-B14F-4D97-AF65-F5344CB8AC3E}">
        <p14:creationId xmlns:p14="http://schemas.microsoft.com/office/powerpoint/2010/main" val="343153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433EB-5B2C-4982-7404-8E0D622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Alan palkkaus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E974E-2D6C-0F57-50B3-C2BAED25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Millaista palkkaa ammatissa saa? Kerro summia! </a:t>
            </a:r>
          </a:p>
          <a:p>
            <a:r>
              <a:rPr lang="fi-FI" dirty="0"/>
              <a:t>Selvitä, onko löytämäsi palkkatieto </a:t>
            </a:r>
          </a:p>
          <a:p>
            <a:pPr lvl="2"/>
            <a:r>
              <a:rPr lang="fi-FI" sz="2400" dirty="0"/>
              <a:t>alkupalkka</a:t>
            </a:r>
          </a:p>
          <a:p>
            <a:pPr lvl="2"/>
            <a:r>
              <a:rPr lang="fi-FI" sz="2400" dirty="0"/>
              <a:t>keskipalkka</a:t>
            </a:r>
          </a:p>
          <a:p>
            <a:pPr lvl="2"/>
            <a:r>
              <a:rPr lang="fi-FI" sz="2400" dirty="0"/>
              <a:t>mediaanipalkka</a:t>
            </a:r>
          </a:p>
          <a:p>
            <a:pPr lvl="2"/>
            <a:r>
              <a:rPr lang="fi-FI" sz="2400" dirty="0"/>
              <a:t>joku muu</a:t>
            </a:r>
          </a:p>
        </p:txBody>
      </p:sp>
    </p:spTree>
    <p:extLst>
      <p:ext uri="{BB962C8B-B14F-4D97-AF65-F5344CB8AC3E}">
        <p14:creationId xmlns:p14="http://schemas.microsoft.com/office/powerpoint/2010/main" val="297191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351</Words>
  <Application>Microsoft Office PowerPoint</Application>
  <PresentationFormat>Laajakuva</PresentationFormat>
  <Paragraphs>45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Ammattinimike / työtehtävä</vt:lpstr>
      <vt:lpstr>Ammattiesittely  </vt:lpstr>
      <vt:lpstr>Ohjeita </vt:lpstr>
      <vt:lpstr>Ammattiin kuuluvia työtehtäviä</vt:lpstr>
      <vt:lpstr>Työpaikkoja </vt:lpstr>
      <vt:lpstr>Taidot, osaaminen, ominaisuudet</vt:lpstr>
      <vt:lpstr>Ammatin hyviä ja huonoja puolia </vt:lpstr>
      <vt:lpstr>Ammattiin vaadittava tai soveltuva koulutus  </vt:lpstr>
      <vt:lpstr>Alan palkkaus </vt:lpstr>
      <vt:lpstr>Huomaa palkkojen ero! </vt:lpstr>
      <vt:lpstr>Työllisyystilanne</vt:lpstr>
      <vt:lpstr>Havaintoja työstä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Ammattinimike / työtehtävä</dc:title>
  <dc:creator>Repo Sirpa</dc:creator>
  <cp:lastModifiedBy>Repo Sirpa</cp:lastModifiedBy>
  <cp:revision>5</cp:revision>
  <dcterms:created xsi:type="dcterms:W3CDTF">2024-02-06T17:28:43Z</dcterms:created>
  <dcterms:modified xsi:type="dcterms:W3CDTF">2024-02-07T07:07:46Z</dcterms:modified>
</cp:coreProperties>
</file>