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EEFF"/>
    <a:srgbClr val="D6AAE4"/>
    <a:srgbClr val="C5F7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5" autoAdjust="0"/>
    <p:restoredTop sz="94660"/>
  </p:normalViewPr>
  <p:slideViewPr>
    <p:cSldViewPr snapToGrid="0">
      <p:cViewPr varScale="1">
        <p:scale>
          <a:sx n="93" d="100"/>
          <a:sy n="93" d="100"/>
        </p:scale>
        <p:origin x="82" y="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6061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433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946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887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0009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502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031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292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808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315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2008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33DD9-5198-4AC1-B9C3-867C113D11A4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A5CD0-9113-4A4A-BB4B-10E5AED836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4519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yöristetty suorakulmio 3"/>
          <p:cNvSpPr/>
          <p:nvPr/>
        </p:nvSpPr>
        <p:spPr>
          <a:xfrm>
            <a:off x="6995135" y="1205254"/>
            <a:ext cx="3407505" cy="51223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</a:t>
            </a: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fi-FI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Monialainen yhteistyö</a:t>
            </a:r>
          </a:p>
          <a:p>
            <a:pPr algn="ctr"/>
            <a:r>
              <a:rPr lang="fi-FI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oppilaat</a:t>
            </a:r>
          </a:p>
          <a:p>
            <a:pPr algn="ctr"/>
            <a:r>
              <a:rPr lang="fi-FI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opiskelijat</a:t>
            </a:r>
          </a:p>
          <a:p>
            <a:pPr algn="ctr"/>
            <a:r>
              <a:rPr lang="fi-FI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Huoltajat  </a:t>
            </a:r>
          </a:p>
        </p:txBody>
      </p:sp>
      <p:sp>
        <p:nvSpPr>
          <p:cNvPr id="5" name="Pyöristetty suorakulmio 4"/>
          <p:cNvSpPr/>
          <p:nvPr/>
        </p:nvSpPr>
        <p:spPr>
          <a:xfrm>
            <a:off x="695255" y="255898"/>
            <a:ext cx="2679032" cy="1267326"/>
          </a:xfrm>
          <a:prstGeom prst="roundRect">
            <a:avLst/>
          </a:prstGeom>
          <a:solidFill>
            <a:srgbClr val="D6AA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Vastaa yleisestä suunnittelusta, kehittämisestä , ohjauksesta ja arvioinnista</a:t>
            </a:r>
          </a:p>
        </p:txBody>
      </p:sp>
      <p:sp>
        <p:nvSpPr>
          <p:cNvPr id="6" name="Pyöristetty suorakulmio 5"/>
          <p:cNvSpPr/>
          <p:nvPr/>
        </p:nvSpPr>
        <p:spPr>
          <a:xfrm>
            <a:off x="3723313" y="255898"/>
            <a:ext cx="2448233" cy="1267326"/>
          </a:xfrm>
          <a:prstGeom prst="roundRect">
            <a:avLst/>
          </a:prstGeom>
          <a:solidFill>
            <a:srgbClr val="D6AA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Maakuntatason oppilashuollon ohjausryhmä</a:t>
            </a:r>
          </a:p>
        </p:txBody>
      </p:sp>
      <p:sp>
        <p:nvSpPr>
          <p:cNvPr id="9" name="Pyöristetty suorakulmio 8"/>
          <p:cNvSpPr/>
          <p:nvPr/>
        </p:nvSpPr>
        <p:spPr>
          <a:xfrm>
            <a:off x="2659525" y="1609344"/>
            <a:ext cx="4695844" cy="929296"/>
          </a:xfrm>
          <a:prstGeom prst="roundRect">
            <a:avLst/>
          </a:prstGeom>
          <a:solidFill>
            <a:srgbClr val="9BEE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Koulun oppilashuoltosuunnitelma</a:t>
            </a:r>
          </a:p>
          <a:p>
            <a:pPr algn="ctr"/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(kuntataso)</a:t>
            </a:r>
          </a:p>
        </p:txBody>
      </p:sp>
      <p:sp>
        <p:nvSpPr>
          <p:cNvPr id="10" name="Pyöristetty suorakulmio 9"/>
          <p:cNvSpPr/>
          <p:nvPr/>
        </p:nvSpPr>
        <p:spPr>
          <a:xfrm>
            <a:off x="2775348" y="2695853"/>
            <a:ext cx="4379495" cy="1326639"/>
          </a:xfrm>
          <a:prstGeom prst="roundRect">
            <a:avLst/>
          </a:prstGeom>
          <a:solidFill>
            <a:srgbClr val="9BEE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Yhteisöllinen oppilashuolto</a:t>
            </a:r>
          </a:p>
          <a:p>
            <a:pPr marL="285750" indent="-285750" algn="ctr">
              <a:buFontTx/>
              <a:buChar char="-"/>
            </a:pPr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Koulun oppilashuollon suunnittelu, kehittäminen, toteuttaminen ja arviointi</a:t>
            </a:r>
          </a:p>
        </p:txBody>
      </p:sp>
      <p:sp>
        <p:nvSpPr>
          <p:cNvPr id="11" name="Pyöristetty suorakulmio 10"/>
          <p:cNvSpPr/>
          <p:nvPr/>
        </p:nvSpPr>
        <p:spPr>
          <a:xfrm>
            <a:off x="512065" y="2883568"/>
            <a:ext cx="1828812" cy="3705726"/>
          </a:xfrm>
          <a:prstGeom prst="roundRect">
            <a:avLst/>
          </a:prstGeom>
          <a:solidFill>
            <a:srgbClr val="9BEE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Koulun oppilashuolto</a:t>
            </a:r>
          </a:p>
        </p:txBody>
      </p:sp>
      <p:sp>
        <p:nvSpPr>
          <p:cNvPr id="12" name="Pyöristetty suorakulmio 11"/>
          <p:cNvSpPr/>
          <p:nvPr/>
        </p:nvSpPr>
        <p:spPr>
          <a:xfrm>
            <a:off x="2815389" y="4303777"/>
            <a:ext cx="4376391" cy="1597152"/>
          </a:xfrm>
          <a:prstGeom prst="roundRect">
            <a:avLst/>
          </a:prstGeom>
          <a:solidFill>
            <a:srgbClr val="C5F7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Yksilökohtainen oppilashuolto</a:t>
            </a:r>
          </a:p>
          <a:p>
            <a:pPr marL="285750" indent="-285750" algn="ctr">
              <a:buFontTx/>
              <a:buChar char="-"/>
            </a:pPr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Kokoonpano tapauskohtainen</a:t>
            </a:r>
          </a:p>
          <a:p>
            <a:pPr marL="285750" indent="-285750" algn="ctr">
              <a:buFontTx/>
              <a:buChar char="-"/>
            </a:pPr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perustuu oppilaan/huoltajan suostumukseen</a:t>
            </a:r>
          </a:p>
          <a:p>
            <a:pPr marL="285750" indent="-285750" algn="ctr">
              <a:buFontTx/>
              <a:buChar char="-"/>
            </a:pPr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koollekutsujana se, jolle asian selvittäminen työtehtävien perusteella kuuluu</a:t>
            </a:r>
          </a:p>
        </p:txBody>
      </p:sp>
      <p:cxnSp>
        <p:nvCxnSpPr>
          <p:cNvPr id="18" name="Suora yhdysviiva 17"/>
          <p:cNvCxnSpPr>
            <a:stCxn id="11" idx="3"/>
            <a:endCxn id="10" idx="1"/>
          </p:cNvCxnSpPr>
          <p:nvPr/>
        </p:nvCxnSpPr>
        <p:spPr>
          <a:xfrm flipV="1">
            <a:off x="2340877" y="3359173"/>
            <a:ext cx="434471" cy="1377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stCxn id="11" idx="3"/>
            <a:endCxn id="12" idx="1"/>
          </p:cNvCxnSpPr>
          <p:nvPr/>
        </p:nvCxnSpPr>
        <p:spPr>
          <a:xfrm>
            <a:off x="2340877" y="4736431"/>
            <a:ext cx="474512" cy="3659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yöristetty suorakulmio 22"/>
          <p:cNvSpPr/>
          <p:nvPr/>
        </p:nvSpPr>
        <p:spPr>
          <a:xfrm>
            <a:off x="7522257" y="2292096"/>
            <a:ext cx="2353262" cy="1224213"/>
          </a:xfrm>
          <a:prstGeom prst="roundRect">
            <a:avLst/>
          </a:prstGeom>
          <a:solidFill>
            <a:srgbClr val="9BEE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Työtä tukevat työryhmät:</a:t>
            </a:r>
          </a:p>
          <a:p>
            <a:pPr algn="ctr"/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Erityisopetuksen   kehittämisryhmä</a:t>
            </a:r>
          </a:p>
        </p:txBody>
      </p:sp>
      <p:sp>
        <p:nvSpPr>
          <p:cNvPr id="2" name="Nuoli oikealle 1"/>
          <p:cNvSpPr/>
          <p:nvPr/>
        </p:nvSpPr>
        <p:spPr>
          <a:xfrm flipV="1">
            <a:off x="3374288" y="889560"/>
            <a:ext cx="349025" cy="315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yöristetty suorakulmio 15"/>
          <p:cNvSpPr/>
          <p:nvPr/>
        </p:nvSpPr>
        <p:spPr>
          <a:xfrm>
            <a:off x="7355369" y="3755585"/>
            <a:ext cx="3507703" cy="914400"/>
          </a:xfrm>
          <a:prstGeom prst="roundRect">
            <a:avLst>
              <a:gd name="adj" fmla="val 6000"/>
            </a:avLst>
          </a:prstGeom>
          <a:solidFill>
            <a:srgbClr val="9BEE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err="1">
                <a:solidFill>
                  <a:srgbClr val="9BEEFF"/>
                </a:solidFill>
              </a:rPr>
              <a:t>PP</a:t>
            </a:r>
            <a:r>
              <a:rPr lang="fi-FI" b="1" dirty="0" err="1">
                <a:solidFill>
                  <a:schemeClr val="tx1"/>
                </a:solidFill>
              </a:rPr>
              <a:t>Pedagoginen</a:t>
            </a:r>
            <a:r>
              <a:rPr lang="fi-FI" b="1" dirty="0">
                <a:solidFill>
                  <a:schemeClr val="tx1"/>
                </a:solidFill>
              </a:rPr>
              <a:t> oppilashuolto</a:t>
            </a:r>
          </a:p>
        </p:txBody>
      </p:sp>
    </p:spTree>
    <p:extLst>
      <p:ext uri="{BB962C8B-B14F-4D97-AF65-F5344CB8AC3E}">
        <p14:creationId xmlns:p14="http://schemas.microsoft.com/office/powerpoint/2010/main" val="14887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64</Words>
  <Application>Microsoft Office PowerPoint</Application>
  <PresentationFormat>Laajakuva</PresentationFormat>
  <Paragraphs>30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Arto Ojala</dc:creator>
  <cp:lastModifiedBy>Ojala Marita</cp:lastModifiedBy>
  <cp:revision>14</cp:revision>
  <dcterms:created xsi:type="dcterms:W3CDTF">2014-08-21T13:04:58Z</dcterms:created>
  <dcterms:modified xsi:type="dcterms:W3CDTF">2025-05-08T11:41:54Z</dcterms:modified>
</cp:coreProperties>
</file>