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60" r:id="rId4"/>
    <p:sldId id="259" r:id="rId5"/>
    <p:sldId id="261" r:id="rId6"/>
    <p:sldId id="264" r:id="rId7"/>
    <p:sldId id="265" r:id="rId8"/>
    <p:sldId id="266" r:id="rId9"/>
    <p:sldId id="267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488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371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54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78486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254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39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51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829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89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7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437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67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05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46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50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27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435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60CEFA-263B-41B9-A56B-77584B983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Vanhempainilta</a:t>
            </a:r>
            <a:br>
              <a:rPr lang="fi-FI" dirty="0"/>
            </a:br>
            <a:r>
              <a:rPr lang="fi-FI" dirty="0" err="1"/>
              <a:t>Föräldramöte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B3ABC36-0738-4E49-8424-06BACAB187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                 6.9. 23</a:t>
            </a:r>
          </a:p>
        </p:txBody>
      </p:sp>
    </p:spTree>
    <p:extLst>
      <p:ext uri="{BB962C8B-B14F-4D97-AF65-F5344CB8AC3E}">
        <p14:creationId xmlns:p14="http://schemas.microsoft.com/office/powerpoint/2010/main" val="858845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A60AB1-4888-46A7-83B3-BC997FE5E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Keramiikka Leikitellen / </a:t>
            </a:r>
            <a:r>
              <a:rPr lang="fi-FI" dirty="0" err="1"/>
              <a:t>Lekfullt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lera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FBE04E-2456-41E2-B95D-74D0F8F4D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Alkaa ensi viikolla. </a:t>
            </a:r>
            <a:r>
              <a:rPr lang="fi-FI" dirty="0" err="1"/>
              <a:t>Janine</a:t>
            </a:r>
            <a:r>
              <a:rPr lang="fi-FI" dirty="0"/>
              <a:t> Bergström tulee päiväkotiin.</a:t>
            </a:r>
          </a:p>
          <a:p>
            <a:r>
              <a:rPr lang="fi-FI" dirty="0"/>
              <a:t>12.9 ja 30.10 3-5 vuotiaille. 2 kertaa. Nipistelytekniikka ja makkaratekniikka.</a:t>
            </a:r>
          </a:p>
          <a:p>
            <a:r>
              <a:rPr lang="fi-FI" dirty="0"/>
              <a:t>14.9 0-3 vuotiaille. 1 kertaa. Nipistelytekniikka / </a:t>
            </a:r>
            <a:r>
              <a:rPr lang="fi-FI" dirty="0" err="1"/>
              <a:t>Tumingsteknik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5196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8DCC22-8FD5-41F1-929D-7EF3CBDA0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Tärkeät päivämäärät / </a:t>
            </a:r>
            <a:r>
              <a:rPr lang="fi-FI" dirty="0" err="1"/>
              <a:t>Viktiga</a:t>
            </a:r>
            <a:r>
              <a:rPr lang="fi-FI" dirty="0"/>
              <a:t> </a:t>
            </a:r>
            <a:r>
              <a:rPr lang="fi-FI" dirty="0" err="1"/>
              <a:t>datumar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31A396-E829-46F7-9E45-22F810DE0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29.10  pyjamabileet / pyjamasparty</a:t>
            </a:r>
          </a:p>
          <a:p>
            <a:r>
              <a:rPr lang="fi-FI" dirty="0"/>
              <a:t>1.11 Halloween juhlat / Halloween </a:t>
            </a:r>
            <a:r>
              <a:rPr lang="fi-FI" dirty="0" err="1"/>
              <a:t>fest</a:t>
            </a:r>
            <a:endParaRPr lang="fi-FI" dirty="0"/>
          </a:p>
          <a:p>
            <a:r>
              <a:rPr lang="fi-FI" dirty="0"/>
              <a:t>10.11 isänpäivän aamiainen / </a:t>
            </a:r>
            <a:r>
              <a:rPr lang="fi-FI" dirty="0" err="1"/>
              <a:t>farsdagsmorgonmål</a:t>
            </a:r>
            <a:endParaRPr lang="fi-FI" dirty="0"/>
          </a:p>
          <a:p>
            <a:r>
              <a:rPr lang="fi-FI" dirty="0"/>
              <a:t>1.12  pikkujoulujuhlat lapsille/ </a:t>
            </a:r>
            <a:r>
              <a:rPr lang="fi-FI" dirty="0" err="1"/>
              <a:t>lillajulsfest</a:t>
            </a:r>
            <a:r>
              <a:rPr lang="fi-FI" dirty="0"/>
              <a:t> för </a:t>
            </a:r>
            <a:r>
              <a:rPr lang="fi-FI" dirty="0" err="1"/>
              <a:t>barnen</a:t>
            </a:r>
            <a:r>
              <a:rPr lang="fi-FI" dirty="0"/>
              <a:t>.</a:t>
            </a:r>
          </a:p>
          <a:p>
            <a:r>
              <a:rPr lang="fi-FI" dirty="0"/>
              <a:t>14.12 tonttupolku klo. 18:00 </a:t>
            </a:r>
            <a:r>
              <a:rPr lang="fi-FI" dirty="0" err="1"/>
              <a:t>perhelle</a:t>
            </a:r>
            <a:r>
              <a:rPr lang="fi-FI" dirty="0"/>
              <a:t>/ </a:t>
            </a:r>
            <a:r>
              <a:rPr lang="fi-FI" dirty="0" err="1"/>
              <a:t>tomtestig</a:t>
            </a:r>
            <a:r>
              <a:rPr lang="fi-FI" dirty="0"/>
              <a:t> </a:t>
            </a:r>
            <a:r>
              <a:rPr lang="fi-FI" dirty="0" err="1"/>
              <a:t>kl</a:t>
            </a:r>
            <a:r>
              <a:rPr lang="fi-FI" dirty="0"/>
              <a:t>. 18:00 för </a:t>
            </a:r>
            <a:r>
              <a:rPr lang="fi-FI" dirty="0" err="1"/>
              <a:t>familjen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Karhuntassut sekä Ketunpoikaset viettävät nämä tapahtumat yhdessä.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Ajattelimme varata meille </a:t>
            </a:r>
            <a:r>
              <a:rPr lang="fi-FI" dirty="0" err="1"/>
              <a:t>Solbackan</a:t>
            </a:r>
            <a:r>
              <a:rPr lang="fi-FI" dirty="0"/>
              <a:t> tilat kaksi kertaa kuussa. Silloin ryhmät menevät eri päivinä </a:t>
            </a:r>
            <a:r>
              <a:rPr lang="fi-FI" dirty="0" err="1"/>
              <a:t>Solbackan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46630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73A2FF2E-0DB0-43F9-ACC0-915B1B23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Vanhemmille /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/>
              <a:t>föräldrarna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50233-C4EB-472F-A055-56E53B51F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Mikä toimii?</a:t>
            </a:r>
          </a:p>
          <a:p>
            <a:r>
              <a:rPr lang="fi-FI" dirty="0"/>
              <a:t>Mitä toiveita tulevalle toimintakaudelle?</a:t>
            </a:r>
          </a:p>
        </p:txBody>
      </p:sp>
    </p:spTree>
    <p:extLst>
      <p:ext uri="{BB962C8B-B14F-4D97-AF65-F5344CB8AC3E}">
        <p14:creationId xmlns:p14="http://schemas.microsoft.com/office/powerpoint/2010/main" val="428186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21050E-2979-436E-95A1-335533E88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fi-FI" dirty="0"/>
            </a:b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A260047-7BBF-4813-948E-376D740DE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A ja B puoli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9B705A-1299-48D5-BA06-13DB44EDDA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käytämme klo 9 asti A-ovea</a:t>
            </a:r>
          </a:p>
          <a:p>
            <a:r>
              <a:rPr lang="fi-FI" dirty="0"/>
              <a:t>Lapset jaettu kaksi eri ryhmiin. Karhuntassu ja Ketunpoikaset.</a:t>
            </a:r>
          </a:p>
          <a:p>
            <a:r>
              <a:rPr lang="fi-FI" dirty="0"/>
              <a:t>Henkilökunta: Tiina, </a:t>
            </a:r>
            <a:r>
              <a:rPr lang="fi-FI" dirty="0" err="1"/>
              <a:t>Jannica</a:t>
            </a:r>
            <a:r>
              <a:rPr lang="fi-FI" dirty="0"/>
              <a:t> ja Kyllikki Karhuntassu ryhmässä. </a:t>
            </a:r>
            <a:r>
              <a:rPr lang="fi-FI" dirty="0" err="1"/>
              <a:t>Sanne</a:t>
            </a:r>
            <a:r>
              <a:rPr lang="fi-FI" dirty="0"/>
              <a:t> ja Jessica Ketunpoikaset ryhmässä. </a:t>
            </a:r>
          </a:p>
          <a:p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CB93AE4-8E4C-407C-9902-9D41553075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A </a:t>
            </a:r>
            <a:r>
              <a:rPr lang="fi-FI" dirty="0" err="1"/>
              <a:t>och</a:t>
            </a:r>
            <a:r>
              <a:rPr lang="fi-FI" dirty="0"/>
              <a:t> B </a:t>
            </a:r>
            <a:r>
              <a:rPr lang="fi-FI" dirty="0" err="1"/>
              <a:t>sida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BE4BFE1-0ECF-4259-B2AB-1AA926DF912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/>
              <a:t>Vi </a:t>
            </a:r>
            <a:r>
              <a:rPr lang="fi-FI" dirty="0" err="1"/>
              <a:t>använder</a:t>
            </a:r>
            <a:r>
              <a:rPr lang="fi-FI" dirty="0"/>
              <a:t> </a:t>
            </a:r>
            <a:r>
              <a:rPr lang="fi-FI" dirty="0" err="1"/>
              <a:t>oss</a:t>
            </a:r>
            <a:r>
              <a:rPr lang="fi-FI" dirty="0"/>
              <a:t> </a:t>
            </a:r>
            <a:r>
              <a:rPr lang="fi-FI" dirty="0" err="1"/>
              <a:t>enbart</a:t>
            </a:r>
            <a:r>
              <a:rPr lang="fi-FI" dirty="0"/>
              <a:t> av A-</a:t>
            </a:r>
            <a:r>
              <a:rPr lang="fi-FI" dirty="0" err="1"/>
              <a:t>dörren</a:t>
            </a:r>
            <a:r>
              <a:rPr lang="fi-FI" dirty="0"/>
              <a:t> </a:t>
            </a:r>
            <a:r>
              <a:rPr lang="fi-FI" dirty="0" err="1"/>
              <a:t>fram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kl</a:t>
            </a:r>
            <a:r>
              <a:rPr lang="fi-FI" dirty="0"/>
              <a:t>. 9</a:t>
            </a:r>
          </a:p>
          <a:p>
            <a:r>
              <a:rPr lang="fi-FI" dirty="0" err="1"/>
              <a:t>Barnen</a:t>
            </a:r>
            <a:r>
              <a:rPr lang="fi-FI" dirty="0"/>
              <a:t> </a:t>
            </a:r>
            <a:r>
              <a:rPr lang="fi-FI" dirty="0" err="1"/>
              <a:t>indelade</a:t>
            </a:r>
            <a:r>
              <a:rPr lang="fi-FI" dirty="0"/>
              <a:t> i </a:t>
            </a:r>
            <a:r>
              <a:rPr lang="fi-FI" dirty="0" err="1"/>
              <a:t>två</a:t>
            </a:r>
            <a:r>
              <a:rPr lang="fi-FI" dirty="0"/>
              <a:t> </a:t>
            </a:r>
            <a:r>
              <a:rPr lang="fi-FI" dirty="0" err="1"/>
              <a:t>grupper</a:t>
            </a:r>
            <a:r>
              <a:rPr lang="fi-FI" dirty="0"/>
              <a:t>: </a:t>
            </a:r>
            <a:r>
              <a:rPr lang="fi-FI" dirty="0" err="1"/>
              <a:t>Björntassen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Rävungarna</a:t>
            </a:r>
            <a:endParaRPr lang="fi-FI" dirty="0"/>
          </a:p>
          <a:p>
            <a:r>
              <a:rPr lang="fi-FI" dirty="0"/>
              <a:t>Personalen: Tiina, </a:t>
            </a:r>
            <a:r>
              <a:rPr lang="fi-FI" dirty="0" err="1"/>
              <a:t>Jannica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Kyllikki i </a:t>
            </a:r>
            <a:r>
              <a:rPr lang="fi-FI" dirty="0" err="1"/>
              <a:t>Björntassen</a:t>
            </a:r>
            <a:r>
              <a:rPr lang="fi-FI" dirty="0"/>
              <a:t>. </a:t>
            </a:r>
            <a:r>
              <a:rPr lang="fi-FI" dirty="0" err="1"/>
              <a:t>Sanne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 Jessica i </a:t>
            </a:r>
            <a:r>
              <a:rPr lang="fi-FI" dirty="0" err="1"/>
              <a:t>Rävungarna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1235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8BF7D6-0F15-4032-9C10-3B632839F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Toiminta / </a:t>
            </a:r>
            <a:r>
              <a:rPr lang="fi-FI" dirty="0" err="1"/>
              <a:t>Verksamhet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6680-B49A-4E16-8FBC-C6A2967B6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Klo 6-8 olemme  kaikki yhdessä A-puolella.</a:t>
            </a:r>
          </a:p>
          <a:p>
            <a:r>
              <a:rPr lang="fi-FI" dirty="0"/>
              <a:t>Aamupalaan jälkeen lapset jaetaan tilanteen mukaan tarvittaessa pienempiin ryhmiin. Aamupala on klo: 8:00-8:20 välillä.</a:t>
            </a:r>
          </a:p>
          <a:p>
            <a:r>
              <a:rPr lang="fi-FI" dirty="0"/>
              <a:t>Eri teemat:</a:t>
            </a:r>
          </a:p>
          <a:p>
            <a:pPr marL="0" indent="0">
              <a:buNone/>
            </a:pPr>
            <a:r>
              <a:rPr lang="fi-FI" dirty="0"/>
              <a:t>-Ketunpoikaset syksyn seuranta syyskuussa. Mitä </a:t>
            </a:r>
            <a:r>
              <a:rPr lang="fi-FI" dirty="0" err="1"/>
              <a:t>luonossa</a:t>
            </a:r>
            <a:r>
              <a:rPr lang="fi-FI" dirty="0"/>
              <a:t> kasvaa. Erilaisia eläimiä tulevat olemaan meidän teema myös tänä vuonna. Lapset ovat erittäin kiinnostuneita erilaisista eläimistä.</a:t>
            </a:r>
          </a:p>
          <a:p>
            <a:pPr marL="0" indent="0">
              <a:buNone/>
            </a:pPr>
            <a:r>
              <a:rPr lang="fi-FI" dirty="0"/>
              <a:t>-Piirissä paljon erilaisia lauluja ja loruja.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8184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EB12F9-AF22-41A2-BB8A-0EA14F10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Viikko- ohjelma    </a:t>
            </a:r>
            <a:r>
              <a:rPr lang="fi-FI" dirty="0" err="1"/>
              <a:t>Veckoschema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A7C97CF-345F-4194-888A-4DB39787FE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Ma: Pienryhmä</a:t>
            </a:r>
          </a:p>
          <a:p>
            <a:r>
              <a:rPr lang="fi-FI" dirty="0"/>
              <a:t>Ti: Pienryhmä. Ketunpoikaset lauluhetki.</a:t>
            </a:r>
          </a:p>
          <a:p>
            <a:r>
              <a:rPr lang="fi-FI" dirty="0"/>
              <a:t>Ke: Pienryhmä.</a:t>
            </a:r>
          </a:p>
          <a:p>
            <a:r>
              <a:rPr lang="fi-FI" dirty="0"/>
              <a:t>To: ulkoilupäivä / Leikkipuisto tai urheilukentälle</a:t>
            </a:r>
          </a:p>
          <a:p>
            <a:r>
              <a:rPr lang="fi-FI" dirty="0"/>
              <a:t>Pe: Muskari</a:t>
            </a:r>
          </a:p>
          <a:p>
            <a:endParaRPr lang="fi-FI" dirty="0"/>
          </a:p>
          <a:p>
            <a:r>
              <a:rPr lang="fi-FI" dirty="0"/>
              <a:t>Viikko-ohjelma tai päiväkohtainen ohjelma voi myös muuttua, tilanteista riippuen, esim. jos on paljon lapsia poissa.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F8C24E0-5DB3-453D-BDDE-2316097E2D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Må</a:t>
            </a:r>
            <a:r>
              <a:rPr lang="fi-FI" dirty="0"/>
              <a:t>:  </a:t>
            </a:r>
            <a:r>
              <a:rPr lang="fi-FI" dirty="0" err="1"/>
              <a:t>Smågrupp</a:t>
            </a:r>
            <a:endParaRPr lang="fi-FI" dirty="0"/>
          </a:p>
          <a:p>
            <a:r>
              <a:rPr lang="fi-FI" dirty="0"/>
              <a:t>Ti: </a:t>
            </a:r>
            <a:r>
              <a:rPr lang="fi-FI" dirty="0" err="1"/>
              <a:t>Smågrupp</a:t>
            </a:r>
            <a:r>
              <a:rPr lang="fi-FI" dirty="0"/>
              <a:t>. </a:t>
            </a:r>
            <a:r>
              <a:rPr lang="fi-FI" dirty="0" err="1"/>
              <a:t>Rävungarna</a:t>
            </a:r>
            <a:r>
              <a:rPr lang="fi-FI" dirty="0"/>
              <a:t> </a:t>
            </a:r>
            <a:r>
              <a:rPr lang="fi-FI" dirty="0" err="1"/>
              <a:t>sångstund</a:t>
            </a:r>
            <a:r>
              <a:rPr lang="fi-FI" dirty="0"/>
              <a:t>.</a:t>
            </a:r>
          </a:p>
          <a:p>
            <a:r>
              <a:rPr lang="fi-FI" dirty="0"/>
              <a:t>On:  </a:t>
            </a:r>
            <a:r>
              <a:rPr lang="fi-FI" dirty="0" err="1"/>
              <a:t>Smågrupp</a:t>
            </a:r>
            <a:endParaRPr lang="fi-FI" dirty="0"/>
          </a:p>
          <a:p>
            <a:r>
              <a:rPr lang="fi-FI" dirty="0"/>
              <a:t>To: </a:t>
            </a:r>
            <a:r>
              <a:rPr lang="fi-FI" dirty="0" err="1"/>
              <a:t>Utedag</a:t>
            </a:r>
            <a:r>
              <a:rPr lang="fi-FI" dirty="0"/>
              <a:t> / </a:t>
            </a:r>
            <a:r>
              <a:rPr lang="fi-FI" dirty="0" err="1"/>
              <a:t>Lekparken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sportplan</a:t>
            </a:r>
            <a:endParaRPr lang="fi-FI" dirty="0"/>
          </a:p>
          <a:p>
            <a:r>
              <a:rPr lang="fi-FI" dirty="0"/>
              <a:t>Fr: </a:t>
            </a:r>
            <a:r>
              <a:rPr lang="fi-FI" dirty="0" err="1"/>
              <a:t>Sång</a:t>
            </a:r>
            <a:r>
              <a:rPr lang="fi-FI" dirty="0"/>
              <a:t> </a:t>
            </a:r>
            <a:r>
              <a:rPr lang="fi-FI" dirty="0" err="1"/>
              <a:t>musiklekskola</a:t>
            </a:r>
            <a:endParaRPr lang="fi-FI" dirty="0"/>
          </a:p>
          <a:p>
            <a:endParaRPr lang="fi-FI" dirty="0"/>
          </a:p>
          <a:p>
            <a:r>
              <a:rPr lang="fi-FI" dirty="0" err="1"/>
              <a:t>Veckoschemat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ändras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byta</a:t>
            </a:r>
            <a:r>
              <a:rPr lang="fi-FI" dirty="0"/>
              <a:t> </a:t>
            </a:r>
            <a:r>
              <a:rPr lang="fi-FI" dirty="0" err="1"/>
              <a:t>dag</a:t>
            </a:r>
            <a:r>
              <a:rPr lang="fi-FI" dirty="0"/>
              <a:t> </a:t>
            </a:r>
            <a:r>
              <a:rPr lang="fi-FI" dirty="0" err="1"/>
              <a:t>beroende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hur</a:t>
            </a:r>
            <a:r>
              <a:rPr lang="fi-FI" dirty="0"/>
              <a:t> </a:t>
            </a:r>
            <a:r>
              <a:rPr lang="fi-FI" dirty="0" err="1"/>
              <a:t>dagen</a:t>
            </a:r>
            <a:r>
              <a:rPr lang="fi-FI" dirty="0"/>
              <a:t> </a:t>
            </a:r>
            <a:r>
              <a:rPr lang="fi-FI" dirty="0" err="1"/>
              <a:t>ser</a:t>
            </a:r>
            <a:r>
              <a:rPr lang="fi-FI" dirty="0"/>
              <a:t> </a:t>
            </a:r>
            <a:r>
              <a:rPr lang="fi-FI" dirty="0" err="1"/>
              <a:t>ut</a:t>
            </a:r>
            <a:r>
              <a:rPr lang="fi-FI" dirty="0"/>
              <a:t>, </a:t>
            </a:r>
            <a:r>
              <a:rPr lang="fi-FI" dirty="0" err="1"/>
              <a:t>t.ex</a:t>
            </a:r>
            <a:r>
              <a:rPr lang="fi-FI" dirty="0"/>
              <a:t>.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många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borta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4393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0CDA4D-8FDD-4EDE-8C7A-329C497AB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Pedanet</a:t>
            </a:r>
            <a:r>
              <a:rPr lang="fi-FI" dirty="0"/>
              <a:t> sivu       </a:t>
            </a:r>
            <a:r>
              <a:rPr lang="fi-FI" dirty="0" err="1"/>
              <a:t>Pedanet</a:t>
            </a:r>
            <a:r>
              <a:rPr lang="fi-FI" dirty="0"/>
              <a:t> </a:t>
            </a:r>
            <a:r>
              <a:rPr lang="fi-FI" dirty="0" err="1"/>
              <a:t>sida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065390-8E43-4FB0-8525-54A9423696D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Peda.net toimii tiedostuskanavana teille vanhemmille.</a:t>
            </a:r>
          </a:p>
          <a:p>
            <a:r>
              <a:rPr lang="fi-FI" dirty="0"/>
              <a:t>Viikkokirje: Siinä kerrotaan mitä olemme kuukauden aikana tehneet lasten kanssa.</a:t>
            </a:r>
          </a:p>
          <a:p>
            <a:r>
              <a:rPr lang="fi-FI" dirty="0"/>
              <a:t>Kuvat: laitamme kuvia silloin tällöin </a:t>
            </a:r>
          </a:p>
          <a:p>
            <a:r>
              <a:rPr lang="fi-FI" dirty="0"/>
              <a:t>Tärkeät päivämäärät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E46809B-AE24-4013-AD46-94F5B780B79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Peda.net </a:t>
            </a:r>
            <a:r>
              <a:rPr lang="fi-FI" dirty="0" err="1"/>
              <a:t>fungerar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en </a:t>
            </a:r>
            <a:r>
              <a:rPr lang="fi-FI" dirty="0" err="1"/>
              <a:t>infokanal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föräldrarna</a:t>
            </a:r>
            <a:endParaRPr lang="fi-FI" dirty="0"/>
          </a:p>
          <a:p>
            <a:endParaRPr lang="fi-FI" dirty="0"/>
          </a:p>
          <a:p>
            <a:r>
              <a:rPr lang="fi-FI" dirty="0" err="1"/>
              <a:t>Veckobrev</a:t>
            </a:r>
            <a:r>
              <a:rPr lang="fi-FI" dirty="0"/>
              <a:t>: </a:t>
            </a:r>
            <a:r>
              <a:rPr lang="fi-FI" dirty="0" err="1"/>
              <a:t>berättar</a:t>
            </a:r>
            <a:r>
              <a:rPr lang="fi-FI" dirty="0"/>
              <a:t> </a:t>
            </a:r>
            <a:r>
              <a:rPr lang="fi-FI" dirty="0" err="1"/>
              <a:t>vad</a:t>
            </a:r>
            <a:r>
              <a:rPr lang="fi-FI" dirty="0"/>
              <a:t> vi </a:t>
            </a:r>
            <a:r>
              <a:rPr lang="fi-FI" dirty="0" err="1"/>
              <a:t>gjort</a:t>
            </a:r>
            <a:r>
              <a:rPr lang="fi-FI" dirty="0"/>
              <a:t> </a:t>
            </a:r>
            <a:r>
              <a:rPr lang="fi-FI" dirty="0" err="1"/>
              <a:t>under</a:t>
            </a:r>
            <a:r>
              <a:rPr lang="fi-FI" dirty="0"/>
              <a:t> </a:t>
            </a:r>
            <a:r>
              <a:rPr lang="fi-FI" dirty="0" err="1"/>
              <a:t>månaden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barnen</a:t>
            </a:r>
            <a:r>
              <a:rPr lang="fi-FI" dirty="0"/>
              <a:t>.</a:t>
            </a:r>
          </a:p>
          <a:p>
            <a:r>
              <a:rPr lang="fi-FI" dirty="0" err="1"/>
              <a:t>Bilder</a:t>
            </a:r>
            <a:r>
              <a:rPr lang="fi-FI" dirty="0"/>
              <a:t>: </a:t>
            </a:r>
            <a:r>
              <a:rPr lang="fi-FI" dirty="0" err="1"/>
              <a:t>sätter</a:t>
            </a:r>
            <a:r>
              <a:rPr lang="fi-FI" dirty="0"/>
              <a:t> vi in </a:t>
            </a:r>
            <a:r>
              <a:rPr lang="fi-FI" dirty="0" err="1"/>
              <a:t>nu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då</a:t>
            </a:r>
            <a:endParaRPr lang="fi-FI" dirty="0"/>
          </a:p>
          <a:p>
            <a:r>
              <a:rPr lang="fi-FI" dirty="0" err="1"/>
              <a:t>Aktuella</a:t>
            </a:r>
            <a:r>
              <a:rPr lang="fi-FI" dirty="0"/>
              <a:t> datum</a:t>
            </a:r>
          </a:p>
        </p:txBody>
      </p:sp>
    </p:spTree>
    <p:extLst>
      <p:ext uri="{BB962C8B-B14F-4D97-AF65-F5344CB8AC3E}">
        <p14:creationId xmlns:p14="http://schemas.microsoft.com/office/powerpoint/2010/main" val="1210646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136355-92C8-4F1F-9C5C-267049DB9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Kaksi eri </a:t>
            </a:r>
            <a:r>
              <a:rPr lang="fi-FI" dirty="0" err="1"/>
              <a:t>puhelinumeroa</a:t>
            </a:r>
            <a:r>
              <a:rPr lang="fi-FI" dirty="0"/>
              <a:t>, Karhuntassu ja Ketunpoikaset.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50C9FC-C812-413F-B98A-220111833E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819C36B-C782-4467-A28D-F2A3ACCDDB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Karhuntassu: 0400504217</a:t>
            </a:r>
          </a:p>
          <a:p>
            <a:r>
              <a:rPr lang="fi-FI" dirty="0"/>
              <a:t>Ketunpoikaset: 0403579475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Uusi puhelinnumero käytössä ensi viikosta alkaen.</a:t>
            </a:r>
          </a:p>
        </p:txBody>
      </p:sp>
    </p:spTree>
    <p:extLst>
      <p:ext uri="{BB962C8B-B14F-4D97-AF65-F5344CB8AC3E}">
        <p14:creationId xmlns:p14="http://schemas.microsoft.com/office/powerpoint/2010/main" val="3574095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A245C31-8DED-4336-B538-D301012B9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2BBB49B-467B-46CA-942B-10AE74CAF2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9622" y="122549"/>
            <a:ext cx="5000030" cy="613379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Muistattehan kirjoittaa lapsen nimen vaatteisiin.</a:t>
            </a:r>
          </a:p>
          <a:p>
            <a:r>
              <a:rPr lang="fi-FI" dirty="0"/>
              <a:t>Ulkoilemme kaikenlaisissa säissä, joten on hyvä pakata mukaan vaihtovaatteita ja säänmukaiset ulkovaatteet.</a:t>
            </a:r>
          </a:p>
          <a:p>
            <a:r>
              <a:rPr lang="fi-FI" dirty="0"/>
              <a:t>varavaatteet: 2 x alusvaatteet, sukat, paidat, housut.</a:t>
            </a:r>
          </a:p>
          <a:p>
            <a:r>
              <a:rPr lang="fi-FI" dirty="0"/>
              <a:t>Lapsi kasvaa, joten välillä on hyvä käydä vaatteet läpi ja vaihtaa liian pienet vaatteet isompiin.</a:t>
            </a:r>
          </a:p>
          <a:p>
            <a:r>
              <a:rPr lang="fi-FI" dirty="0"/>
              <a:t>Ehjät sadevarusteet: takki ja housut tai haalari, hanskat, kumisaappaat ja (hattu).</a:t>
            </a:r>
          </a:p>
          <a:p>
            <a:r>
              <a:rPr lang="fi-FI" dirty="0"/>
              <a:t>Muut henkilökohtaiset tavarat: sisätossut, unilelu.</a:t>
            </a:r>
          </a:p>
          <a:p>
            <a:r>
              <a:rPr lang="fi-FI" dirty="0"/>
              <a:t>Vuodenaikojen mukaan vaihtuvat: </a:t>
            </a:r>
            <a:r>
              <a:rPr lang="fi-FI" dirty="0" err="1"/>
              <a:t>juomapullo</a:t>
            </a:r>
            <a:r>
              <a:rPr lang="fi-FI" dirty="0"/>
              <a:t>, aurinkorasva, aurinkolasit, villasukat.</a:t>
            </a:r>
          </a:p>
          <a:p>
            <a:pPr marL="0" indent="0">
              <a:buNone/>
            </a:pPr>
            <a:r>
              <a:rPr lang="fi-FI" dirty="0"/>
              <a:t>    Sairas lapsi ei jaksa olla päiväkodissa ja         muut lapset (sekä aikuiset) eivät halua sairastua, joten kipeinä jäämme kotiin lepäämään.</a:t>
            </a:r>
          </a:p>
          <a:p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F85AB3C5-B2E3-4224-8C61-8DBD70075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99653" y="122549"/>
            <a:ext cx="4551182" cy="6171495"/>
          </a:xfrm>
        </p:spPr>
        <p:txBody>
          <a:bodyPr>
            <a:normAutofit fontScale="92500" lnSpcReduction="10000"/>
          </a:bodyPr>
          <a:lstStyle/>
          <a:p>
            <a:r>
              <a:rPr lang="fi-FI" dirty="0" err="1"/>
              <a:t>Kom</a:t>
            </a:r>
            <a:r>
              <a:rPr lang="fi-FI" dirty="0"/>
              <a:t> </a:t>
            </a:r>
            <a:r>
              <a:rPr lang="fi-FI" dirty="0" err="1"/>
              <a:t>ihåg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skriva</a:t>
            </a:r>
            <a:r>
              <a:rPr lang="fi-FI" dirty="0"/>
              <a:t> </a:t>
            </a:r>
            <a:r>
              <a:rPr lang="fi-FI" dirty="0" err="1"/>
              <a:t>ert</a:t>
            </a:r>
            <a:r>
              <a:rPr lang="fi-FI" dirty="0"/>
              <a:t> </a:t>
            </a:r>
            <a:r>
              <a:rPr lang="fi-FI" dirty="0" err="1"/>
              <a:t>barns</a:t>
            </a:r>
            <a:r>
              <a:rPr lang="fi-FI" dirty="0"/>
              <a:t> </a:t>
            </a:r>
            <a:r>
              <a:rPr lang="fi-FI" dirty="0" err="1"/>
              <a:t>namn</a:t>
            </a:r>
            <a:r>
              <a:rPr lang="fi-FI" dirty="0"/>
              <a:t> i </a:t>
            </a:r>
            <a:r>
              <a:rPr lang="fi-FI" dirty="0" err="1"/>
              <a:t>kläderna</a:t>
            </a:r>
            <a:r>
              <a:rPr lang="fi-FI" dirty="0"/>
              <a:t>.</a:t>
            </a:r>
          </a:p>
          <a:p>
            <a:r>
              <a:rPr lang="fi-FI" dirty="0"/>
              <a:t>Vi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ute</a:t>
            </a:r>
            <a:r>
              <a:rPr lang="fi-FI" dirty="0"/>
              <a:t> i alla </a:t>
            </a:r>
            <a:r>
              <a:rPr lang="fi-FI" dirty="0" err="1"/>
              <a:t>väder</a:t>
            </a:r>
            <a:r>
              <a:rPr lang="fi-FI" dirty="0"/>
              <a:t>, </a:t>
            </a:r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bra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packa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ändamålsenliga</a:t>
            </a:r>
            <a:r>
              <a:rPr lang="fi-FI" dirty="0"/>
              <a:t> </a:t>
            </a:r>
            <a:r>
              <a:rPr lang="fi-FI" dirty="0" err="1"/>
              <a:t>kläder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reservkläder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/>
              <a:t>  </a:t>
            </a:r>
            <a:r>
              <a:rPr lang="fi-FI" dirty="0" err="1"/>
              <a:t>Reservkläder</a:t>
            </a:r>
            <a:r>
              <a:rPr lang="fi-FI" dirty="0"/>
              <a:t>: 2 x </a:t>
            </a:r>
            <a:r>
              <a:rPr lang="fi-FI" dirty="0" err="1"/>
              <a:t>underkläder</a:t>
            </a:r>
            <a:r>
              <a:rPr lang="fi-FI" dirty="0"/>
              <a:t>, </a:t>
            </a:r>
            <a:r>
              <a:rPr lang="fi-FI" dirty="0" err="1"/>
              <a:t>strumpor</a:t>
            </a:r>
            <a:r>
              <a:rPr lang="fi-FI" dirty="0"/>
              <a:t>,     </a:t>
            </a:r>
            <a:r>
              <a:rPr lang="fi-FI" dirty="0" err="1"/>
              <a:t>skjortor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byxor</a:t>
            </a:r>
            <a:r>
              <a:rPr lang="fi-FI" dirty="0"/>
              <a:t>.</a:t>
            </a:r>
          </a:p>
          <a:p>
            <a:r>
              <a:rPr lang="fi-FI" dirty="0"/>
              <a:t>Hela </a:t>
            </a:r>
            <a:r>
              <a:rPr lang="fi-FI" dirty="0" err="1"/>
              <a:t>regnkläder</a:t>
            </a:r>
            <a:r>
              <a:rPr lang="fi-FI" dirty="0"/>
              <a:t>: rock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byxor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halare</a:t>
            </a:r>
            <a:r>
              <a:rPr lang="fi-FI" dirty="0"/>
              <a:t>. </a:t>
            </a:r>
            <a:r>
              <a:rPr lang="fi-FI" dirty="0" err="1"/>
              <a:t>Handskar</a:t>
            </a:r>
            <a:r>
              <a:rPr lang="fi-FI" dirty="0"/>
              <a:t>, </a:t>
            </a:r>
            <a:r>
              <a:rPr lang="fi-FI" dirty="0" err="1"/>
              <a:t>gummistövlar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(</a:t>
            </a:r>
            <a:r>
              <a:rPr lang="fi-FI" dirty="0" err="1"/>
              <a:t>hatt</a:t>
            </a:r>
            <a:r>
              <a:rPr lang="fi-FI" dirty="0"/>
              <a:t>).</a:t>
            </a:r>
          </a:p>
          <a:p>
            <a:r>
              <a:rPr lang="fi-FI" dirty="0" err="1"/>
              <a:t>Andra</a:t>
            </a:r>
            <a:r>
              <a:rPr lang="fi-FI" dirty="0"/>
              <a:t> </a:t>
            </a:r>
            <a:r>
              <a:rPr lang="fi-FI" dirty="0" err="1"/>
              <a:t>personliga</a:t>
            </a:r>
            <a:r>
              <a:rPr lang="fi-FI" dirty="0"/>
              <a:t> </a:t>
            </a:r>
            <a:r>
              <a:rPr lang="fi-FI" dirty="0" err="1"/>
              <a:t>saker</a:t>
            </a:r>
            <a:r>
              <a:rPr lang="fi-FI" dirty="0"/>
              <a:t>: </a:t>
            </a:r>
            <a:r>
              <a:rPr lang="fi-FI" dirty="0" err="1"/>
              <a:t>innetossor</a:t>
            </a:r>
            <a:r>
              <a:rPr lang="fi-FI" dirty="0"/>
              <a:t>, </a:t>
            </a:r>
            <a:r>
              <a:rPr lang="fi-FI" dirty="0" err="1"/>
              <a:t>mjukisdjur</a:t>
            </a:r>
            <a:r>
              <a:rPr lang="fi-FI" dirty="0"/>
              <a:t>.</a:t>
            </a:r>
          </a:p>
          <a:p>
            <a:r>
              <a:rPr lang="fi-FI" dirty="0" err="1"/>
              <a:t>Enligt</a:t>
            </a:r>
            <a:r>
              <a:rPr lang="fi-FI" dirty="0"/>
              <a:t> </a:t>
            </a:r>
            <a:r>
              <a:rPr lang="fi-FI" dirty="0" err="1"/>
              <a:t>årstiderna</a:t>
            </a:r>
            <a:r>
              <a:rPr lang="fi-FI" dirty="0"/>
              <a:t>/ </a:t>
            </a:r>
            <a:r>
              <a:rPr lang="fi-FI" dirty="0" err="1"/>
              <a:t>andra</a:t>
            </a:r>
            <a:r>
              <a:rPr lang="fi-FI" dirty="0"/>
              <a:t> </a:t>
            </a:r>
            <a:r>
              <a:rPr lang="fi-FI" dirty="0" err="1"/>
              <a:t>saker</a:t>
            </a:r>
            <a:r>
              <a:rPr lang="fi-FI" dirty="0"/>
              <a:t>: </a:t>
            </a:r>
            <a:r>
              <a:rPr lang="fi-FI" dirty="0" err="1"/>
              <a:t>dricksflaska</a:t>
            </a:r>
            <a:r>
              <a:rPr lang="fi-FI" dirty="0"/>
              <a:t>, </a:t>
            </a:r>
            <a:r>
              <a:rPr lang="fi-FI" dirty="0" err="1"/>
              <a:t>solkräm</a:t>
            </a:r>
            <a:r>
              <a:rPr lang="fi-FI" dirty="0"/>
              <a:t>, </a:t>
            </a:r>
            <a:r>
              <a:rPr lang="fi-FI" dirty="0" err="1"/>
              <a:t>solglasögon</a:t>
            </a:r>
            <a:r>
              <a:rPr lang="fi-FI" dirty="0"/>
              <a:t>, </a:t>
            </a:r>
            <a:r>
              <a:rPr lang="fi-FI" dirty="0" err="1"/>
              <a:t>yllesockor</a:t>
            </a:r>
            <a:r>
              <a:rPr lang="fi-FI" dirty="0"/>
              <a:t>.</a:t>
            </a:r>
          </a:p>
          <a:p>
            <a:r>
              <a:rPr lang="fi-FI" dirty="0" err="1"/>
              <a:t>Barnen</a:t>
            </a:r>
            <a:r>
              <a:rPr lang="fi-FI" dirty="0"/>
              <a:t> </a:t>
            </a:r>
            <a:r>
              <a:rPr lang="fi-FI" dirty="0" err="1"/>
              <a:t>växer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rasande</a:t>
            </a:r>
            <a:r>
              <a:rPr lang="fi-FI" dirty="0"/>
              <a:t> </a:t>
            </a:r>
            <a:r>
              <a:rPr lang="fi-FI" dirty="0" err="1"/>
              <a:t>fart</a:t>
            </a:r>
            <a:r>
              <a:rPr lang="fi-FI" dirty="0"/>
              <a:t>, </a:t>
            </a:r>
            <a:r>
              <a:rPr lang="fi-FI" dirty="0" err="1"/>
              <a:t>kolla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jämna</a:t>
            </a:r>
            <a:r>
              <a:rPr lang="fi-FI" dirty="0"/>
              <a:t> </a:t>
            </a:r>
            <a:r>
              <a:rPr lang="fi-FI" dirty="0" err="1"/>
              <a:t>mellanrum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kläderna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blivit</a:t>
            </a:r>
            <a:r>
              <a:rPr lang="fi-FI" dirty="0"/>
              <a:t> för </a:t>
            </a:r>
            <a:r>
              <a:rPr lang="fi-FI" dirty="0" err="1"/>
              <a:t>små</a:t>
            </a:r>
            <a:r>
              <a:rPr lang="fi-FI" dirty="0"/>
              <a:t>.</a:t>
            </a:r>
          </a:p>
          <a:p>
            <a:r>
              <a:rPr lang="fi-FI" dirty="0"/>
              <a:t>Ett </a:t>
            </a:r>
            <a:r>
              <a:rPr lang="fi-FI" dirty="0" err="1"/>
              <a:t>sjukt</a:t>
            </a:r>
            <a:r>
              <a:rPr lang="fi-FI" dirty="0"/>
              <a:t> </a:t>
            </a:r>
            <a:r>
              <a:rPr lang="fi-FI" dirty="0" err="1"/>
              <a:t>barn</a:t>
            </a:r>
            <a:r>
              <a:rPr lang="fi-FI" dirty="0"/>
              <a:t> </a:t>
            </a:r>
            <a:r>
              <a:rPr lang="fi-FI" dirty="0" err="1"/>
              <a:t>orkar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vara i </a:t>
            </a:r>
            <a:r>
              <a:rPr lang="fi-FI" dirty="0" err="1"/>
              <a:t>dagis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de </a:t>
            </a:r>
            <a:r>
              <a:rPr lang="fi-FI" dirty="0" err="1"/>
              <a:t>andra</a:t>
            </a:r>
            <a:r>
              <a:rPr lang="fi-FI" dirty="0"/>
              <a:t> </a:t>
            </a:r>
            <a:r>
              <a:rPr lang="fi-FI" dirty="0" err="1"/>
              <a:t>barnen</a:t>
            </a:r>
            <a:r>
              <a:rPr lang="fi-FI" dirty="0"/>
              <a:t> (</a:t>
            </a:r>
            <a:r>
              <a:rPr lang="fi-FI" dirty="0" err="1"/>
              <a:t>samt</a:t>
            </a:r>
            <a:r>
              <a:rPr lang="fi-FI" dirty="0"/>
              <a:t> </a:t>
            </a:r>
            <a:r>
              <a:rPr lang="fi-FI" dirty="0" err="1"/>
              <a:t>vuxna</a:t>
            </a:r>
            <a:r>
              <a:rPr lang="fi-FI" dirty="0"/>
              <a:t>) </a:t>
            </a:r>
            <a:r>
              <a:rPr lang="fi-FI" dirty="0" err="1"/>
              <a:t>vill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heller</a:t>
            </a:r>
            <a:r>
              <a:rPr lang="fi-FI" dirty="0"/>
              <a:t> </a:t>
            </a:r>
            <a:r>
              <a:rPr lang="fi-FI" dirty="0" err="1"/>
              <a:t>bli</a:t>
            </a:r>
            <a:r>
              <a:rPr lang="fi-FI" dirty="0"/>
              <a:t> </a:t>
            </a:r>
            <a:r>
              <a:rPr lang="fi-FI" dirty="0" err="1"/>
              <a:t>smittade</a:t>
            </a:r>
            <a:r>
              <a:rPr lang="fi-FI" dirty="0"/>
              <a:t>, </a:t>
            </a:r>
            <a:r>
              <a:rPr lang="fi-FI" dirty="0" err="1"/>
              <a:t>så</a:t>
            </a:r>
            <a:r>
              <a:rPr lang="fi-FI" dirty="0"/>
              <a:t> </a:t>
            </a:r>
            <a:r>
              <a:rPr lang="fi-FI" dirty="0" err="1"/>
              <a:t>när</a:t>
            </a:r>
            <a:r>
              <a:rPr lang="fi-FI" dirty="0"/>
              <a:t>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sjuk</a:t>
            </a:r>
            <a:r>
              <a:rPr lang="fi-FI" dirty="0"/>
              <a:t> </a:t>
            </a:r>
            <a:r>
              <a:rPr lang="fi-FI" dirty="0" err="1"/>
              <a:t>stannar</a:t>
            </a:r>
            <a:r>
              <a:rPr lang="fi-FI" dirty="0"/>
              <a:t>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hemma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vilar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8562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F4741C9-537B-4B0E-9040-92710325C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A56B746-C3A1-47F0-ABA8-3670D988314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Ilmoita jos lapsella on vapaapäivä tai sairastuu (viesti riittää). Silloin meidän ei tarvitse huolestua lapsen poissaolosta.</a:t>
            </a:r>
          </a:p>
          <a:p>
            <a:r>
              <a:rPr lang="fi-FI" dirty="0"/>
              <a:t>Ilmoittakaa myös jos joku muu henkilö kuin huoltaja hakee lapsen päiväkodista.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836165C-0F6B-4DA4-B63A-81EE0540A0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err="1"/>
              <a:t>Meddela</a:t>
            </a:r>
            <a:r>
              <a:rPr lang="fi-FI" dirty="0"/>
              <a:t>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ert</a:t>
            </a:r>
            <a:r>
              <a:rPr lang="fi-FI" dirty="0"/>
              <a:t> </a:t>
            </a:r>
            <a:r>
              <a:rPr lang="fi-FI" dirty="0" err="1"/>
              <a:t>barn</a:t>
            </a:r>
            <a:r>
              <a:rPr lang="fi-FI" dirty="0"/>
              <a:t> </a:t>
            </a:r>
            <a:r>
              <a:rPr lang="fi-FI" dirty="0" err="1"/>
              <a:t>har</a:t>
            </a:r>
            <a:r>
              <a:rPr lang="fi-FI" dirty="0"/>
              <a:t> en </a:t>
            </a:r>
            <a:r>
              <a:rPr lang="fi-FI" dirty="0" err="1"/>
              <a:t>ledig</a:t>
            </a:r>
            <a:r>
              <a:rPr lang="fi-FI" dirty="0"/>
              <a:t> </a:t>
            </a:r>
            <a:r>
              <a:rPr lang="fi-FI" dirty="0" err="1"/>
              <a:t>dag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ert</a:t>
            </a:r>
            <a:r>
              <a:rPr lang="fi-FI" dirty="0"/>
              <a:t> </a:t>
            </a:r>
            <a:r>
              <a:rPr lang="fi-FI" dirty="0" err="1"/>
              <a:t>barn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sjukt</a:t>
            </a:r>
            <a:r>
              <a:rPr lang="fi-FI" dirty="0"/>
              <a:t>,  </a:t>
            </a:r>
            <a:r>
              <a:rPr lang="fi-FI" dirty="0" err="1"/>
              <a:t>räcker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meddelande</a:t>
            </a:r>
            <a:r>
              <a:rPr lang="fi-FI" dirty="0"/>
              <a:t>. </a:t>
            </a:r>
            <a:r>
              <a:rPr lang="fi-FI" dirty="0" err="1"/>
              <a:t>Så</a:t>
            </a:r>
            <a:r>
              <a:rPr lang="fi-FI" dirty="0"/>
              <a:t> </a:t>
            </a:r>
            <a:r>
              <a:rPr lang="fi-FI" dirty="0" err="1"/>
              <a:t>behöver</a:t>
            </a:r>
            <a:r>
              <a:rPr lang="fi-FI" dirty="0"/>
              <a:t> vi </a:t>
            </a:r>
            <a:r>
              <a:rPr lang="fi-FI" dirty="0" err="1"/>
              <a:t>inte</a:t>
            </a:r>
            <a:r>
              <a:rPr lang="fi-FI" dirty="0"/>
              <a:t> vara </a:t>
            </a:r>
            <a:r>
              <a:rPr lang="fi-FI" dirty="0" err="1"/>
              <a:t>oroliga</a:t>
            </a:r>
            <a:r>
              <a:rPr lang="fi-FI" dirty="0"/>
              <a:t>.</a:t>
            </a:r>
          </a:p>
          <a:p>
            <a:r>
              <a:rPr lang="fi-FI" dirty="0"/>
              <a:t>Vi </a:t>
            </a:r>
            <a:r>
              <a:rPr lang="fi-FI" dirty="0" err="1"/>
              <a:t>vill</a:t>
            </a:r>
            <a:r>
              <a:rPr lang="fi-FI" dirty="0"/>
              <a:t> </a:t>
            </a:r>
            <a:r>
              <a:rPr lang="fi-FI" dirty="0" err="1"/>
              <a:t>också</a:t>
            </a:r>
            <a:r>
              <a:rPr lang="fi-FI" dirty="0"/>
              <a:t> </a:t>
            </a:r>
            <a:r>
              <a:rPr lang="fi-FI" dirty="0" err="1"/>
              <a:t>gärna</a:t>
            </a:r>
            <a:r>
              <a:rPr lang="fi-FI" dirty="0"/>
              <a:t> </a:t>
            </a:r>
            <a:r>
              <a:rPr lang="fi-FI" dirty="0" err="1"/>
              <a:t>veta</a:t>
            </a:r>
            <a:r>
              <a:rPr lang="fi-FI" dirty="0"/>
              <a:t>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någon</a:t>
            </a:r>
            <a:r>
              <a:rPr lang="fi-FI" dirty="0"/>
              <a:t> annan </a:t>
            </a:r>
            <a:r>
              <a:rPr lang="fi-FI" dirty="0" err="1"/>
              <a:t>än</a:t>
            </a:r>
            <a:r>
              <a:rPr lang="fi-FI" dirty="0"/>
              <a:t> </a:t>
            </a:r>
            <a:r>
              <a:rPr lang="fi-FI" dirty="0" err="1"/>
              <a:t>föräldrarna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hämtar</a:t>
            </a:r>
            <a:r>
              <a:rPr lang="fi-FI" dirty="0"/>
              <a:t> </a:t>
            </a:r>
            <a:r>
              <a:rPr lang="fi-FI" dirty="0" err="1"/>
              <a:t>barnet</a:t>
            </a:r>
            <a:r>
              <a:rPr lang="fi-FI" dirty="0"/>
              <a:t> </a:t>
            </a:r>
            <a:r>
              <a:rPr lang="fi-FI" dirty="0" err="1"/>
              <a:t>från</a:t>
            </a:r>
            <a:r>
              <a:rPr lang="fi-FI" dirty="0"/>
              <a:t> </a:t>
            </a:r>
            <a:r>
              <a:rPr lang="fi-FI" dirty="0" err="1"/>
              <a:t>dagis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936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211328-F2CD-491B-8F4A-7031F586E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Muskari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23EA86-0FB5-45E9-81FB-2797E4A0F1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Muskari on alkanut taas. Ensimmäinen kerta oli 1.9.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-Kaikille 3- vuotta täytettyjä lapsille.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-Muskari järjestetään ensin neljä kertaa peräkkäin, sen jälkeen pidetään muskarista pieni tauko ja myöhemmin järjestetään vielä kolme kertaa.</a:t>
            </a:r>
          </a:p>
          <a:p>
            <a:pPr marL="0" indent="0">
              <a:buNone/>
            </a:pPr>
            <a:r>
              <a:rPr lang="fi-FI" dirty="0"/>
              <a:t>Lapset jaettu kahteen eri ryhmään.</a:t>
            </a:r>
          </a:p>
          <a:p>
            <a:pPr marL="0" indent="0">
              <a:buNone/>
            </a:pPr>
            <a:r>
              <a:rPr lang="fi-FI" dirty="0"/>
              <a:t>-ensimmäinen ryhmä: 9:30-10:00</a:t>
            </a:r>
          </a:p>
          <a:p>
            <a:pPr marL="0" indent="0">
              <a:buNone/>
            </a:pPr>
            <a:r>
              <a:rPr lang="fi-FI" dirty="0"/>
              <a:t>toinen ryhmä: 10:00-10:45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Tänä vuonna teidän ei tarvitse ilmoittaa lastanne Muskariin.</a:t>
            </a:r>
          </a:p>
          <a:p>
            <a:pPr marL="0" indent="0">
              <a:buNone/>
            </a:pPr>
            <a:r>
              <a:rPr lang="fi-FI" dirty="0"/>
              <a:t> 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8D363B-53C3-4B82-A9E1-79F9100911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6409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692</TotalTime>
  <Words>818</Words>
  <Application>Microsoft Office PowerPoint</Application>
  <PresentationFormat>Laajakuva</PresentationFormat>
  <Paragraphs>98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Ioni</vt:lpstr>
      <vt:lpstr>Vanhempainilta Föräldramöte</vt:lpstr>
      <vt:lpstr> </vt:lpstr>
      <vt:lpstr>Toiminta / Verksamhet</vt:lpstr>
      <vt:lpstr>Viikko- ohjelma    Veckoschema</vt:lpstr>
      <vt:lpstr>Pedanet sivu       Pedanet sida</vt:lpstr>
      <vt:lpstr>Kaksi eri puhelinumeroa, Karhuntassu ja Ketunpoikaset. </vt:lpstr>
      <vt:lpstr>  </vt:lpstr>
      <vt:lpstr>PowerPoint-esitys</vt:lpstr>
      <vt:lpstr>Muskari</vt:lpstr>
      <vt:lpstr>Keramiikka Leikitellen / Lekfullt med lera</vt:lpstr>
      <vt:lpstr>Tärkeät päivämäärät / Viktiga datumar</vt:lpstr>
      <vt:lpstr>Vanhemmille / Till föräldrarna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Vanhempainilta Föräldramöte</dc:title>
  <dc:creator>Jessica Ekblom</dc:creator>
  <cp:lastModifiedBy>Jessica Ekblom</cp:lastModifiedBy>
  <cp:revision>51</cp:revision>
  <dcterms:created xsi:type="dcterms:W3CDTF">2022-10-28T09:06:59Z</dcterms:created>
  <dcterms:modified xsi:type="dcterms:W3CDTF">2023-09-07T08:20:07Z</dcterms:modified>
</cp:coreProperties>
</file>