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60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7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6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3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82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33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1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12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702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0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912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1BB4-73C8-4C25-BFE5-1B41F62F1056}" type="datetimeFigureOut">
              <a:rPr lang="fi-FI" smtClean="0"/>
              <a:t>22.10.2020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7960-DDCE-4512-93FE-FD956B066B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7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440000"/>
            <a:ext cx="9144000" cy="273624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rgbClr val="CC3300"/>
                </a:solidFill>
              </a:rPr>
              <a:t>Tekninen työ Lyhyenä valinnaisaineena</a:t>
            </a:r>
            <a:endParaRPr lang="fi-FI" dirty="0">
              <a:solidFill>
                <a:srgbClr val="CC3300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723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Lyhyt valinnaisaine 2 vuosiviikkotuntia kahdeksannella tai yhdeksännellä luokalla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Vuoden aikana tehdään kaksi projektia, joko oman idean pohjalta tai opettajan antaman aiheen/materiaalin mukaan riippuen oppilaan omista toiveista.</a:t>
            </a:r>
          </a:p>
          <a:p>
            <a:r>
              <a:rPr lang="fi-FI" dirty="0" smtClean="0"/>
              <a:t>Syvennetään aiemmin opittuja taitoja, ja opetellaan uusia</a:t>
            </a:r>
          </a:p>
          <a:p>
            <a:r>
              <a:rPr lang="fi-FI" dirty="0" smtClean="0"/>
              <a:t>Opetellaan CNC-jyrsimen käyttöä eri materiaaleille ja käytetään </a:t>
            </a:r>
            <a:r>
              <a:rPr lang="fi-FI" dirty="0" err="1" smtClean="0"/>
              <a:t>jysrsintä</a:t>
            </a:r>
            <a:r>
              <a:rPr lang="fi-FI" dirty="0" smtClean="0"/>
              <a:t> töiden osien valmistuksessa</a:t>
            </a:r>
          </a:p>
          <a:p>
            <a:r>
              <a:rPr lang="fi-FI" dirty="0" smtClean="0"/>
              <a:t>Omilla mielenkiinnonkohteilla iso merkitys töiden suunnittelussa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815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Työt voivat olla hyvin monipuolisia</a:t>
            </a:r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6190"/>
            <a:ext cx="5181600" cy="38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9lk:n grilliprojektin aihioita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CNC-jyrsin</a:t>
            </a:r>
            <a:br>
              <a:rPr lang="fi-FI" dirty="0" smtClean="0"/>
            </a:br>
            <a:r>
              <a:rPr lang="fi-FI" dirty="0" smtClean="0"/>
              <a:t>-koneella tuotetaan itse piirrettyjä malleja eri materiaaleista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219" y="1984114"/>
            <a:ext cx="5181600" cy="3431946"/>
          </a:xfrm>
          <a:prstGeom prst="rect">
            <a:avLst/>
          </a:prstGeom>
        </p:spPr>
      </p:pic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9734" y="1420202"/>
            <a:ext cx="4705844" cy="4351338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5621">
            <a:off x="4384175" y="3419614"/>
            <a:ext cx="342365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75</Words>
  <Application>Microsoft Office PowerPoint</Application>
  <PresentationFormat>Laajakuva</PresentationFormat>
  <Paragraphs>9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Office-teema</vt:lpstr>
      <vt:lpstr>Tekninen työ Lyhyenä valinnaisaineena</vt:lpstr>
      <vt:lpstr>Lyhyt valinnaisaine 2 vuosiviikkotuntia kahdeksannella tai yhdeksännellä luokalla</vt:lpstr>
      <vt:lpstr>Työt voivat olla hyvin monipuolisia</vt:lpstr>
      <vt:lpstr>9lk:n grilliprojektin aihioita</vt:lpstr>
      <vt:lpstr>CNC-jyrsin -koneella tuotetaan itse piirrettyjä malleja eri materiaaleista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Tekninen työ valinnaisaineena</dc:title>
  <dc:creator>Riikka Kallio-Nurmi</dc:creator>
  <cp:lastModifiedBy>Riikka Kallio-Nurmi</cp:lastModifiedBy>
  <cp:revision>4</cp:revision>
  <dcterms:created xsi:type="dcterms:W3CDTF">2020-10-20T08:34:02Z</dcterms:created>
  <dcterms:modified xsi:type="dcterms:W3CDTF">2020-10-22T10:47:49Z</dcterms:modified>
</cp:coreProperties>
</file>