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3" r:id="rId2"/>
    <p:sldId id="286" r:id="rId3"/>
  </p:sldIdLst>
  <p:sldSz cx="12188825" cy="6858000"/>
  <p:notesSz cx="6858000" cy="9144000"/>
  <p:custDataLst>
    <p:tags r:id="rId6"/>
  </p:custDataLst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5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EBF57A-47E7-46A1-85D7-01CD38EF63DD}" type="datetime1">
              <a:rPr lang="fi-FI" smtClean="0"/>
              <a:t>24.9.2020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15DBD-A227-48C6-A42A-96D7BBC3B5D8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79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-FI" dirty="0"/>
              <a:t>MUISTIINPANO: Jos haluat vaihtaa kuvan, valitse ja poista se. Vaihda sitten sen paikalle yksi omista kuvistasi käyttämällä Lisää kuva -kuvaketta.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776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B7BDDD-8FAE-440B-AEA7-1EE486EA36C2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3135C-7781-4E59-BDF1-538B2CB4E748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6E975A-9A8E-4861-B3E3-DFDEB170315A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cxnSp>
        <p:nvCxnSpPr>
          <p:cNvPr id="11" name="Suora yhdysviiva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15" name="Suorakulmio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43D9E6-D97F-418D-9AFB-CA95D44BCF4C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C83A52-1C97-4C04-8150-C2C0F90200E8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82395E-BD5F-443C-9CD7-5DF14D9E0A8C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ja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1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7" name="Suorakulmio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2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3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67BA99-D866-4D39-8710-B63050FBFEAA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toehtoinen otsikko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1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2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3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86D228-E230-4A81-89C9-58A29D16889F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3C32DA-2199-4BF0-A1B5-F8ADF8FC9646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sek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12" name="Suorakulmio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4" name="Kuvan paikkamerkki 13" descr="Tyhjä paikkamerkki kuvan lisäämistä varten. Napsauta paikkamerkkiä ja valitse kuva, jonka haluat lisätä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450"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91F5A2-7E52-4A44-A1E2-2A72830D57A2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98E63-B408-4F28-9698-A50643B1E61E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81885-A842-466F-8A0F-E08FC8E13A5B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E3457-B4B4-4EF7-92DC-150633EF0C08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1610DF-660F-4C9D-A005-EAB26C20302E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dirty="0"/>
              <a:t>Muokkaa tekstin perustyylejä</a:t>
            </a:r>
            <a:endParaRPr lang="fi-FI" noProof="0" dirty="0"/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58F0935-80B9-45D2-AD40-867A0FF8A6A0}" type="datetime1">
              <a:rPr lang="fi-FI" noProof="0" smtClean="0"/>
              <a:t>24.9.2020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8588" y="609600"/>
            <a:ext cx="3368825" cy="3827512"/>
          </a:xfrm>
        </p:spPr>
        <p:txBody>
          <a:bodyPr rtlCol="0"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Kansainvälisten ruokien kurssi</a:t>
            </a:r>
            <a:br>
              <a:rPr lang="fi-FI" dirty="0" smtClean="0"/>
            </a:br>
            <a:r>
              <a:rPr lang="fi-FI" sz="2800" i="1" dirty="0" smtClean="0">
                <a:solidFill>
                  <a:schemeClr val="tx1"/>
                </a:solidFill>
              </a:rPr>
              <a:t>9. luokka / 2 </a:t>
            </a:r>
            <a:r>
              <a:rPr lang="fi-FI" sz="2800" i="1" dirty="0" err="1" smtClean="0">
                <a:solidFill>
                  <a:schemeClr val="tx1"/>
                </a:solidFill>
              </a:rPr>
              <a:t>vkt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6" y="1575152"/>
            <a:ext cx="5914664" cy="3631495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678588" y="2276871"/>
            <a:ext cx="3600400" cy="3895329"/>
          </a:xfrm>
        </p:spPr>
        <p:txBody>
          <a:bodyPr rtlCol="0">
            <a:normAutofit/>
          </a:bodyPr>
          <a:lstStyle/>
          <a:p>
            <a:pPr rtl="0"/>
            <a:r>
              <a:rPr lang="fi-FI" sz="1800" dirty="0" smtClean="0"/>
              <a:t>Kurssilla perehdytään suomalaiseen terveelliseen ravitsemukseen ja pohditaan ruoka-aineiden valintaan vaikuttavia ajankohtaisia trendejä. Hankitaan tietoa ruoan turvallisuudesta. Seurataan ruokamaailman trendejä ja pohditaan ruoan valintaan vaikuttavia ajankohtaisia asioita. Valmistetaan ruokaa kotimaisista raaka-aineista kansainvälisten keittiöiden ohjeiden mukaan.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9421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00" y="1018306"/>
            <a:ext cx="2802236" cy="3226911"/>
          </a:xfrm>
        </p:spPr>
      </p:pic>
      <p:pic>
        <p:nvPicPr>
          <p:cNvPr id="8" name="Kuvan paikkamerkki 7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18" y="4869160"/>
            <a:ext cx="5992926" cy="1676528"/>
          </a:xfrm>
        </p:spPr>
      </p:pic>
      <p:pic>
        <p:nvPicPr>
          <p:cNvPr id="9" name="Kuvan paikkamerkki 8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5703" y="1523506"/>
            <a:ext cx="3456384" cy="2182502"/>
          </a:xfrm>
        </p:spPr>
      </p:pic>
      <p:pic>
        <p:nvPicPr>
          <p:cNvPr id="10" name="Kuvan paikkamerkki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5400000">
            <a:off x="4276082" y="1375599"/>
            <a:ext cx="3593877" cy="2405489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0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uokagourmet 16 x 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020_TF02901023" id="{411E0EBE-F5AD-4913-8B88-DFB7AAA1346F}" vid="{22389D3B-8C1F-4885-AE9A-09072994F1E4}"/>
    </a:ext>
  </a:extLst>
</a:theme>
</file>

<file path=ppt/theme/theme2.xml><?xml version="1.0" encoding="utf-8"?>
<a:theme xmlns:a="http://schemas.openxmlformats.org/drawingml/2006/main" name="Office-te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Ruoanlaitosta esitykseen (laajakuva)</Template>
  <TotalTime>203</TotalTime>
  <Words>85</Words>
  <Application>Microsoft Office PowerPoint</Application>
  <PresentationFormat>Mukautettu</PresentationFormat>
  <Paragraphs>5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Cambria</vt:lpstr>
      <vt:lpstr>Ruokagourmet 16 x 9</vt:lpstr>
      <vt:lpstr>    Kansainvälisten ruokien kurssi 9. luokka / 2 vkt     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ja kuva-asettelu</dc:title>
  <dc:creator>Anna-Reetta Levomäki</dc:creator>
  <cp:lastModifiedBy>Minna Ruotsala</cp:lastModifiedBy>
  <cp:revision>35</cp:revision>
  <dcterms:created xsi:type="dcterms:W3CDTF">2020-09-19T14:13:18Z</dcterms:created>
  <dcterms:modified xsi:type="dcterms:W3CDTF">2020-09-24T11:28:46Z</dcterms:modified>
</cp:coreProperties>
</file>