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na Ruotsala" userId="c58ddda4-293b-474c-b0b0-6b447b4fc28e" providerId="ADAL" clId="{89B81176-FDAB-4881-B362-47D7030BB1FB}"/>
    <pc:docChg chg="delSld modSld">
      <pc:chgData name="Minna Ruotsala" userId="c58ddda4-293b-474c-b0b0-6b447b4fc28e" providerId="ADAL" clId="{89B81176-FDAB-4881-B362-47D7030BB1FB}" dt="2023-10-10T14:24:52.276" v="51" actId="2696"/>
      <pc:docMkLst>
        <pc:docMk/>
      </pc:docMkLst>
      <pc:sldChg chg="modSp mod">
        <pc:chgData name="Minna Ruotsala" userId="c58ddda4-293b-474c-b0b0-6b447b4fc28e" providerId="ADAL" clId="{89B81176-FDAB-4881-B362-47D7030BB1FB}" dt="2023-10-10T14:22:46.733" v="40" actId="20577"/>
        <pc:sldMkLst>
          <pc:docMk/>
          <pc:sldMk cId="2951327349" sldId="256"/>
        </pc:sldMkLst>
        <pc:spChg chg="mod">
          <ac:chgData name="Minna Ruotsala" userId="c58ddda4-293b-474c-b0b0-6b447b4fc28e" providerId="ADAL" clId="{89B81176-FDAB-4881-B362-47D7030BB1FB}" dt="2023-10-10T14:22:46.733" v="40" actId="20577"/>
          <ac:spMkLst>
            <pc:docMk/>
            <pc:sldMk cId="2951327349" sldId="256"/>
            <ac:spMk id="3" creationId="{00000000-0000-0000-0000-000000000000}"/>
          </ac:spMkLst>
        </pc:spChg>
      </pc:sldChg>
      <pc:sldChg chg="modSp del mod">
        <pc:chgData name="Minna Ruotsala" userId="c58ddda4-293b-474c-b0b0-6b447b4fc28e" providerId="ADAL" clId="{89B81176-FDAB-4881-B362-47D7030BB1FB}" dt="2023-10-10T14:24:45.552" v="50" actId="2696"/>
        <pc:sldMkLst>
          <pc:docMk/>
          <pc:sldMk cId="2636101669" sldId="257"/>
        </pc:sldMkLst>
        <pc:picChg chg="mod">
          <ac:chgData name="Minna Ruotsala" userId="c58ddda4-293b-474c-b0b0-6b447b4fc28e" providerId="ADAL" clId="{89B81176-FDAB-4881-B362-47D7030BB1FB}" dt="2023-10-10T14:22:58.114" v="41" actId="1076"/>
          <ac:picMkLst>
            <pc:docMk/>
            <pc:sldMk cId="2636101669" sldId="257"/>
            <ac:picMk id="2" creationId="{00000000-0000-0000-0000-000000000000}"/>
          </ac:picMkLst>
        </pc:picChg>
      </pc:sldChg>
      <pc:sldChg chg="modSp mod">
        <pc:chgData name="Minna Ruotsala" userId="c58ddda4-293b-474c-b0b0-6b447b4fc28e" providerId="ADAL" clId="{89B81176-FDAB-4881-B362-47D7030BB1FB}" dt="2023-10-10T14:24:14.061" v="49" actId="20577"/>
        <pc:sldMkLst>
          <pc:docMk/>
          <pc:sldMk cId="564066226" sldId="259"/>
        </pc:sldMkLst>
        <pc:spChg chg="mod">
          <ac:chgData name="Minna Ruotsala" userId="c58ddda4-293b-474c-b0b0-6b447b4fc28e" providerId="ADAL" clId="{89B81176-FDAB-4881-B362-47D7030BB1FB}" dt="2023-10-10T14:24:14.061" v="49" actId="20577"/>
          <ac:spMkLst>
            <pc:docMk/>
            <pc:sldMk cId="564066226" sldId="259"/>
            <ac:spMk id="3" creationId="{00000000-0000-0000-0000-000000000000}"/>
          </ac:spMkLst>
        </pc:spChg>
      </pc:sldChg>
      <pc:sldChg chg="del">
        <pc:chgData name="Minna Ruotsala" userId="c58ddda4-293b-474c-b0b0-6b447b4fc28e" providerId="ADAL" clId="{89B81176-FDAB-4881-B362-47D7030BB1FB}" dt="2023-10-10T14:24:52.276" v="51" actId="2696"/>
        <pc:sldMkLst>
          <pc:docMk/>
          <pc:sldMk cId="2650811272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318A-13F4-4234-B815-E4930C8DD68F}" type="datetimeFigureOut">
              <a:rPr lang="fi-FI" smtClean="0"/>
              <a:t>27.10.2023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5F1C-2A84-4371-B801-B013D94A2E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8428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318A-13F4-4234-B815-E4930C8DD68F}" type="datetimeFigureOut">
              <a:rPr lang="fi-FI" smtClean="0"/>
              <a:t>27.10.2023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5F1C-2A84-4371-B801-B013D94A2E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010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318A-13F4-4234-B815-E4930C8DD68F}" type="datetimeFigureOut">
              <a:rPr lang="fi-FI" smtClean="0"/>
              <a:t>27.10.2023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5F1C-2A84-4371-B801-B013D94A2E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051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318A-13F4-4234-B815-E4930C8DD68F}" type="datetimeFigureOut">
              <a:rPr lang="fi-FI" smtClean="0"/>
              <a:t>27.10.2023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5F1C-2A84-4371-B801-B013D94A2E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3149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318A-13F4-4234-B815-E4930C8DD68F}" type="datetimeFigureOut">
              <a:rPr lang="fi-FI" smtClean="0"/>
              <a:t>27.10.2023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5F1C-2A84-4371-B801-B013D94A2E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0939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318A-13F4-4234-B815-E4930C8DD68F}" type="datetimeFigureOut">
              <a:rPr lang="fi-FI" smtClean="0"/>
              <a:t>27.10.2023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5F1C-2A84-4371-B801-B013D94A2E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0036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318A-13F4-4234-B815-E4930C8DD68F}" type="datetimeFigureOut">
              <a:rPr lang="fi-FI" smtClean="0"/>
              <a:t>27.10.2023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5F1C-2A84-4371-B801-B013D94A2E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6671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318A-13F4-4234-B815-E4930C8DD68F}" type="datetimeFigureOut">
              <a:rPr lang="fi-FI" smtClean="0"/>
              <a:t>27.10.2023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5F1C-2A84-4371-B801-B013D94A2E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4867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318A-13F4-4234-B815-E4930C8DD68F}" type="datetimeFigureOut">
              <a:rPr lang="fi-FI" smtClean="0"/>
              <a:t>27.10.2023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5F1C-2A84-4371-B801-B013D94A2E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4921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318A-13F4-4234-B815-E4930C8DD68F}" type="datetimeFigureOut">
              <a:rPr lang="fi-FI" smtClean="0"/>
              <a:t>27.10.2023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5F1C-2A84-4371-B801-B013D94A2E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8172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318A-13F4-4234-B815-E4930C8DD68F}" type="datetimeFigureOut">
              <a:rPr lang="fi-FI" smtClean="0"/>
              <a:t>27.10.2023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35F1C-2A84-4371-B801-B013D94A2E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3268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A318A-13F4-4234-B815-E4930C8DD68F}" type="datetimeFigureOut">
              <a:rPr lang="fi-FI" smtClean="0"/>
              <a:t>27.10.2023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35F1C-2A84-4371-B801-B013D94A2E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508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5881"/>
            <a:ext cx="12191999" cy="7384148"/>
          </a:xfrm>
          <a:prstGeom prst="rect">
            <a:avLst/>
          </a:prstGeom>
        </p:spPr>
      </p:pic>
      <p:sp>
        <p:nvSpPr>
          <p:cNvPr id="6" name="Suorakulmio 5"/>
          <p:cNvSpPr/>
          <p:nvPr/>
        </p:nvSpPr>
        <p:spPr>
          <a:xfrm>
            <a:off x="2129247" y="1645920"/>
            <a:ext cx="8386354" cy="36118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FF0000"/>
                </a:solidFill>
              </a:rPr>
              <a:t>Matematiikan syventävä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8. luokka</a:t>
            </a:r>
            <a:endParaRPr lang="fi-F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327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667011"/>
            <a:ext cx="10515600" cy="1325563"/>
          </a:xfrm>
        </p:spPr>
        <p:txBody>
          <a:bodyPr/>
          <a:lstStyle/>
          <a:p>
            <a:r>
              <a:rPr lang="fi-FI" sz="2400" dirty="0" smtClean="0">
                <a:latin typeface="+mn-lt"/>
              </a:rPr>
              <a:t>Matematiikan syventävä 8. luokka</a:t>
            </a: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b="1" dirty="0" smtClean="0">
                <a:latin typeface="+mn-lt"/>
              </a:rPr>
              <a:t>Sisältö</a:t>
            </a:r>
            <a:endParaRPr lang="fi-FI" b="1" dirty="0"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2305311"/>
            <a:ext cx="10515600" cy="4351338"/>
          </a:xfrm>
        </p:spPr>
        <p:txBody>
          <a:bodyPr/>
          <a:lstStyle/>
          <a:p>
            <a:r>
              <a:rPr lang="fi-FI" dirty="0"/>
              <a:t>Sisältö suunnitellaan </a:t>
            </a:r>
            <a:r>
              <a:rPr lang="fi-FI" dirty="0" smtClean="0"/>
              <a:t>yhdessä kurssin oppilaiden kanssa.</a:t>
            </a:r>
            <a:endParaRPr lang="fi-FI" dirty="0"/>
          </a:p>
          <a:p>
            <a:r>
              <a:rPr lang="fi-FI" dirty="0">
                <a:effectLst/>
              </a:rPr>
              <a:t>Kurssi </a:t>
            </a:r>
            <a:r>
              <a:rPr lang="fi-FI" dirty="0" smtClean="0">
                <a:effectLst/>
              </a:rPr>
              <a:t>soveltuu</a:t>
            </a:r>
            <a:r>
              <a:rPr lang="fi-FI" dirty="0"/>
              <a:t> </a:t>
            </a:r>
            <a:r>
              <a:rPr lang="fi-FI" dirty="0" smtClean="0">
                <a:effectLst/>
              </a:rPr>
              <a:t>matematiikasta </a:t>
            </a:r>
            <a:r>
              <a:rPr lang="fi-FI" dirty="0">
                <a:effectLst/>
              </a:rPr>
              <a:t>kiinnostuneille. </a:t>
            </a:r>
          </a:p>
          <a:p>
            <a:r>
              <a:rPr lang="fi-FI" dirty="0">
                <a:effectLst/>
              </a:rPr>
              <a:t>Kurssilla </a:t>
            </a:r>
            <a:r>
              <a:rPr lang="fi-FI" dirty="0" smtClean="0">
                <a:effectLst/>
              </a:rPr>
              <a:t>syvennetään matematiikan </a:t>
            </a:r>
            <a:r>
              <a:rPr lang="fi-FI" dirty="0">
                <a:effectLst/>
              </a:rPr>
              <a:t>tunneilla jo opittuja asioita ja lisäksi opitaan uutta. </a:t>
            </a:r>
          </a:p>
          <a:p>
            <a:r>
              <a:rPr lang="fi-FI" dirty="0">
                <a:effectLst/>
              </a:rPr>
              <a:t>Kurssilla on aikaa perehtyä haasteellisiin ja kiinnostaviin aiheisiin, joita voidaan valita myös ryhmän mielenkiinnon mukaan.</a:t>
            </a:r>
            <a:endParaRPr lang="fi-FI" dirty="0"/>
          </a:p>
          <a:p>
            <a:r>
              <a:rPr lang="fi-FI" dirty="0">
                <a:effectLst/>
              </a:rPr>
              <a:t>2 viikkotuntia, numeroarviointi</a:t>
            </a:r>
            <a:endParaRPr lang="fi-FI" dirty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3856" y="667011"/>
            <a:ext cx="2800350" cy="1638300"/>
          </a:xfrm>
          <a:prstGeom prst="rect">
            <a:avLst/>
          </a:prstGeom>
        </p:spPr>
      </p:pic>
      <p:sp>
        <p:nvSpPr>
          <p:cNvPr id="5" name="Suorakulmio 4"/>
          <p:cNvSpPr/>
          <p:nvPr/>
        </p:nvSpPr>
        <p:spPr>
          <a:xfrm>
            <a:off x="623456" y="457200"/>
            <a:ext cx="11022676" cy="5793971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4066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76994" y="1229543"/>
            <a:ext cx="10515600" cy="1325563"/>
          </a:xfrm>
        </p:spPr>
        <p:txBody>
          <a:bodyPr>
            <a:normAutofit/>
          </a:bodyPr>
          <a:lstStyle/>
          <a:p>
            <a:r>
              <a:rPr lang="fi-FI" sz="2400" dirty="0" smtClean="0">
                <a:latin typeface="+mn-lt"/>
              </a:rPr>
              <a:t>Matematiikan syventävä 8.luokka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sz="4900" b="1" dirty="0" smtClean="0">
                <a:latin typeface="+mn-lt"/>
              </a:rPr>
              <a:t>Arviointi</a:t>
            </a:r>
            <a:endParaRPr lang="fi-FI" sz="4900" b="1" dirty="0"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2853615"/>
            <a:ext cx="10515600" cy="3106139"/>
          </a:xfrm>
        </p:spPr>
        <p:txBody>
          <a:bodyPr/>
          <a:lstStyle/>
          <a:p>
            <a:r>
              <a:rPr lang="fi-FI" dirty="0" smtClean="0"/>
              <a:t>Todistukseen numeroarvosana</a:t>
            </a:r>
            <a:endParaRPr lang="fi-FI" dirty="0"/>
          </a:p>
          <a:p>
            <a:r>
              <a:rPr lang="fi-FI" dirty="0"/>
              <a:t>Itsearviointi tunneilla</a:t>
            </a:r>
          </a:p>
          <a:p>
            <a:r>
              <a:rPr lang="fi-FI" dirty="0"/>
              <a:t>Arvosanaan vaikuttaa</a:t>
            </a:r>
          </a:p>
          <a:p>
            <a:pPr lvl="1"/>
            <a:r>
              <a:rPr lang="fi-FI" dirty="0"/>
              <a:t>Tunneilla tekeminen ja tunteihin osallistuminen</a:t>
            </a:r>
          </a:p>
          <a:p>
            <a:pPr lvl="1"/>
            <a:r>
              <a:rPr lang="fi-FI" dirty="0"/>
              <a:t>Tuotokset (vihko, esitelmät, piirrokset, </a:t>
            </a:r>
            <a:r>
              <a:rPr lang="fi-FI" dirty="0" smtClean="0"/>
              <a:t>laskut, apuohjelmat, …)</a:t>
            </a:r>
            <a:endParaRPr lang="fi-FI" dirty="0"/>
          </a:p>
          <a:p>
            <a:pPr lvl="1"/>
            <a:r>
              <a:rPr lang="fi-FI" dirty="0"/>
              <a:t>Testit ja palautettavat </a:t>
            </a:r>
            <a:r>
              <a:rPr lang="fi-FI" dirty="0" smtClean="0"/>
              <a:t>työt. Töitä palautetaan </a:t>
            </a:r>
            <a:r>
              <a:rPr lang="fi-FI" dirty="0" err="1" smtClean="0"/>
              <a:t>classroomiin</a:t>
            </a:r>
            <a:r>
              <a:rPr lang="fi-FI" dirty="0"/>
              <a:t>.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3320" y="931034"/>
            <a:ext cx="3267723" cy="3262328"/>
          </a:xfrm>
          <a:prstGeom prst="rect">
            <a:avLst/>
          </a:prstGeom>
        </p:spPr>
      </p:pic>
      <p:sp>
        <p:nvSpPr>
          <p:cNvPr id="5" name="Suorakulmio 4"/>
          <p:cNvSpPr/>
          <p:nvPr/>
        </p:nvSpPr>
        <p:spPr>
          <a:xfrm>
            <a:off x="623456" y="457200"/>
            <a:ext cx="11022676" cy="5793971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7041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95</Words>
  <Application>Microsoft Office PowerPoint</Application>
  <PresentationFormat>Laajakuva</PresentationFormat>
  <Paragraphs>15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Matematiikan syventävä</vt:lpstr>
      <vt:lpstr>Matematiikan syventävä 8. luokka Sisältö</vt:lpstr>
      <vt:lpstr>Matematiikan syventävä 8.luokka Arviointi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Matematiikan syventävä</dc:title>
  <dc:creator>Salla Supponen</dc:creator>
  <cp:lastModifiedBy>Tomi Hautakangas</cp:lastModifiedBy>
  <cp:revision>8</cp:revision>
  <dcterms:created xsi:type="dcterms:W3CDTF">2020-09-30T08:49:27Z</dcterms:created>
  <dcterms:modified xsi:type="dcterms:W3CDTF">2023-10-27T06:39:51Z</dcterms:modified>
</cp:coreProperties>
</file>