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92" r:id="rId2"/>
    <p:sldId id="287" r:id="rId3"/>
    <p:sldId id="290" r:id="rId4"/>
    <p:sldId id="291" r:id="rId5"/>
    <p:sldId id="286" r:id="rId6"/>
  </p:sldIdLst>
  <p:sldSz cx="12188825" cy="6858000"/>
  <p:notesSz cx="6858000" cy="9144000"/>
  <p:custDataLst>
    <p:tags r:id="rId9"/>
  </p:custData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66" autoAdjust="0"/>
  </p:normalViewPr>
  <p:slideViewPr>
    <p:cSldViewPr showGuides="1">
      <p:cViewPr varScale="1">
        <p:scale>
          <a:sx n="60" d="100"/>
          <a:sy n="60" d="100"/>
        </p:scale>
        <p:origin x="184" y="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5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EBF57A-47E7-46A1-85D7-01CD38EF63DD}" type="datetime1">
              <a:rPr lang="fi-FI" smtClean="0"/>
              <a:t>1.11.2023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fi-FI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715DBD-A227-48C6-A42A-96D7BBC3B5D8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 dirty="0"/>
              <a:t>Muokkaa tekstin perustyylejä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i-FI" dirty="0"/>
              <a:t>MUISTIINPANO: Jos haluat vaihtaa kuvan, valitse ja poista se. Vaihda sitten sen paikalle yksi omista kuvistasi käyttämällä Lisää kuva 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fi-FI" smtClean="0"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828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i-FI" dirty="0"/>
              <a:t>MUISTIINPANO: Jos haluat vaihtaa kuvan, valitse ja poista se. Vaihda sitten sen paikalle yksi omista kuvistasi käyttämällä Lisää kuva 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fi-FI" smtClean="0"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859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i-FI" dirty="0"/>
              <a:t>MUISTIINPANO: Jos haluat vaihtaa kuvan, valitse ja poista se. Vaihda sitten sen paikalle yksi omista kuvistasi käyttämällä Lisää kuva 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1118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i-FI" dirty="0"/>
              <a:t>MUISTIINPANO: Jos haluat vaihtaa kuvan, valitse ja poista se. Vaihda sitten sen paikalle yksi omista kuvistasi käyttämällä Lisää kuva 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821A9-1C31-4760-BDBC-9A0BA471B1B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4D0511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4D0511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76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B7BDDD-8FAE-440B-AEA7-1EE486EA36C2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43135C-7781-4E59-BDF1-538B2CB4E748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E975A-9A8E-4861-B3E3-DFDEB170315A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cxnSp>
        <p:nvCxnSpPr>
          <p:cNvPr id="11" name="Suora yhdysviiva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15" name="Suorakulmio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" name="Kuvan paikkamerkki 2" descr="Tyhjä paikkamerkki kuvan lisäämistä varten. Napsauta paikkamerkkiä ja valitse kuva, jonka haluat lisätä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12" name="Päivämäärän paikkamerkki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43D9E6-D97F-418D-9AFB-CA95D44BCF4C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14" name="Dian numeron paikkamerkki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C83A52-1C97-4C04-8150-C2C0F90200E8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82395E-BD5F-443C-9CD7-5DF14D9E0A8C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ja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8" name="Suorakulmio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1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7" name="Suorakulmio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2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Suorakulmio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3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67BA99-D866-4D39-8710-B63050FBFEAA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htoehtoinen otsikkodi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11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3" name="Kuvan paikkamerkki 10" descr="Tyhjä paikkamerkki kuvan lisäämistä varten. Napsauta paikkamerkkiä ja valitse kuva, jonka haluat lisätä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86D228-E230-4A81-89C9-58A29D16889F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3C32DA-2199-4BF0-A1B5-F8ADF8FC9646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sekä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yöristetty suorakulmio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12" name="Suorakulmio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4" name="Kuvan paikkamerkki 13" descr="Tyhjä paikkamerkki kuvan lisäämistä varten. Napsauta paikkamerkkiä ja valitse kuva, jonka haluat lisätä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450"/>
            </a:lvl1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1pPr rtl="0">
              <a:defRPr/>
            </a:lvl1pPr>
            <a:lvl5pPr>
              <a:defRPr/>
            </a:lvl5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cxnSp>
        <p:nvCxnSpPr>
          <p:cNvPr id="8" name="Suora yhdysviiva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91F5A2-7E52-4A44-A1E2-2A72830D57A2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598E63-B408-4F28-9698-A50643B1E61E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81885-A842-466F-8A0F-E08FC8E13A5B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E3457-B4B4-4EF7-92DC-150633EF0C08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1610DF-660F-4C9D-A005-EAB26C20302E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fi-FI" noProof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cxnSp>
        <p:nvCxnSpPr>
          <p:cNvPr id="8" name="Suora yhdysviiva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dirty="0"/>
              <a:t>Muokkaa tekstin perustyylejä</a:t>
            </a:r>
            <a:endParaRPr lang="fi-FI" noProof="0" dirty="0"/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58F0935-80B9-45D2-AD40-867A0FF8A6A0}" type="datetime1">
              <a:rPr lang="fi-FI" noProof="0" smtClean="0"/>
              <a:t>1.11.2023</a:t>
            </a:fld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330DA64-6207-3051-D703-09740AC7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564" y="1462088"/>
            <a:ext cx="3584849" cy="2614984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r>
              <a:rPr lang="fi-FI" sz="3600" dirty="0"/>
              <a:t>KOTITALOUDEN VALINNAINEN; LEIVONTA JA KANSAINVÄLISET KEITTIÖT </a:t>
            </a:r>
            <a:br>
              <a:rPr lang="fi-FI" dirty="0"/>
            </a:b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CD7CDE-4B14-6E25-07BD-FA2732AAC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>
            <a:normAutofit fontScale="925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Kurssi on jaettu leivonnan ja kansainvälisten ruokakulttuurien kokonaisuuksiin.</a:t>
            </a:r>
            <a:endParaRPr lang="fi-FI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400" b="0" dirty="0">
                <a:effectLst/>
              </a:rPr>
            </a:b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Leivontakurssilla keskitytään leivonnan eri menetelmiin. Kurssilla leivotaan sekä suolaisia että makeita leivonnaisia, niin arkeen kuin juhlaankin. Kurssilla tulevat tutuksi eri taikinatyypit.</a:t>
            </a:r>
            <a:endParaRPr lang="fi-FI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400" b="0" dirty="0">
                <a:effectLst/>
              </a:rPr>
            </a:b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Kansainvälisten ruokien kokonaisuus pitää sisällään eri maiden ruokakulttuureihin, ruokiin ja ruoanvalmistustapoihin tutustumista. </a:t>
            </a:r>
            <a:endParaRPr lang="fi-FI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400" b="0" dirty="0">
                <a:effectLst/>
              </a:rPr>
            </a:b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Kurssin työtavat koostuvat pääosin käytännön työskentelystä yksin, pareittain ja ryhmissä. Lisäksi kurssilla voidaan toteuttaa tiedonhakua ja kirjallista työskentelyä edellyttäviä tehtäviä.</a:t>
            </a:r>
            <a:endParaRPr lang="fi-FI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400" b="0" dirty="0">
                <a:effectLst/>
              </a:rPr>
            </a:b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Hyväksytty kurssisuoritus edellyttää tavoitteiden mukaiseen tuntityöskentelyyn osallistumista, yhteistyötaitojen harjoittamista sekä osana ryhmää toimimista.</a:t>
            </a:r>
            <a:endParaRPr lang="fi-FI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2400" b="0" dirty="0">
                <a:effectLst/>
              </a:rPr>
            </a:b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 viikkotuntia, numeroarviointi</a:t>
            </a:r>
            <a:r>
              <a:rPr lang="fi-FI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endParaRPr lang="fi-FI" sz="2400" b="0" dirty="0">
              <a:effectLst/>
            </a:endParaRPr>
          </a:p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74D6C9-A2E6-5888-76AE-AE4AA055D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1" y="4581128"/>
            <a:ext cx="3124201" cy="676672"/>
          </a:xfrm>
        </p:spPr>
        <p:txBody>
          <a:bodyPr>
            <a:normAutofit/>
          </a:bodyPr>
          <a:lstStyle/>
          <a:p>
            <a:r>
              <a:rPr lang="fi-FI" sz="3200" i="1" dirty="0">
                <a:solidFill>
                  <a:schemeClr val="tx1"/>
                </a:solidFill>
              </a:rPr>
              <a:t>8. luokka / 2 </a:t>
            </a:r>
            <a:r>
              <a:rPr lang="fi-FI" sz="3200" i="1" dirty="0" err="1">
                <a:solidFill>
                  <a:schemeClr val="tx1"/>
                </a:solidFill>
              </a:rPr>
              <a:t>vkt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63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2603" y="1322735"/>
            <a:ext cx="3519359" cy="2504733"/>
          </a:xfrm>
        </p:spPr>
      </p:pic>
      <p:pic>
        <p:nvPicPr>
          <p:cNvPr id="8" name="Kuvan paikkamerkki 7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6255" y="1379444"/>
            <a:ext cx="3591367" cy="2463326"/>
          </a:xfrm>
        </p:spPr>
      </p:pic>
      <p:pic>
        <p:nvPicPr>
          <p:cNvPr id="9" name="Kuvan paikkamerkki 8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815423"/>
            <a:ext cx="2110495" cy="3519359"/>
          </a:xfr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5860" y="4725144"/>
            <a:ext cx="4279164" cy="181696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38428" y="4743440"/>
            <a:ext cx="4197086" cy="1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962" y="1319384"/>
            <a:ext cx="3499440" cy="2531356"/>
          </a:xfrm>
        </p:spPr>
      </p:pic>
      <p:pic>
        <p:nvPicPr>
          <p:cNvPr id="8" name="Kuvan paikkamerkki 7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9455" y="1490239"/>
            <a:ext cx="3591367" cy="2169726"/>
          </a:xfrm>
        </p:spPr>
      </p:pic>
      <p:pic>
        <p:nvPicPr>
          <p:cNvPr id="9" name="Kuvan paikkamerkki 8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9347" y="1530404"/>
            <a:ext cx="3635675" cy="2189082"/>
          </a:xfr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1844" y="4653136"/>
            <a:ext cx="5326328" cy="198794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8468" y="4653136"/>
            <a:ext cx="4798531" cy="19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CFD12E2-5404-137B-C446-2A18A4FF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22959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3" name="Kuvan paikkamerkki 4">
            <a:extLst>
              <a:ext uri="{FF2B5EF4-FFF2-40B4-BE49-F238E27FC236}">
                <a16:creationId xmlns:a16="http://schemas.microsoft.com/office/drawing/2014/main" id="{3B6639DC-9059-73FC-34C0-8349FCDC2C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31" r="-1" b="13230"/>
          <a:stretch/>
        </p:blipFill>
        <p:spPr>
          <a:xfrm>
            <a:off x="1522412" y="548681"/>
            <a:ext cx="4480560" cy="5623520"/>
          </a:xfrm>
          <a:noFill/>
        </p:spPr>
      </p:pic>
      <p:pic>
        <p:nvPicPr>
          <p:cNvPr id="14" name="Kuvan paikkamerkki 4">
            <a:extLst>
              <a:ext uri="{FF2B5EF4-FFF2-40B4-BE49-F238E27FC236}">
                <a16:creationId xmlns:a16="http://schemas.microsoft.com/office/drawing/2014/main" id="{CFEF38F6-E398-039C-024C-0785EE4A2E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r="20931" b="-1"/>
          <a:stretch/>
        </p:blipFill>
        <p:spPr>
          <a:xfrm>
            <a:off x="6185854" y="548681"/>
            <a:ext cx="4480560" cy="5623520"/>
          </a:xfrm>
          <a:noFill/>
        </p:spPr>
      </p:pic>
    </p:spTree>
    <p:extLst>
      <p:ext uri="{BB962C8B-B14F-4D97-AF65-F5344CB8AC3E}">
        <p14:creationId xmlns:p14="http://schemas.microsoft.com/office/powerpoint/2010/main" val="34044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00" y="1018306"/>
            <a:ext cx="2802236" cy="3226911"/>
          </a:xfrm>
        </p:spPr>
      </p:pic>
      <p:pic>
        <p:nvPicPr>
          <p:cNvPr id="8" name="Kuvan paikkamerkki 7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8" y="4869160"/>
            <a:ext cx="5992926" cy="1676528"/>
          </a:xfrm>
        </p:spPr>
      </p:pic>
      <p:pic>
        <p:nvPicPr>
          <p:cNvPr id="9" name="Kuvan paikkamerkki 8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5703" y="1523506"/>
            <a:ext cx="3456384" cy="2182502"/>
          </a:xfrm>
        </p:spPr>
      </p:pic>
      <p:pic>
        <p:nvPicPr>
          <p:cNvPr id="10" name="Kuvan paikkamerkki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5400000">
            <a:off x="4276082" y="1375599"/>
            <a:ext cx="3593877" cy="2405489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0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Ruokagourmet 16 x 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020_TF02901023" id="{411E0EBE-F5AD-4913-8B88-DFB7AAA1346F}" vid="{22389D3B-8C1F-4885-AE9A-09072994F1E4}"/>
    </a:ext>
  </a:extLst>
</a:theme>
</file>

<file path=ppt/theme/theme2.xml><?xml version="1.0" encoding="utf-8"?>
<a:theme xmlns:a="http://schemas.openxmlformats.org/drawingml/2006/main" name="Office-te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Ruoanlaitosta esitykseen (laajakuva)</Template>
  <TotalTime>216</TotalTime>
  <Words>214</Words>
  <Application>Microsoft Office PowerPoint</Application>
  <PresentationFormat>Mukautettu</PresentationFormat>
  <Paragraphs>16</Paragraphs>
  <Slides>5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Cambria</vt:lpstr>
      <vt:lpstr>Verdana</vt:lpstr>
      <vt:lpstr>Ruokagourmet 16 x 9</vt:lpstr>
      <vt:lpstr> KOTITALOUDEN VALINNAINEN; LEIVONTA JA KANSAINVÄLISET KEITTIÖT  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ja kuva-asettelu</dc:title>
  <dc:creator>Anna-Reetta Levomäki</dc:creator>
  <cp:lastModifiedBy>Suvi Knaapinen</cp:lastModifiedBy>
  <cp:revision>37</cp:revision>
  <dcterms:created xsi:type="dcterms:W3CDTF">2020-09-19T14:13:18Z</dcterms:created>
  <dcterms:modified xsi:type="dcterms:W3CDTF">2023-11-01T12:33:43Z</dcterms:modified>
</cp:coreProperties>
</file>