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06fb5b714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06fb5b714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5bec22e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5bec22e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d3a7c849c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d3a7c849c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3b52eb84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d3b52eb84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7929ea7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7929ea7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204bcb545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204bcb545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5bec22e2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5bec22e2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7929ea71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7929ea71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5825bcdeb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f5825bcdeb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204bcb545f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204bcb545f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f5825bcde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f5825bcde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5d9ad4a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5d9ad4a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5825bcdeb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f5825bcdeb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youtube.com/watch?v=b3iA8VDpnrg" TargetMode="External"/><Relationship Id="rId4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.jp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Relationship Id="rId5" Type="http://schemas.openxmlformats.org/officeDocument/2006/relationships/image" Target="../media/image33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51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653100" y="2031625"/>
            <a:ext cx="3967200" cy="9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6000">
                <a:latin typeface="Comic Sans MS"/>
                <a:ea typeface="Comic Sans MS"/>
                <a:cs typeface="Comic Sans MS"/>
                <a:sym typeface="Comic Sans MS"/>
              </a:rPr>
              <a:t>FINLAND</a:t>
            </a:r>
            <a:endParaRPr sz="6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0604"/>
            <a:ext cx="4385060" cy="9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2738675" y="445025"/>
            <a:ext cx="310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Main sights in Lohja</a:t>
            </a:r>
            <a:endParaRPr/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311700" y="1186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Paavola’s Oak (Paavolan tammi)	 	Tytyri’s mine(Tytyrin kaivos)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51256"/>
            <a:ext cx="3959867" cy="248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9225" y="1751250"/>
            <a:ext cx="1806975" cy="240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433841" y="1751250"/>
            <a:ext cx="1806975" cy="240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Main sights in Finland, Senate square</a:t>
            </a:r>
            <a:endParaRPr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dk1"/>
                </a:solidFill>
              </a:rPr>
              <a:t>One beautiful sight is in a centre of Helsinki, Senate square.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023" y="1900875"/>
            <a:ext cx="3739528" cy="29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900863"/>
            <a:ext cx="4439751" cy="29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Porvoo</a:t>
            </a:r>
            <a:endParaRPr/>
          </a:p>
        </p:txBody>
      </p:sp>
      <p:sp>
        <p:nvSpPr>
          <p:cNvPr id="159" name="Google Shape;15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Porvoo is a city in Finland. You can especially go to see the older part of Porvoo.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2500" y="1934700"/>
            <a:ext cx="4201825" cy="280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650" y="1934700"/>
            <a:ext cx="4557875" cy="304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/>
              <a:t>Sea Fortress</a:t>
            </a:r>
            <a:endParaRPr/>
          </a:p>
        </p:txBody>
      </p:sp>
      <p:sp>
        <p:nvSpPr>
          <p:cNvPr id="167" name="Google Shape;167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800">
                <a:solidFill>
                  <a:schemeClr val="dk1"/>
                </a:solidFill>
              </a:rPr>
              <a:t>A historical place where you can go only by ferry.</a:t>
            </a:r>
            <a:r>
              <a:rPr lang="fi" sz="1800"/>
              <a:t> 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i"/>
              <a:t> </a:t>
            </a:r>
            <a:endParaRPr/>
          </a:p>
        </p:txBody>
      </p:sp>
      <p:sp>
        <p:nvSpPr>
          <p:cNvPr id="169" name="Google Shape;169;p25"/>
          <p:cNvSpPr txBox="1"/>
          <p:nvPr>
            <p:ph idx="2" type="body"/>
          </p:nvPr>
        </p:nvSpPr>
        <p:spPr>
          <a:xfrm>
            <a:off x="4984800" y="13048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i"/>
              <a:t> </a:t>
            </a:r>
            <a:endParaRPr/>
          </a:p>
        </p:txBody>
      </p:sp>
      <p:sp>
        <p:nvSpPr>
          <p:cNvPr id="170" name="Google Shape;170;p25"/>
          <p:cNvSpPr txBox="1"/>
          <p:nvPr>
            <p:ph idx="2" type="body"/>
          </p:nvPr>
        </p:nvSpPr>
        <p:spPr>
          <a:xfrm>
            <a:off x="5137200" y="14572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i"/>
              <a:t> </a:t>
            </a:r>
            <a:endParaRPr/>
          </a:p>
        </p:txBody>
      </p:sp>
      <p:sp>
        <p:nvSpPr>
          <p:cNvPr id="171" name="Google Shape;171;p25"/>
          <p:cNvSpPr txBox="1"/>
          <p:nvPr>
            <p:ph idx="2" type="body"/>
          </p:nvPr>
        </p:nvSpPr>
        <p:spPr>
          <a:xfrm>
            <a:off x="5289600" y="16096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i"/>
              <a:t> </a:t>
            </a:r>
            <a:endParaRPr/>
          </a:p>
        </p:txBody>
      </p:sp>
      <p:sp>
        <p:nvSpPr>
          <p:cNvPr id="172" name="Google Shape;172;p25"/>
          <p:cNvSpPr txBox="1"/>
          <p:nvPr>
            <p:ph idx="2" type="body"/>
          </p:nvPr>
        </p:nvSpPr>
        <p:spPr>
          <a:xfrm>
            <a:off x="5442000" y="1762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i"/>
              <a:t> </a:t>
            </a: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64250"/>
            <a:ext cx="4230450" cy="281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350" y="184800"/>
            <a:ext cx="4058348" cy="304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/>
          <p:nvPr/>
        </p:nvSpPr>
        <p:spPr>
          <a:xfrm>
            <a:off x="5583925" y="3165625"/>
            <a:ext cx="358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>
                <a:solidFill>
                  <a:schemeClr val="dk1"/>
                </a:solidFill>
              </a:rPr>
              <a:t>This is a example of ferry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Thank you for watching!</a:t>
            </a:r>
            <a:endParaRPr/>
          </a:p>
        </p:txBody>
      </p:sp>
      <p:sp>
        <p:nvSpPr>
          <p:cNvPr id="181" name="Google Shape;181;p26"/>
          <p:cNvSpPr txBox="1"/>
          <p:nvPr>
            <p:ph idx="1" type="body"/>
          </p:nvPr>
        </p:nvSpPr>
        <p:spPr>
          <a:xfrm>
            <a:off x="311700" y="1152475"/>
            <a:ext cx="584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u="sng">
                <a:solidFill>
                  <a:schemeClr val="hlink"/>
                </a:solidFill>
                <a:hlinkClick r:id="rId3"/>
              </a:rPr>
              <a:t>https://www.youtube.com/watch?v=b3iA8VDpnrg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621800"/>
            <a:ext cx="2867225" cy="20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134325" y="115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1" lang="fi" sz="2720">
                <a:latin typeface="Georgia"/>
                <a:ea typeface="Georgia"/>
                <a:cs typeface="Georgia"/>
                <a:sym typeface="Georgia"/>
              </a:rPr>
              <a:t>Facts about Finland</a:t>
            </a:r>
            <a:endParaRPr b="1" i="1" sz="27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134325" y="725975"/>
            <a:ext cx="5230800" cy="4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-Finland is the land of thousand lakes. </a:t>
            </a:r>
            <a:endParaRPr sz="1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-Finland is about </a:t>
            </a:r>
            <a:r>
              <a:rPr lang="fi" sz="14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338 472 km² 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4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-Finland uses euros as their currency.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40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-Alexander Stubb is the president of Finland.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4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-Finlands population is about 5.5 million people.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026" y="2893500"/>
            <a:ext cx="2604406" cy="19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500" y="2893499"/>
            <a:ext cx="1942876" cy="194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5072" y="2757000"/>
            <a:ext cx="3696675" cy="207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3075" y="371900"/>
            <a:ext cx="3700683" cy="194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The Finnish school system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247975" y="14600"/>
            <a:ext cx="4019975" cy="60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Our school: Ojamonharjun yhtenäiskoulu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>
                <a:latin typeface="Times New Roman"/>
                <a:ea typeface="Times New Roman"/>
                <a:cs typeface="Times New Roman"/>
                <a:sym typeface="Times New Roman"/>
              </a:rPr>
              <a:t>We have about 660 pupils in the grades 1- 9. There are about 80 teachers and assistants.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600">
                <a:latin typeface="Times New Roman"/>
                <a:ea typeface="Times New Roman"/>
                <a:cs typeface="Times New Roman"/>
                <a:sym typeface="Times New Roman"/>
              </a:rPr>
              <a:t>The school food is free in Finland.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600">
                <a:latin typeface="Times New Roman"/>
                <a:ea typeface="Times New Roman"/>
                <a:cs typeface="Times New Roman"/>
                <a:sym typeface="Times New Roman"/>
              </a:rPr>
              <a:t>Compulsory subjects are Mathematics, History, Biology, English, Swedish, Sports etc.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fi" sz="1600">
                <a:latin typeface="Times New Roman"/>
                <a:ea typeface="Times New Roman"/>
                <a:cs typeface="Times New Roman"/>
                <a:sym typeface="Times New Roman"/>
              </a:rPr>
              <a:t>In the 8th you can choose subjects like Home economics, Textile work, Art, Sport, German and Spanish.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8463" y="2692075"/>
            <a:ext cx="3863387" cy="24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5150" y="3056725"/>
            <a:ext cx="2846850" cy="20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1175" y="445025"/>
            <a:ext cx="1091125" cy="11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254400" y="473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i" sz="2811">
                <a:latin typeface="Georgia"/>
                <a:ea typeface="Georgia"/>
                <a:cs typeface="Georgia"/>
                <a:sym typeface="Georgia"/>
              </a:rPr>
              <a:t>Traditional and typical food</a:t>
            </a:r>
            <a:endParaRPr b="1" sz="281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5261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Finnish food culture values simple and local </a:t>
            </a:r>
            <a:r>
              <a:rPr lang="fi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ingredients</a:t>
            </a:r>
            <a:r>
              <a:rPr lang="fi" sz="15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, featuring  dishes like rye bread (ruisleipä), salmon soup (kalakeitto), and reindeer (poronkäristys).</a:t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637" y="2810200"/>
            <a:ext cx="2001250" cy="20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7588" y="442000"/>
            <a:ext cx="2001250" cy="22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1423" y="3050900"/>
            <a:ext cx="2253575" cy="169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400" y="2810200"/>
            <a:ext cx="2001226" cy="200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6888" y="2434185"/>
            <a:ext cx="1738375" cy="23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Freetime and sport</a:t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we do sports for example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camping, skiing, ice swimming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i"/>
              <a:t>and ice hockey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575" y="2571750"/>
            <a:ext cx="3515500" cy="23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2975" y="169300"/>
            <a:ext cx="1759320" cy="23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0077" y="169300"/>
            <a:ext cx="3179300" cy="212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749" y="2448325"/>
            <a:ext cx="3150252" cy="212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1567375" y="0"/>
            <a:ext cx="695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Nature and climate</a:t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0" y="572700"/>
            <a:ext cx="610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Finland has four seasons: winter, spring, summer and autumn.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Finnish nature consist mostly of forests, lakes, swamps and fields.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350" y="2367550"/>
            <a:ext cx="3125650" cy="27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8350" y="0"/>
            <a:ext cx="3125650" cy="23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367550"/>
            <a:ext cx="3125650" cy="27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5650" y="2367550"/>
            <a:ext cx="2892700" cy="277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34463" y="498638"/>
            <a:ext cx="4045200" cy="77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Finnish animals</a:t>
            </a:r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b="28586" l="0" r="28591" t="0"/>
          <a:stretch/>
        </p:blipFill>
        <p:spPr>
          <a:xfrm>
            <a:off x="6984900" y="2183502"/>
            <a:ext cx="2076650" cy="147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4">
            <a:alphaModFix/>
          </a:blip>
          <a:srcRect b="6647" l="17518" r="0" t="10871"/>
          <a:stretch/>
        </p:blipFill>
        <p:spPr>
          <a:xfrm>
            <a:off x="4572000" y="213054"/>
            <a:ext cx="2303000" cy="1485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903538"/>
            <a:ext cx="2303000" cy="133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3444887"/>
            <a:ext cx="2303005" cy="14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4901" y="124626"/>
            <a:ext cx="2076650" cy="193404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idx="1" type="subTitle"/>
          </p:nvPr>
        </p:nvSpPr>
        <p:spPr>
          <a:xfrm>
            <a:off x="416900" y="1260563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800"/>
              <a:t>C</a:t>
            </a:r>
            <a:r>
              <a:rPr lang="fi" sz="1800"/>
              <a:t>ommonly seen animals are moose, deers, wolves, reindeer, foxes, sparrows and swans.</a:t>
            </a:r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9086" y="3783850"/>
            <a:ext cx="2008272" cy="133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0513" y="2495675"/>
            <a:ext cx="3095875" cy="20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2619850" y="494150"/>
            <a:ext cx="30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Main sights in Lohja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2325" y="1950125"/>
            <a:ext cx="3906125" cy="292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0" y="1871837"/>
            <a:ext cx="4637625" cy="308612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61650" y="1248700"/>
            <a:ext cx="29706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>
                <a:solidFill>
                  <a:schemeClr val="dk2"/>
                </a:solidFill>
              </a:rPr>
              <a:t>Lake Lohja (</a:t>
            </a:r>
            <a:r>
              <a:rPr lang="fi" sz="1800">
                <a:solidFill>
                  <a:schemeClr val="dk2"/>
                </a:solidFill>
              </a:rPr>
              <a:t>Lohjanjärvi</a:t>
            </a:r>
            <a:r>
              <a:rPr lang="fi" sz="1800">
                <a:solidFill>
                  <a:schemeClr val="dk2"/>
                </a:solidFill>
              </a:rPr>
              <a:t>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4792700" y="1043775"/>
            <a:ext cx="31236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sz="1800">
                <a:solidFill>
                  <a:schemeClr val="dk2"/>
                </a:solidFill>
              </a:rPr>
              <a:t> Church of St. Lauri in  Lohja (Lohjan Pyhän laurin kirkko)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