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embeddedFontLst>
    <p:embeddedFont>
      <p:font typeface="Lato"/>
      <p:regular r:id="rId15"/>
      <p:bold r:id="rId16"/>
      <p:italic r:id="rId17"/>
      <p:boldItalic r:id="rId18"/>
    </p:embeddedFont>
    <p:embeddedFont>
      <p:font typeface="Comfortaa"/>
      <p:regular r:id="rId19"/>
      <p:bold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omfortaa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Lato-regular.fntdata"/><Relationship Id="rId14" Type="http://schemas.openxmlformats.org/officeDocument/2006/relationships/slide" Target="slides/slide9.xml"/><Relationship Id="rId17" Type="http://schemas.openxmlformats.org/officeDocument/2006/relationships/font" Target="fonts/Lato-italic.fntdata"/><Relationship Id="rId16" Type="http://schemas.openxmlformats.org/officeDocument/2006/relationships/font" Target="fonts/Lato-bold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Comfortaa-regular.fntdata"/><Relationship Id="rId6" Type="http://schemas.openxmlformats.org/officeDocument/2006/relationships/slide" Target="slides/slide1.xml"/><Relationship Id="rId18" Type="http://schemas.openxmlformats.org/officeDocument/2006/relationships/font" Target="fonts/Lato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0f2f8ad5c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0f2f8ad5c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121dab75a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121dab75a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0f2f8ad5c5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0f2f8ad5c5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12ce94946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12ce94946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0fba980e5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0fba980e5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1218b3de0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1218b3de0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0fba980e5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0fba980e5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0ff429fe16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0ff429fe16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1.png"/><Relationship Id="rId5" Type="http://schemas.openxmlformats.org/officeDocument/2006/relationships/image" Target="../media/image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16.png"/><Relationship Id="rId6" Type="http://schemas.openxmlformats.org/officeDocument/2006/relationships/image" Target="../media/image9.png"/><Relationship Id="rId7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13.png"/><Relationship Id="rId6" Type="http://schemas.openxmlformats.org/officeDocument/2006/relationships/image" Target="../media/image5.png"/><Relationship Id="rId7" Type="http://schemas.openxmlformats.org/officeDocument/2006/relationships/image" Target="../media/image7.png"/><Relationship Id="rId8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Relationship Id="rId4" Type="http://schemas.openxmlformats.org/officeDocument/2006/relationships/image" Target="../media/image30.jpg"/><Relationship Id="rId5" Type="http://schemas.openxmlformats.org/officeDocument/2006/relationships/image" Target="../media/image1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1.jpg"/><Relationship Id="rId4" Type="http://schemas.openxmlformats.org/officeDocument/2006/relationships/image" Target="../media/image23.jpg"/><Relationship Id="rId5" Type="http://schemas.openxmlformats.org/officeDocument/2006/relationships/image" Target="../media/image2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jpg"/><Relationship Id="rId4" Type="http://schemas.openxmlformats.org/officeDocument/2006/relationships/image" Target="../media/image39.jpg"/><Relationship Id="rId5" Type="http://schemas.openxmlformats.org/officeDocument/2006/relationships/image" Target="../media/image1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jpg"/><Relationship Id="rId4" Type="http://schemas.openxmlformats.org/officeDocument/2006/relationships/image" Target="../media/image38.jpg"/><Relationship Id="rId10" Type="http://schemas.openxmlformats.org/officeDocument/2006/relationships/image" Target="../media/image32.jpg"/><Relationship Id="rId9" Type="http://schemas.openxmlformats.org/officeDocument/2006/relationships/image" Target="../media/image24.jpg"/><Relationship Id="rId5" Type="http://schemas.openxmlformats.org/officeDocument/2006/relationships/image" Target="../media/image36.jpg"/><Relationship Id="rId6" Type="http://schemas.openxmlformats.org/officeDocument/2006/relationships/image" Target="../media/image20.jpg"/><Relationship Id="rId7" Type="http://schemas.openxmlformats.org/officeDocument/2006/relationships/image" Target="../media/image26.jpg"/><Relationship Id="rId8" Type="http://schemas.openxmlformats.org/officeDocument/2006/relationships/image" Target="../media/image3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jpg"/><Relationship Id="rId4" Type="http://schemas.openxmlformats.org/officeDocument/2006/relationships/image" Target="../media/image22.jpg"/><Relationship Id="rId5" Type="http://schemas.openxmlformats.org/officeDocument/2006/relationships/image" Target="../media/image21.jpg"/><Relationship Id="rId6" Type="http://schemas.openxmlformats.org/officeDocument/2006/relationships/image" Target="../media/image2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10" Type="http://schemas.openxmlformats.org/officeDocument/2006/relationships/image" Target="../media/image37.jpg"/><Relationship Id="rId9" Type="http://schemas.openxmlformats.org/officeDocument/2006/relationships/image" Target="../media/image33.jpg"/><Relationship Id="rId5" Type="http://schemas.openxmlformats.org/officeDocument/2006/relationships/image" Target="../media/image31.jpg"/><Relationship Id="rId6" Type="http://schemas.openxmlformats.org/officeDocument/2006/relationships/image" Target="../media/image42.jpg"/><Relationship Id="rId7" Type="http://schemas.openxmlformats.org/officeDocument/2006/relationships/image" Target="../media/image40.jpg"/><Relationship Id="rId8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0513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653100" y="2031625"/>
            <a:ext cx="3967200" cy="9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 sz="6000">
                <a:latin typeface="Comic Sans MS"/>
                <a:ea typeface="Comic Sans MS"/>
                <a:cs typeface="Comic Sans MS"/>
                <a:sym typeface="Comic Sans MS"/>
              </a:rPr>
              <a:t>FINLAND</a:t>
            </a:r>
            <a:endParaRPr sz="6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90604"/>
            <a:ext cx="4385060" cy="920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teksti, Fontti, Grafiikka, logo&#10;&#10;Kuvaus luotu automaattisesti"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9150" y="190600"/>
            <a:ext cx="1238250" cy="123825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/>
        </p:nvSpPr>
        <p:spPr>
          <a:xfrm>
            <a:off x="8900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 </a:t>
            </a:r>
            <a:endParaRPr/>
          </a:p>
        </p:txBody>
      </p:sp>
      <p:sp>
        <p:nvSpPr>
          <p:cNvPr id="60" name="Google Shape;60;p13"/>
          <p:cNvSpPr txBox="1"/>
          <p:nvPr/>
        </p:nvSpPr>
        <p:spPr>
          <a:xfrm>
            <a:off x="4620300" y="3829250"/>
            <a:ext cx="33147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i" sz="1800"/>
              <a:t>MALAGA, SPAIN 10.-16.11. </a:t>
            </a:r>
            <a:endParaRPr b="1" sz="1800"/>
          </a:p>
        </p:txBody>
      </p:sp>
      <p:sp>
        <p:nvSpPr>
          <p:cNvPr id="61" name="Google Shape;61;p13"/>
          <p:cNvSpPr txBox="1"/>
          <p:nvPr/>
        </p:nvSpPr>
        <p:spPr>
          <a:xfrm>
            <a:off x="12357375" y="4336275"/>
            <a:ext cx="9158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/>
        </p:nvSpPr>
        <p:spPr>
          <a:xfrm>
            <a:off x="1077000" y="360300"/>
            <a:ext cx="6990000" cy="13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 sz="1800">
                <a:solidFill>
                  <a:schemeClr val="dk2"/>
                </a:solidFill>
              </a:rPr>
              <a:t>Hi! My name is Janika Isabella Itkonen. I’m 15 year old and I live in Lohja. In my family there are 6 of us and 8 guinea pigs. I have 3 younger brothers, mum and a dad. My brother all play football and they go to the same school as I. Also I have grandparents and other family around Finland. I live in a </a:t>
            </a:r>
            <a:r>
              <a:rPr lang="fi" sz="1800">
                <a:solidFill>
                  <a:schemeClr val="dk2"/>
                </a:solidFill>
              </a:rPr>
              <a:t>townhouse</a:t>
            </a:r>
            <a:r>
              <a:rPr lang="fi" sz="1800">
                <a:solidFill>
                  <a:schemeClr val="dk2"/>
                </a:solidFill>
              </a:rPr>
              <a:t> and I have my own room. Our family has a summer cottage in </a:t>
            </a:r>
            <a:r>
              <a:rPr lang="fi" sz="1800">
                <a:solidFill>
                  <a:schemeClr val="dk2"/>
                </a:solidFill>
              </a:rPr>
              <a:t>Kuhmalahti</a:t>
            </a:r>
            <a:r>
              <a:rPr lang="fi" sz="1800">
                <a:solidFill>
                  <a:schemeClr val="dk2"/>
                </a:solidFill>
              </a:rPr>
              <a:t> and it </a:t>
            </a:r>
            <a:r>
              <a:rPr lang="fi" sz="1800">
                <a:solidFill>
                  <a:schemeClr val="dk2"/>
                </a:solidFill>
              </a:rPr>
              <a:t>awesome</a:t>
            </a:r>
            <a:r>
              <a:rPr lang="fi" sz="1800">
                <a:solidFill>
                  <a:schemeClr val="dk2"/>
                </a:solidFill>
              </a:rPr>
              <a:t>. 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075" y="2716350"/>
            <a:ext cx="1616063" cy="2202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87028" y="2464100"/>
            <a:ext cx="1387774" cy="24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54763" y="2464108"/>
            <a:ext cx="1387774" cy="2467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13114" y="2620213"/>
            <a:ext cx="1725925" cy="229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40149" y="2620850"/>
            <a:ext cx="1725002" cy="2298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ctrTitle"/>
          </p:nvPr>
        </p:nvSpPr>
        <p:spPr>
          <a:xfrm>
            <a:off x="-1757667" y="-9659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Things I like </a:t>
            </a:r>
            <a:endParaRPr/>
          </a:p>
        </p:txBody>
      </p:sp>
      <p:sp>
        <p:nvSpPr>
          <p:cNvPr id="77" name="Google Shape;77;p15"/>
          <p:cNvSpPr txBox="1"/>
          <p:nvPr>
            <p:ph idx="1" type="subTitle"/>
          </p:nvPr>
        </p:nvSpPr>
        <p:spPr>
          <a:xfrm>
            <a:off x="311700" y="1012438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fi" sz="1575"/>
              <a:t>My hobby is karate and I train 3-5 times a week. Also I go to competitions and camps with Finnish national team. In free time I like to go out with my friends and family, train a lot, bake different kinds of things and I also like snowboarding in the winter. I have travelled to different places in Europe, but mostly it’s just in the north. I don’t listen music so much, but sometimes it’s fun. I like to eat finnish foods and desserts, because they are super delicious. I love Christmas time and snow. Christmas is wonderful and you get to see everyone, do fun things with them and eat Finnish traditional Christmas dishes. </a:t>
            </a:r>
            <a:endParaRPr sz="1575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700"/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00" y="3409075"/>
            <a:ext cx="2297651" cy="15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51450" y="2994726"/>
            <a:ext cx="1260276" cy="197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26200" y="3174809"/>
            <a:ext cx="1348825" cy="1797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84106" y="2628201"/>
            <a:ext cx="1477599" cy="241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41526" y="3354092"/>
            <a:ext cx="910100" cy="1617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49600" y="2793434"/>
            <a:ext cx="1225475" cy="2178642"/>
          </a:xfrm>
          <a:prstGeom prst="rect">
            <a:avLst/>
          </a:prstGeom>
          <a:noFill/>
          <a:ln cap="flat" cmpd="sng" w="9525">
            <a:solidFill>
              <a:srgbClr val="F9E6E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E6E6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2523" y="292550"/>
            <a:ext cx="3417704" cy="22792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>
            <p:ph type="ctrTitle"/>
          </p:nvPr>
        </p:nvSpPr>
        <p:spPr>
          <a:xfrm>
            <a:off x="231675" y="292550"/>
            <a:ext cx="3985200" cy="419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 sz="2555">
                <a:solidFill>
                  <a:srgbClr val="D54765"/>
                </a:solidFill>
              </a:rPr>
              <a:t>Hello! My name is </a:t>
            </a:r>
            <a:r>
              <a:rPr lang="fi" sz="2555" u="sng">
                <a:solidFill>
                  <a:srgbClr val="D54765"/>
                </a:solidFill>
              </a:rPr>
              <a:t>Iida</a:t>
            </a:r>
            <a:r>
              <a:rPr lang="fi" sz="2555">
                <a:solidFill>
                  <a:srgbClr val="D54765"/>
                </a:solidFill>
              </a:rPr>
              <a:t> Maria Lamminpelto.</a:t>
            </a:r>
            <a:endParaRPr sz="2555">
              <a:solidFill>
                <a:srgbClr val="D5476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 sz="2555">
                <a:solidFill>
                  <a:srgbClr val="D54765"/>
                </a:solidFill>
              </a:rPr>
              <a:t>I’m 15 years old and I’m in 9th grade. I have a mom, dad, older sister, stepdad and 2 small dogs.</a:t>
            </a:r>
            <a:endParaRPr sz="2555">
              <a:solidFill>
                <a:srgbClr val="D5476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55">
              <a:solidFill>
                <a:srgbClr val="D5476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 sz="2555">
                <a:solidFill>
                  <a:srgbClr val="D54765"/>
                </a:solidFill>
              </a:rPr>
              <a:t>I live in a rowhouse 4,2km away from our school. I have my own room and bathroom but we have a guest room too.</a:t>
            </a:r>
            <a:endParaRPr sz="2555">
              <a:solidFill>
                <a:srgbClr val="D54765"/>
              </a:solidFill>
            </a:endParaRPr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5675" y="2407599"/>
            <a:ext cx="1709395" cy="2279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16878" y="2571750"/>
            <a:ext cx="3038932" cy="227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E6E6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/>
          <p:nvPr>
            <p:ph type="ctrTitle"/>
          </p:nvPr>
        </p:nvSpPr>
        <p:spPr>
          <a:xfrm>
            <a:off x="311708" y="4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043"/>
              <a:buFont typeface="Arial"/>
              <a:buNone/>
            </a:pPr>
            <a:r>
              <a:rPr lang="fi" sz="2555">
                <a:solidFill>
                  <a:srgbClr val="D54765"/>
                </a:solidFill>
              </a:rPr>
              <a:t>I go to an artschool on Mondays and in my freetime I like to bake or watch tv. I like (true) crime shows/movies. I also like scary movies. I like to hangout with my friends and just talk about anything. If the weather is good I also like to go outside for a walk. I love music but I listen to almost anything.</a:t>
            </a:r>
            <a:endParaRPr/>
          </a:p>
        </p:txBody>
      </p:sp>
      <p:pic>
        <p:nvPicPr>
          <p:cNvPr id="97" name="Google Shape;97;p17"/>
          <p:cNvPicPr preferRelativeResize="0"/>
          <p:nvPr/>
        </p:nvPicPr>
        <p:blipFill rotWithShape="1">
          <a:blip r:embed="rId3">
            <a:alphaModFix/>
          </a:blip>
          <a:srcRect b="10349" l="0" r="13472" t="28915"/>
          <a:stretch/>
        </p:blipFill>
        <p:spPr>
          <a:xfrm>
            <a:off x="5862925" y="2382726"/>
            <a:ext cx="2969371" cy="2651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5663" y="2382713"/>
            <a:ext cx="2474817" cy="2651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961" y="2376950"/>
            <a:ext cx="1988265" cy="2651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/>
          <p:nvPr>
            <p:ph idx="1" type="body"/>
          </p:nvPr>
        </p:nvSpPr>
        <p:spPr>
          <a:xfrm>
            <a:off x="154100" y="1138800"/>
            <a:ext cx="3668400" cy="356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i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Hi my name is </a:t>
            </a:r>
            <a:r>
              <a:rPr lang="fi" u="sng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Bea</a:t>
            </a:r>
            <a:r>
              <a:rPr lang="fi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IIda Karoliina Korhonen. I’m 15 years old. I live with my parents and I have a big sister but she doesn’t live with us. We also have 2 cats, Simba and Piina. Simba is more extroverted but shy and Piina is more introverted but not shy. I live in a two-story town house about 15 minutes away from the school. 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5" name="Google Shape;105;p18"/>
          <p:cNvPicPr preferRelativeResize="0"/>
          <p:nvPr/>
        </p:nvPicPr>
        <p:blipFill rotWithShape="1">
          <a:blip r:embed="rId3">
            <a:alphaModFix/>
          </a:blip>
          <a:srcRect b="23524" l="0" r="0" t="7591"/>
          <a:stretch/>
        </p:blipFill>
        <p:spPr>
          <a:xfrm>
            <a:off x="4242233" y="242957"/>
            <a:ext cx="1819011" cy="2227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8"/>
          <p:cNvSpPr txBox="1"/>
          <p:nvPr/>
        </p:nvSpPr>
        <p:spPr>
          <a:xfrm>
            <a:off x="233600" y="467900"/>
            <a:ext cx="35094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Me and my family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7" name="Google Shape;10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3650" y="152400"/>
            <a:ext cx="2149127" cy="2865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39425" y="2571757"/>
            <a:ext cx="1824634" cy="2368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/>
          <p:nvPr>
            <p:ph type="title"/>
          </p:nvPr>
        </p:nvSpPr>
        <p:spPr>
          <a:xfrm>
            <a:off x="150150" y="165775"/>
            <a:ext cx="8317500" cy="47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i" sz="2220"/>
              <a:t> </a:t>
            </a:r>
            <a:r>
              <a:rPr lang="fi" sz="1820">
                <a:latin typeface="Georgia"/>
                <a:ea typeface="Georgia"/>
                <a:cs typeface="Georgia"/>
                <a:sym typeface="Georgia"/>
              </a:rPr>
              <a:t>Things I like</a:t>
            </a:r>
            <a:endParaRPr sz="182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4" name="Google Shape;114;p19"/>
          <p:cNvSpPr txBox="1"/>
          <p:nvPr>
            <p:ph idx="1" type="body"/>
          </p:nvPr>
        </p:nvSpPr>
        <p:spPr>
          <a:xfrm>
            <a:off x="107225" y="776900"/>
            <a:ext cx="4380900" cy="47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 have dance practice twice a week but I also dance at home. I also like to bake and make press on nails. I listen to music a lot, some of my favorite artists are Enhypen, Ariana Grande, Frank Ocean, Jhene Aiko, Lana Del Rey, Sza and Brent Faiyaz. I also listen to true crime podcasts and I like watching true crime documentaries. I like to try different foods and my favorite food is sushi. I love traveling cause I´ve been traveling since i was little. In my free time I like to play games or go shopping or to the movies with my friends or my sister. 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5" name="Google Shape;115;p19"/>
          <p:cNvPicPr preferRelativeResize="0"/>
          <p:nvPr/>
        </p:nvPicPr>
        <p:blipFill rotWithShape="1">
          <a:blip r:embed="rId3">
            <a:alphaModFix/>
          </a:blip>
          <a:srcRect b="12431" l="0" r="0" t="8335"/>
          <a:stretch/>
        </p:blipFill>
        <p:spPr>
          <a:xfrm>
            <a:off x="4571998" y="165775"/>
            <a:ext cx="1226678" cy="1295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 rotWithShape="1">
          <a:blip r:embed="rId4">
            <a:alphaModFix/>
          </a:blip>
          <a:srcRect b="7910" l="0" r="0" t="15136"/>
          <a:stretch/>
        </p:blipFill>
        <p:spPr>
          <a:xfrm>
            <a:off x="5882477" y="71173"/>
            <a:ext cx="1627449" cy="1669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5001" y="1801107"/>
            <a:ext cx="1447400" cy="1929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 rotWithShape="1">
          <a:blip r:embed="rId6">
            <a:alphaModFix/>
          </a:blip>
          <a:srcRect b="15547" l="0" r="0" t="14163"/>
          <a:stretch/>
        </p:blipFill>
        <p:spPr>
          <a:xfrm>
            <a:off x="7593725" y="337525"/>
            <a:ext cx="1447400" cy="1808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52888" y="3791175"/>
            <a:ext cx="1674172" cy="112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89275" y="1801100"/>
            <a:ext cx="1356415" cy="180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 rotWithShape="1">
          <a:blip r:embed="rId9">
            <a:alphaModFix/>
          </a:blip>
          <a:srcRect b="22655" l="0" r="0" t="10274"/>
          <a:stretch/>
        </p:blipFill>
        <p:spPr>
          <a:xfrm>
            <a:off x="7672575" y="2218000"/>
            <a:ext cx="1157305" cy="1379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91825" y="3669850"/>
            <a:ext cx="1839902" cy="1379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/>
          <p:nvPr>
            <p:ph type="ctrTitle"/>
          </p:nvPr>
        </p:nvSpPr>
        <p:spPr>
          <a:xfrm>
            <a:off x="511775" y="136475"/>
            <a:ext cx="2804400" cy="116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 sz="2500">
                <a:latin typeface="Comfortaa"/>
                <a:ea typeface="Comfortaa"/>
                <a:cs typeface="Comfortaa"/>
                <a:sym typeface="Comfortaa"/>
              </a:rPr>
              <a:t>About me</a:t>
            </a:r>
            <a:endParaRPr sz="25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128" name="Google Shape;128;p20"/>
          <p:cNvSpPr txBox="1"/>
          <p:nvPr/>
        </p:nvSpPr>
        <p:spPr>
          <a:xfrm>
            <a:off x="5015600" y="2138825"/>
            <a:ext cx="38781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 sz="25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My family</a:t>
            </a:r>
            <a:endParaRPr sz="25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9" name="Google Shape;129;p20"/>
          <p:cNvSpPr txBox="1"/>
          <p:nvPr/>
        </p:nvSpPr>
        <p:spPr>
          <a:xfrm>
            <a:off x="598158" y="1097964"/>
            <a:ext cx="3537000" cy="646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5476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 sz="1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Hi! My name is </a:t>
            </a:r>
            <a:r>
              <a:rPr lang="fi" sz="1500">
                <a:solidFill>
                  <a:srgbClr val="D54765"/>
                </a:solidFill>
                <a:latin typeface="Lato"/>
                <a:ea typeface="Lato"/>
                <a:cs typeface="Lato"/>
                <a:sym typeface="Lato"/>
              </a:rPr>
              <a:t>Viivi </a:t>
            </a:r>
            <a:r>
              <a:rPr lang="fi" sz="1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Maria Voipio. I’m 14 years old girl from Lohja, Finland. </a:t>
            </a:r>
            <a:endParaRPr sz="15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0" name="Google Shape;130;p20"/>
          <p:cNvSpPr txBox="1"/>
          <p:nvPr/>
        </p:nvSpPr>
        <p:spPr>
          <a:xfrm>
            <a:off x="5072425" y="2867450"/>
            <a:ext cx="3537000" cy="1569900"/>
          </a:xfrm>
          <a:prstGeom prst="rect">
            <a:avLst/>
          </a:prstGeom>
          <a:noFill/>
          <a:ln cap="flat" cmpd="sng" w="9525">
            <a:solidFill>
              <a:srgbClr val="D5476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chemeClr val="dk2"/>
                </a:solidFill>
              </a:rPr>
              <a:t>I</a:t>
            </a:r>
            <a:r>
              <a:rPr lang="fi" sz="1500">
                <a:solidFill>
                  <a:schemeClr val="dk2"/>
                </a:solidFill>
              </a:rPr>
              <a:t> live in a row house with my mom Heidi, my </a:t>
            </a:r>
            <a:r>
              <a:rPr lang="fi" sz="1500">
                <a:solidFill>
                  <a:schemeClr val="dk2"/>
                </a:solidFill>
              </a:rPr>
              <a:t>step dad</a:t>
            </a:r>
            <a:r>
              <a:rPr lang="fi" sz="1500">
                <a:solidFill>
                  <a:schemeClr val="dk2"/>
                </a:solidFill>
              </a:rPr>
              <a:t> Iiro and my two little brothers Elias (4 years old and Emil (2 years old). I also have five big brothers and one big sister, but they live on their own homes. Our home has three floors. </a:t>
            </a:r>
            <a:endParaRPr sz="1500">
              <a:solidFill>
                <a:schemeClr val="dk2"/>
              </a:solidFill>
            </a:endParaRPr>
          </a:p>
        </p:txBody>
      </p:sp>
      <p:pic>
        <p:nvPicPr>
          <p:cNvPr id="131" name="Google Shape;13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2150" y="409700"/>
            <a:ext cx="812374" cy="158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2429" y="409700"/>
            <a:ext cx="812372" cy="1569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8490" y="2571750"/>
            <a:ext cx="1492545" cy="186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41709" y="2571750"/>
            <a:ext cx="1019334" cy="186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/>
          <p:nvPr>
            <p:ph type="ctrTitle"/>
          </p:nvPr>
        </p:nvSpPr>
        <p:spPr>
          <a:xfrm>
            <a:off x="-1326017" y="-650612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i" sz="2500">
                <a:latin typeface="Comfortaa"/>
                <a:ea typeface="Comfortaa"/>
                <a:cs typeface="Comfortaa"/>
                <a:sym typeface="Comfortaa"/>
              </a:rPr>
              <a:t>My favourite things</a:t>
            </a:r>
            <a:endParaRPr sz="25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0" name="Google Shape;140;p21"/>
          <p:cNvSpPr txBox="1"/>
          <p:nvPr>
            <p:ph idx="1" type="subTitle"/>
          </p:nvPr>
        </p:nvSpPr>
        <p:spPr>
          <a:xfrm>
            <a:off x="47825" y="1402000"/>
            <a:ext cx="5772900" cy="19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i" sz="1500"/>
              <a:t>*My favourite food is bread, nuggets and salads.</a:t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i" sz="1500"/>
              <a:t>*In my free time I like to ride horses, baking and shopping.</a:t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i" sz="1500"/>
              <a:t>*My favourite school subject is home economics.</a:t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i" sz="1500"/>
              <a:t>*I like listening to music and play Hay Day.</a:t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i" sz="1500"/>
              <a:t>*I love most of fruits especially apples and grapes.</a:t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i" sz="1500"/>
              <a:t>*I love to travel.</a:t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i" sz="1500"/>
              <a:t> </a:t>
            </a:r>
            <a:endParaRPr sz="1500"/>
          </a:p>
        </p:txBody>
      </p:sp>
      <p:pic>
        <p:nvPicPr>
          <p:cNvPr id="141" name="Google Shape;14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7596949" y="323697"/>
            <a:ext cx="1034626" cy="183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94575" y="1958625"/>
            <a:ext cx="1839375" cy="111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2883" y="726075"/>
            <a:ext cx="1321926" cy="2350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74774" y="3228525"/>
            <a:ext cx="1321926" cy="176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16158" y="3228550"/>
            <a:ext cx="991429" cy="176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376425" y="3228550"/>
            <a:ext cx="1321926" cy="1762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63898" y="3228550"/>
            <a:ext cx="991427" cy="1762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36444" y="3237825"/>
            <a:ext cx="2539649" cy="176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