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022B2E-3498-4EDE-AAAA-3F25B80394B3}" type="doc">
      <dgm:prSet loTypeId="urn:microsoft.com/office/officeart/2018/2/layout/IconCircleList" loCatId="icon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563A6270-E301-431A-AC1E-DF1FFE3CC3CE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fi-FI" sz="2000" err="1">
              <a:latin typeface="Aptos SemiBold"/>
            </a:rPr>
            <a:t>We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usually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start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our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meetings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by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inviting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all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student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council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members</a:t>
          </a:r>
          <a:r>
            <a:rPr lang="fi-FI" sz="2000">
              <a:latin typeface="Aptos SemiBold"/>
            </a:rPr>
            <a:t> to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meeting</a:t>
          </a:r>
          <a:r>
            <a:rPr lang="fi-FI" sz="2000">
              <a:latin typeface="Aptos SemiBold"/>
            </a:rPr>
            <a:t> room.</a:t>
          </a:r>
        </a:p>
      </dgm:t>
    </dgm:pt>
    <dgm:pt modelId="{8287673D-8FFD-430A-8E39-71AC53906CD1}" type="parTrans" cxnId="{2E5C548C-FB14-40DD-B2E5-EB44C0364A20}">
      <dgm:prSet/>
      <dgm:spPr/>
      <dgm:t>
        <a:bodyPr/>
        <a:lstStyle/>
        <a:p>
          <a:endParaRPr lang="en-US"/>
        </a:p>
      </dgm:t>
    </dgm:pt>
    <dgm:pt modelId="{D1AB3A34-B7B8-4FDA-844E-2B4B61285D0E}" type="sibTrans" cxnId="{2E5C548C-FB14-40DD-B2E5-EB44C0364A2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13476E3-3B80-4567-8BBA-AA21DB277062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president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starts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meeting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by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stating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agenda of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day</a:t>
          </a:r>
          <a:r>
            <a:rPr lang="fi-FI" sz="2000">
              <a:latin typeface="Aptos SemiBold"/>
            </a:rPr>
            <a:t>.</a:t>
          </a:r>
        </a:p>
      </dgm:t>
    </dgm:pt>
    <dgm:pt modelId="{AF153740-DB32-495D-9F3E-18C61AC45E60}" type="parTrans" cxnId="{58C68A9E-B72E-4DEC-B6E2-D060CEC214FB}">
      <dgm:prSet/>
      <dgm:spPr/>
      <dgm:t>
        <a:bodyPr/>
        <a:lstStyle/>
        <a:p>
          <a:endParaRPr lang="en-US"/>
        </a:p>
      </dgm:t>
    </dgm:pt>
    <dgm:pt modelId="{EDD57672-2B01-4FD4-BE0D-B80AF841213A}" type="sibTrans" cxnId="{58C68A9E-B72E-4DEC-B6E2-D060CEC214F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ACE8AAD-7338-4194-AA5C-C1AC30813AF5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fi-FI" sz="2000">
              <a:latin typeface="Aptos SemiBold"/>
            </a:rPr>
            <a:t>As a </a:t>
          </a:r>
          <a:r>
            <a:rPr lang="fi-FI" sz="2000" err="1">
              <a:latin typeface="Aptos SemiBold"/>
            </a:rPr>
            <a:t>democracy</a:t>
          </a:r>
          <a:r>
            <a:rPr lang="fi-FI" sz="2000">
              <a:latin typeface="Aptos SemiBold"/>
            </a:rPr>
            <a:t>, </a:t>
          </a:r>
          <a:r>
            <a:rPr lang="fi-FI" sz="2000" err="1">
              <a:latin typeface="Aptos SemiBold"/>
            </a:rPr>
            <a:t>if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anybody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has</a:t>
          </a:r>
          <a:r>
            <a:rPr lang="fi-FI" sz="2000">
              <a:latin typeface="Aptos SemiBold"/>
            </a:rPr>
            <a:t> an </a:t>
          </a:r>
          <a:r>
            <a:rPr lang="fi-FI" sz="2000" err="1">
              <a:latin typeface="Aptos SemiBold"/>
            </a:rPr>
            <a:t>objection</a:t>
          </a:r>
          <a:r>
            <a:rPr lang="fi-FI" sz="2000">
              <a:latin typeface="Aptos SemiBold"/>
            </a:rPr>
            <a:t> to an idea </a:t>
          </a:r>
          <a:r>
            <a:rPr lang="fi-FI" sz="2000" err="1">
              <a:latin typeface="Aptos SemiBold"/>
            </a:rPr>
            <a:t>we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all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vote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about</a:t>
          </a:r>
          <a:r>
            <a:rPr lang="fi-FI" sz="2000">
              <a:latin typeface="Aptos SemiBold"/>
            </a:rPr>
            <a:t> it.</a:t>
          </a:r>
          <a:endParaRPr lang="en-US" sz="2000">
            <a:latin typeface="Aptos SemiBold"/>
          </a:endParaRPr>
        </a:p>
      </dgm:t>
    </dgm:pt>
    <dgm:pt modelId="{A26A195D-6471-4A5A-A9B3-6EE57981A909}" type="parTrans" cxnId="{835D3470-36B8-496A-8DA4-F3EC50BD8FE3}">
      <dgm:prSet/>
      <dgm:spPr/>
      <dgm:t>
        <a:bodyPr/>
        <a:lstStyle/>
        <a:p>
          <a:endParaRPr lang="en-US"/>
        </a:p>
      </dgm:t>
    </dgm:pt>
    <dgm:pt modelId="{232F3D9A-0635-4B56-ACBC-7E4E89AB3154}" type="sibTrans" cxnId="{835D3470-36B8-496A-8DA4-F3EC50BD8FE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2676B57-0953-4799-B4F3-FE87E7A4CAED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fi-FI" sz="2000" err="1">
              <a:latin typeface="Aptos SemiBold"/>
            </a:rPr>
            <a:t>We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discuss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all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subjects</a:t>
          </a:r>
          <a:r>
            <a:rPr lang="fi-FI" sz="2000">
              <a:latin typeface="Aptos SemiBold"/>
            </a:rPr>
            <a:t> on </a:t>
          </a:r>
          <a:r>
            <a:rPr lang="fi-FI" sz="2000" err="1">
              <a:latin typeface="Aptos SemiBold"/>
            </a:rPr>
            <a:t>the</a:t>
          </a:r>
          <a:r>
            <a:rPr lang="fi-FI" sz="2000">
              <a:latin typeface="Aptos SemiBold"/>
            </a:rPr>
            <a:t> agenda and </a:t>
          </a:r>
          <a:r>
            <a:rPr lang="fi-FI" sz="2000" err="1">
              <a:latin typeface="Aptos SemiBold"/>
            </a:rPr>
            <a:t>all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possible</a:t>
          </a:r>
          <a:r>
            <a:rPr lang="fi-FI" sz="2000">
              <a:latin typeface="Aptos SemiBold"/>
            </a:rPr>
            <a:t> </a:t>
          </a:r>
          <a:r>
            <a:rPr lang="fi-FI" sz="2000" err="1">
              <a:latin typeface="Aptos SemiBold"/>
            </a:rPr>
            <a:t>suggestions</a:t>
          </a:r>
          <a:r>
            <a:rPr lang="fi-FI" sz="2000">
              <a:latin typeface="Aptos SemiBold"/>
            </a:rPr>
            <a:t> and </a:t>
          </a:r>
          <a:r>
            <a:rPr lang="fi-FI" sz="2000" err="1">
              <a:latin typeface="Aptos SemiBold"/>
            </a:rPr>
            <a:t>questions</a:t>
          </a:r>
          <a:r>
            <a:rPr lang="fi-FI" sz="2000">
              <a:latin typeface="Aptos SemiBold"/>
            </a:rPr>
            <a:t>.</a:t>
          </a:r>
        </a:p>
      </dgm:t>
    </dgm:pt>
    <dgm:pt modelId="{568F40AD-F74B-4C87-9851-A91AC83F0353}" type="parTrans" cxnId="{CA56482E-004B-4E2D-B78A-D12E89A2572A}">
      <dgm:prSet/>
      <dgm:spPr/>
    </dgm:pt>
    <dgm:pt modelId="{07F06950-F9BC-4988-ACE3-3BC25F20F8E5}" type="sibTrans" cxnId="{CA56482E-004B-4E2D-B78A-D12E89A2572A}">
      <dgm:prSet/>
      <dgm:spPr/>
      <dgm:t>
        <a:bodyPr/>
        <a:lstStyle/>
        <a:p>
          <a:endParaRPr lang="en-US"/>
        </a:p>
      </dgm:t>
    </dgm:pt>
    <dgm:pt modelId="{5C677E28-1903-4510-BAA0-A121B35D58E6}" type="pres">
      <dgm:prSet presAssocID="{A8022B2E-3498-4EDE-AAAA-3F25B80394B3}" presName="root" presStyleCnt="0">
        <dgm:presLayoutVars>
          <dgm:dir/>
          <dgm:resizeHandles val="exact"/>
        </dgm:presLayoutVars>
      </dgm:prSet>
      <dgm:spPr/>
    </dgm:pt>
    <dgm:pt modelId="{A3D43145-53C3-41D5-BFD3-9739079579F1}" type="pres">
      <dgm:prSet presAssocID="{A8022B2E-3498-4EDE-AAAA-3F25B80394B3}" presName="container" presStyleCnt="0">
        <dgm:presLayoutVars>
          <dgm:dir/>
          <dgm:resizeHandles val="exact"/>
        </dgm:presLayoutVars>
      </dgm:prSet>
      <dgm:spPr/>
    </dgm:pt>
    <dgm:pt modelId="{85563B08-3FEF-428F-BB0E-76A67CC35433}" type="pres">
      <dgm:prSet presAssocID="{563A6270-E301-431A-AC1E-DF1FFE3CC3CE}" presName="compNode" presStyleCnt="0"/>
      <dgm:spPr/>
    </dgm:pt>
    <dgm:pt modelId="{5B332873-6BF4-4A2C-B74B-A6C39EC42E17}" type="pres">
      <dgm:prSet presAssocID="{563A6270-E301-431A-AC1E-DF1FFE3CC3CE}" presName="iconBgRect" presStyleLbl="bgShp" presStyleIdx="0" presStyleCnt="4"/>
      <dgm:spPr/>
    </dgm:pt>
    <dgm:pt modelId="{2E73FE97-4B36-4D3D-B513-202E8E3F83AE}" type="pres">
      <dgm:prSet presAssocID="{563A6270-E301-431A-AC1E-DF1FFE3CC3C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okous"/>
        </a:ext>
      </dgm:extLst>
    </dgm:pt>
    <dgm:pt modelId="{31FF43EB-71AE-463F-A8EA-469918E49598}" type="pres">
      <dgm:prSet presAssocID="{563A6270-E301-431A-AC1E-DF1FFE3CC3CE}" presName="spaceRect" presStyleCnt="0"/>
      <dgm:spPr/>
    </dgm:pt>
    <dgm:pt modelId="{32C078B8-62F1-4818-89F0-77AA45305D19}" type="pres">
      <dgm:prSet presAssocID="{563A6270-E301-431A-AC1E-DF1FFE3CC3CE}" presName="textRect" presStyleLbl="revTx" presStyleIdx="0" presStyleCnt="4">
        <dgm:presLayoutVars>
          <dgm:chMax val="1"/>
          <dgm:chPref val="1"/>
        </dgm:presLayoutVars>
      </dgm:prSet>
      <dgm:spPr/>
    </dgm:pt>
    <dgm:pt modelId="{5EB35DCF-152E-4633-804D-E9426AC6AF54}" type="pres">
      <dgm:prSet presAssocID="{D1AB3A34-B7B8-4FDA-844E-2B4B61285D0E}" presName="sibTrans" presStyleLbl="sibTrans2D1" presStyleIdx="0" presStyleCnt="0"/>
      <dgm:spPr/>
    </dgm:pt>
    <dgm:pt modelId="{CB5F44AF-83BE-457B-BB1D-6479A40036CF}" type="pres">
      <dgm:prSet presAssocID="{013476E3-3B80-4567-8BBA-AA21DB277062}" presName="compNode" presStyleCnt="0"/>
      <dgm:spPr/>
    </dgm:pt>
    <dgm:pt modelId="{53FA7CD3-6B06-4829-BDE2-AA6D7F3A6D64}" type="pres">
      <dgm:prSet presAssocID="{013476E3-3B80-4567-8BBA-AA21DB277062}" presName="iconBgRect" presStyleLbl="bgShp" presStyleIdx="1" presStyleCnt="4"/>
      <dgm:spPr/>
    </dgm:pt>
    <dgm:pt modelId="{DD540357-69D1-46B6-B243-0770C7EB798E}" type="pres">
      <dgm:prSet presAssocID="{013476E3-3B80-4567-8BBA-AA21DB27706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764E85D0-3941-4530-8D37-0EFC0874B93D}" type="pres">
      <dgm:prSet presAssocID="{013476E3-3B80-4567-8BBA-AA21DB277062}" presName="spaceRect" presStyleCnt="0"/>
      <dgm:spPr/>
    </dgm:pt>
    <dgm:pt modelId="{4BC06C3E-8E13-4B60-878E-D56537EC2B57}" type="pres">
      <dgm:prSet presAssocID="{013476E3-3B80-4567-8BBA-AA21DB277062}" presName="textRect" presStyleLbl="revTx" presStyleIdx="1" presStyleCnt="4">
        <dgm:presLayoutVars>
          <dgm:chMax val="1"/>
          <dgm:chPref val="1"/>
        </dgm:presLayoutVars>
      </dgm:prSet>
      <dgm:spPr/>
    </dgm:pt>
    <dgm:pt modelId="{6F43283B-FD63-4D06-A368-083D7DDFF6BF}" type="pres">
      <dgm:prSet presAssocID="{EDD57672-2B01-4FD4-BE0D-B80AF841213A}" presName="sibTrans" presStyleLbl="sibTrans2D1" presStyleIdx="0" presStyleCnt="0"/>
      <dgm:spPr/>
    </dgm:pt>
    <dgm:pt modelId="{AB3E3AE6-6BD1-4342-A256-0CAA3618D8F5}" type="pres">
      <dgm:prSet presAssocID="{AACE8AAD-7338-4194-AA5C-C1AC30813AF5}" presName="compNode" presStyleCnt="0"/>
      <dgm:spPr/>
    </dgm:pt>
    <dgm:pt modelId="{4545555B-A3E7-4885-BC43-4D93343B2687}" type="pres">
      <dgm:prSet presAssocID="{AACE8AAD-7338-4194-AA5C-C1AC30813AF5}" presName="iconBgRect" presStyleLbl="bgShp" presStyleIdx="2" presStyleCnt="4"/>
      <dgm:spPr/>
    </dgm:pt>
    <dgm:pt modelId="{84EC0421-91EF-41CA-8DDD-C0C0CE958828}" type="pres">
      <dgm:prSet presAssocID="{AACE8AAD-7338-4194-AA5C-C1AC30813AF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Ärsyttävä aine"/>
        </a:ext>
      </dgm:extLst>
    </dgm:pt>
    <dgm:pt modelId="{64182442-E82C-4C76-97CE-4BAEB90BB7CA}" type="pres">
      <dgm:prSet presAssocID="{AACE8AAD-7338-4194-AA5C-C1AC30813AF5}" presName="spaceRect" presStyleCnt="0"/>
      <dgm:spPr/>
    </dgm:pt>
    <dgm:pt modelId="{0624811F-7A19-4ED3-9665-FD57EE33E7D8}" type="pres">
      <dgm:prSet presAssocID="{AACE8AAD-7338-4194-AA5C-C1AC30813AF5}" presName="textRect" presStyleLbl="revTx" presStyleIdx="2" presStyleCnt="4">
        <dgm:presLayoutVars>
          <dgm:chMax val="1"/>
          <dgm:chPref val="1"/>
        </dgm:presLayoutVars>
      </dgm:prSet>
      <dgm:spPr/>
    </dgm:pt>
    <dgm:pt modelId="{4EEF1F16-F408-456F-AD47-43821DE7B2CB}" type="pres">
      <dgm:prSet presAssocID="{232F3D9A-0635-4B56-ACBC-7E4E89AB3154}" presName="sibTrans" presStyleLbl="sibTrans2D1" presStyleIdx="0" presStyleCnt="0"/>
      <dgm:spPr/>
    </dgm:pt>
    <dgm:pt modelId="{2B148247-27DA-4389-A155-A542CBF961AB}" type="pres">
      <dgm:prSet presAssocID="{92676B57-0953-4799-B4F3-FE87E7A4CAED}" presName="compNode" presStyleCnt="0"/>
      <dgm:spPr/>
    </dgm:pt>
    <dgm:pt modelId="{E84BAEFF-1DEB-4D2C-9121-83A493A04263}" type="pres">
      <dgm:prSet presAssocID="{92676B57-0953-4799-B4F3-FE87E7A4CAED}" presName="iconBgRect" presStyleLbl="bgShp" presStyleIdx="3" presStyleCnt="4"/>
      <dgm:spPr/>
    </dgm:pt>
    <dgm:pt modelId="{94D882F3-3DFD-4081-A3B7-086B6FE4F0FC}" type="pres">
      <dgm:prSet presAssocID="{92676B57-0953-4799-B4F3-FE87E7A4CAE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rjat"/>
        </a:ext>
      </dgm:extLst>
    </dgm:pt>
    <dgm:pt modelId="{41E347DC-04D7-49C6-AD75-EE632AAD7C84}" type="pres">
      <dgm:prSet presAssocID="{92676B57-0953-4799-B4F3-FE87E7A4CAED}" presName="spaceRect" presStyleCnt="0"/>
      <dgm:spPr/>
    </dgm:pt>
    <dgm:pt modelId="{5758CF7D-C63C-4BE5-9A43-29670E0B2097}" type="pres">
      <dgm:prSet presAssocID="{92676B57-0953-4799-B4F3-FE87E7A4CAE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DE6C001-0E2E-4806-AA1F-8D91EEB67287}" type="presOf" srcId="{92676B57-0953-4799-B4F3-FE87E7A4CAED}" destId="{5758CF7D-C63C-4BE5-9A43-29670E0B2097}" srcOrd="0" destOrd="0" presId="urn:microsoft.com/office/officeart/2018/2/layout/IconCircleList"/>
    <dgm:cxn modelId="{CA56482E-004B-4E2D-B78A-D12E89A2572A}" srcId="{A8022B2E-3498-4EDE-AAAA-3F25B80394B3}" destId="{92676B57-0953-4799-B4F3-FE87E7A4CAED}" srcOrd="3" destOrd="0" parTransId="{568F40AD-F74B-4C87-9851-A91AC83F0353}" sibTransId="{07F06950-F9BC-4988-ACE3-3BC25F20F8E5}"/>
    <dgm:cxn modelId="{314D5937-AC1D-4C47-867F-B931B996FECA}" type="presOf" srcId="{EDD57672-2B01-4FD4-BE0D-B80AF841213A}" destId="{6F43283B-FD63-4D06-A368-083D7DDFF6BF}" srcOrd="0" destOrd="0" presId="urn:microsoft.com/office/officeart/2018/2/layout/IconCircleList"/>
    <dgm:cxn modelId="{835D3470-36B8-496A-8DA4-F3EC50BD8FE3}" srcId="{A8022B2E-3498-4EDE-AAAA-3F25B80394B3}" destId="{AACE8AAD-7338-4194-AA5C-C1AC30813AF5}" srcOrd="2" destOrd="0" parTransId="{A26A195D-6471-4A5A-A9B3-6EE57981A909}" sibTransId="{232F3D9A-0635-4B56-ACBC-7E4E89AB3154}"/>
    <dgm:cxn modelId="{D2630E84-0CB7-411B-BF9C-FEA4E8AE1E7E}" type="presOf" srcId="{232F3D9A-0635-4B56-ACBC-7E4E89AB3154}" destId="{4EEF1F16-F408-456F-AD47-43821DE7B2CB}" srcOrd="0" destOrd="0" presId="urn:microsoft.com/office/officeart/2018/2/layout/IconCircleList"/>
    <dgm:cxn modelId="{2E5C548C-FB14-40DD-B2E5-EB44C0364A20}" srcId="{A8022B2E-3498-4EDE-AAAA-3F25B80394B3}" destId="{563A6270-E301-431A-AC1E-DF1FFE3CC3CE}" srcOrd="0" destOrd="0" parTransId="{8287673D-8FFD-430A-8E39-71AC53906CD1}" sibTransId="{D1AB3A34-B7B8-4FDA-844E-2B4B61285D0E}"/>
    <dgm:cxn modelId="{9BE05799-17B2-410D-AA6C-883CBCB92C7C}" type="presOf" srcId="{A8022B2E-3498-4EDE-AAAA-3F25B80394B3}" destId="{5C677E28-1903-4510-BAA0-A121B35D58E6}" srcOrd="0" destOrd="0" presId="urn:microsoft.com/office/officeart/2018/2/layout/IconCircleList"/>
    <dgm:cxn modelId="{58C68A9E-B72E-4DEC-B6E2-D060CEC214FB}" srcId="{A8022B2E-3498-4EDE-AAAA-3F25B80394B3}" destId="{013476E3-3B80-4567-8BBA-AA21DB277062}" srcOrd="1" destOrd="0" parTransId="{AF153740-DB32-495D-9F3E-18C61AC45E60}" sibTransId="{EDD57672-2B01-4FD4-BE0D-B80AF841213A}"/>
    <dgm:cxn modelId="{F99C18BE-E4A1-454B-BF32-881CD6E3D318}" type="presOf" srcId="{D1AB3A34-B7B8-4FDA-844E-2B4B61285D0E}" destId="{5EB35DCF-152E-4633-804D-E9426AC6AF54}" srcOrd="0" destOrd="0" presId="urn:microsoft.com/office/officeart/2018/2/layout/IconCircleList"/>
    <dgm:cxn modelId="{3A3D57C0-12FB-44CC-926F-38237F6BCB4C}" type="presOf" srcId="{563A6270-E301-431A-AC1E-DF1FFE3CC3CE}" destId="{32C078B8-62F1-4818-89F0-77AA45305D19}" srcOrd="0" destOrd="0" presId="urn:microsoft.com/office/officeart/2018/2/layout/IconCircleList"/>
    <dgm:cxn modelId="{78A2F4D2-1F18-4A7B-AC6B-996E9860494D}" type="presOf" srcId="{AACE8AAD-7338-4194-AA5C-C1AC30813AF5}" destId="{0624811F-7A19-4ED3-9665-FD57EE33E7D8}" srcOrd="0" destOrd="0" presId="urn:microsoft.com/office/officeart/2018/2/layout/IconCircleList"/>
    <dgm:cxn modelId="{780E95FA-3D49-4895-9EE7-04B16A15D5C2}" type="presOf" srcId="{013476E3-3B80-4567-8BBA-AA21DB277062}" destId="{4BC06C3E-8E13-4B60-878E-D56537EC2B57}" srcOrd="0" destOrd="0" presId="urn:microsoft.com/office/officeart/2018/2/layout/IconCircleList"/>
    <dgm:cxn modelId="{7C688FF6-25AA-487B-9FC2-AB55FDA70367}" type="presParOf" srcId="{5C677E28-1903-4510-BAA0-A121B35D58E6}" destId="{A3D43145-53C3-41D5-BFD3-9739079579F1}" srcOrd="0" destOrd="0" presId="urn:microsoft.com/office/officeart/2018/2/layout/IconCircleList"/>
    <dgm:cxn modelId="{FE9D0871-DB79-4C0C-B24F-5D21D38F5853}" type="presParOf" srcId="{A3D43145-53C3-41D5-BFD3-9739079579F1}" destId="{85563B08-3FEF-428F-BB0E-76A67CC35433}" srcOrd="0" destOrd="0" presId="urn:microsoft.com/office/officeart/2018/2/layout/IconCircleList"/>
    <dgm:cxn modelId="{939A900F-C2F9-425C-8009-38060D971637}" type="presParOf" srcId="{85563B08-3FEF-428F-BB0E-76A67CC35433}" destId="{5B332873-6BF4-4A2C-B74B-A6C39EC42E17}" srcOrd="0" destOrd="0" presId="urn:microsoft.com/office/officeart/2018/2/layout/IconCircleList"/>
    <dgm:cxn modelId="{1D285646-286B-45A0-A691-C00E5F8E4085}" type="presParOf" srcId="{85563B08-3FEF-428F-BB0E-76A67CC35433}" destId="{2E73FE97-4B36-4D3D-B513-202E8E3F83AE}" srcOrd="1" destOrd="0" presId="urn:microsoft.com/office/officeart/2018/2/layout/IconCircleList"/>
    <dgm:cxn modelId="{3C7E63D5-C75F-4567-98C5-07B306C630B1}" type="presParOf" srcId="{85563B08-3FEF-428F-BB0E-76A67CC35433}" destId="{31FF43EB-71AE-463F-A8EA-469918E49598}" srcOrd="2" destOrd="0" presId="urn:microsoft.com/office/officeart/2018/2/layout/IconCircleList"/>
    <dgm:cxn modelId="{E79B703D-3F3B-4C8F-9A36-396235464A16}" type="presParOf" srcId="{85563B08-3FEF-428F-BB0E-76A67CC35433}" destId="{32C078B8-62F1-4818-89F0-77AA45305D19}" srcOrd="3" destOrd="0" presId="urn:microsoft.com/office/officeart/2018/2/layout/IconCircleList"/>
    <dgm:cxn modelId="{3B203049-23BA-45D5-AE45-10E94BEFFB2F}" type="presParOf" srcId="{A3D43145-53C3-41D5-BFD3-9739079579F1}" destId="{5EB35DCF-152E-4633-804D-E9426AC6AF54}" srcOrd="1" destOrd="0" presId="urn:microsoft.com/office/officeart/2018/2/layout/IconCircleList"/>
    <dgm:cxn modelId="{F4E674D1-C7E8-467B-9F9F-C7E39CD0AC54}" type="presParOf" srcId="{A3D43145-53C3-41D5-BFD3-9739079579F1}" destId="{CB5F44AF-83BE-457B-BB1D-6479A40036CF}" srcOrd="2" destOrd="0" presId="urn:microsoft.com/office/officeart/2018/2/layout/IconCircleList"/>
    <dgm:cxn modelId="{11CA25E6-6744-43E3-96E5-E63D2A84A9D7}" type="presParOf" srcId="{CB5F44AF-83BE-457B-BB1D-6479A40036CF}" destId="{53FA7CD3-6B06-4829-BDE2-AA6D7F3A6D64}" srcOrd="0" destOrd="0" presId="urn:microsoft.com/office/officeart/2018/2/layout/IconCircleList"/>
    <dgm:cxn modelId="{3C4A3C12-58B8-4E45-B983-81D8A0113733}" type="presParOf" srcId="{CB5F44AF-83BE-457B-BB1D-6479A40036CF}" destId="{DD540357-69D1-46B6-B243-0770C7EB798E}" srcOrd="1" destOrd="0" presId="urn:microsoft.com/office/officeart/2018/2/layout/IconCircleList"/>
    <dgm:cxn modelId="{61635B41-1F80-468D-A4B0-B86183887286}" type="presParOf" srcId="{CB5F44AF-83BE-457B-BB1D-6479A40036CF}" destId="{764E85D0-3941-4530-8D37-0EFC0874B93D}" srcOrd="2" destOrd="0" presId="urn:microsoft.com/office/officeart/2018/2/layout/IconCircleList"/>
    <dgm:cxn modelId="{03838F18-C75B-459A-8CBE-CDA98FD411EE}" type="presParOf" srcId="{CB5F44AF-83BE-457B-BB1D-6479A40036CF}" destId="{4BC06C3E-8E13-4B60-878E-D56537EC2B57}" srcOrd="3" destOrd="0" presId="urn:microsoft.com/office/officeart/2018/2/layout/IconCircleList"/>
    <dgm:cxn modelId="{FBE3FE60-512D-49B7-8A59-CD0C499E269A}" type="presParOf" srcId="{A3D43145-53C3-41D5-BFD3-9739079579F1}" destId="{6F43283B-FD63-4D06-A368-083D7DDFF6BF}" srcOrd="3" destOrd="0" presId="urn:microsoft.com/office/officeart/2018/2/layout/IconCircleList"/>
    <dgm:cxn modelId="{A9B5165F-E13F-45B0-A4E8-FD154B74DFE8}" type="presParOf" srcId="{A3D43145-53C3-41D5-BFD3-9739079579F1}" destId="{AB3E3AE6-6BD1-4342-A256-0CAA3618D8F5}" srcOrd="4" destOrd="0" presId="urn:microsoft.com/office/officeart/2018/2/layout/IconCircleList"/>
    <dgm:cxn modelId="{5FDB3A22-388B-48B8-92CA-361415FD6C87}" type="presParOf" srcId="{AB3E3AE6-6BD1-4342-A256-0CAA3618D8F5}" destId="{4545555B-A3E7-4885-BC43-4D93343B2687}" srcOrd="0" destOrd="0" presId="urn:microsoft.com/office/officeart/2018/2/layout/IconCircleList"/>
    <dgm:cxn modelId="{021088B5-E582-4170-93DA-E5087B51D31E}" type="presParOf" srcId="{AB3E3AE6-6BD1-4342-A256-0CAA3618D8F5}" destId="{84EC0421-91EF-41CA-8DDD-C0C0CE958828}" srcOrd="1" destOrd="0" presId="urn:microsoft.com/office/officeart/2018/2/layout/IconCircleList"/>
    <dgm:cxn modelId="{2C2CEB34-8467-4D7E-8D6A-A9F2AA639324}" type="presParOf" srcId="{AB3E3AE6-6BD1-4342-A256-0CAA3618D8F5}" destId="{64182442-E82C-4C76-97CE-4BAEB90BB7CA}" srcOrd="2" destOrd="0" presId="urn:microsoft.com/office/officeart/2018/2/layout/IconCircleList"/>
    <dgm:cxn modelId="{7CEBD5E3-2984-46B7-A3A6-B6880D684AF9}" type="presParOf" srcId="{AB3E3AE6-6BD1-4342-A256-0CAA3618D8F5}" destId="{0624811F-7A19-4ED3-9665-FD57EE33E7D8}" srcOrd="3" destOrd="0" presId="urn:microsoft.com/office/officeart/2018/2/layout/IconCircleList"/>
    <dgm:cxn modelId="{DFAA0223-D055-42A8-BEBB-817EC1ACB944}" type="presParOf" srcId="{A3D43145-53C3-41D5-BFD3-9739079579F1}" destId="{4EEF1F16-F408-456F-AD47-43821DE7B2CB}" srcOrd="5" destOrd="0" presId="urn:microsoft.com/office/officeart/2018/2/layout/IconCircleList"/>
    <dgm:cxn modelId="{F3F79C9F-F1A5-4DBB-BF99-561208E2776F}" type="presParOf" srcId="{A3D43145-53C3-41D5-BFD3-9739079579F1}" destId="{2B148247-27DA-4389-A155-A542CBF961AB}" srcOrd="6" destOrd="0" presId="urn:microsoft.com/office/officeart/2018/2/layout/IconCircleList"/>
    <dgm:cxn modelId="{54D98A41-27EF-4DD1-AA4D-53BEDA25C77C}" type="presParOf" srcId="{2B148247-27DA-4389-A155-A542CBF961AB}" destId="{E84BAEFF-1DEB-4D2C-9121-83A493A04263}" srcOrd="0" destOrd="0" presId="urn:microsoft.com/office/officeart/2018/2/layout/IconCircleList"/>
    <dgm:cxn modelId="{CDDBFE55-A462-4D6B-8F38-6C28152ABE09}" type="presParOf" srcId="{2B148247-27DA-4389-A155-A542CBF961AB}" destId="{94D882F3-3DFD-4081-A3B7-086B6FE4F0FC}" srcOrd="1" destOrd="0" presId="urn:microsoft.com/office/officeart/2018/2/layout/IconCircleList"/>
    <dgm:cxn modelId="{CDF65F94-847B-4AFA-9489-CA8CFC7AE829}" type="presParOf" srcId="{2B148247-27DA-4389-A155-A542CBF961AB}" destId="{41E347DC-04D7-49C6-AD75-EE632AAD7C84}" srcOrd="2" destOrd="0" presId="urn:microsoft.com/office/officeart/2018/2/layout/IconCircleList"/>
    <dgm:cxn modelId="{8765F268-74C8-4EE7-943A-AD53851AA916}" type="presParOf" srcId="{2B148247-27DA-4389-A155-A542CBF961AB}" destId="{5758CF7D-C63C-4BE5-9A43-29670E0B209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32873-6BF4-4A2C-B74B-A6C39EC42E17}">
      <dsp:nvSpPr>
        <dsp:cNvPr id="0" name=""/>
        <dsp:cNvSpPr/>
      </dsp:nvSpPr>
      <dsp:spPr>
        <a:xfrm>
          <a:off x="165801" y="884636"/>
          <a:ext cx="1570937" cy="15709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E73FE97-4B36-4D3D-B513-202E8E3F83AE}">
      <dsp:nvSpPr>
        <dsp:cNvPr id="0" name=""/>
        <dsp:cNvSpPr/>
      </dsp:nvSpPr>
      <dsp:spPr>
        <a:xfrm>
          <a:off x="495698" y="1214532"/>
          <a:ext cx="911143" cy="9111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C078B8-62F1-4818-89F0-77AA45305D19}">
      <dsp:nvSpPr>
        <dsp:cNvPr id="0" name=""/>
        <dsp:cNvSpPr/>
      </dsp:nvSpPr>
      <dsp:spPr>
        <a:xfrm>
          <a:off x="2073367" y="884636"/>
          <a:ext cx="3702923" cy="157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err="1">
              <a:latin typeface="Aptos SemiBold"/>
            </a:rPr>
            <a:t>We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usually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start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our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meetings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by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inviting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all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the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student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council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members</a:t>
          </a:r>
          <a:r>
            <a:rPr lang="fi-FI" sz="2000" kern="1200">
              <a:latin typeface="Aptos SemiBold"/>
            </a:rPr>
            <a:t> to </a:t>
          </a:r>
          <a:r>
            <a:rPr lang="fi-FI" sz="2000" kern="1200" err="1">
              <a:latin typeface="Aptos SemiBold"/>
            </a:rPr>
            <a:t>the</a:t>
          </a:r>
          <a:r>
            <a:rPr lang="fi-FI" sz="2000" kern="1200">
              <a:latin typeface="Aptos SemiBold"/>
            </a:rPr>
            <a:t> </a:t>
          </a:r>
          <a:r>
            <a:rPr lang="fi-FI" sz="2000" kern="1200" err="1">
              <a:latin typeface="Aptos SemiBold"/>
            </a:rPr>
            <a:t>meeting</a:t>
          </a:r>
          <a:r>
            <a:rPr lang="fi-FI" sz="2000" kern="1200">
              <a:latin typeface="Aptos SemiBold"/>
            </a:rPr>
            <a:t> room.</a:t>
          </a:r>
        </a:p>
      </dsp:txBody>
      <dsp:txXfrm>
        <a:off x="2073367" y="884636"/>
        <a:ext cx="3702923" cy="1570937"/>
      </dsp:txXfrm>
    </dsp:sp>
    <dsp:sp modelId="{53FA7CD3-6B06-4829-BDE2-AA6D7F3A6D64}">
      <dsp:nvSpPr>
        <dsp:cNvPr id="0" name=""/>
        <dsp:cNvSpPr/>
      </dsp:nvSpPr>
      <dsp:spPr>
        <a:xfrm>
          <a:off x="6421497" y="884636"/>
          <a:ext cx="1570937" cy="15709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540357-69D1-46B6-B243-0770C7EB798E}">
      <dsp:nvSpPr>
        <dsp:cNvPr id="0" name=""/>
        <dsp:cNvSpPr/>
      </dsp:nvSpPr>
      <dsp:spPr>
        <a:xfrm>
          <a:off x="6751394" y="1214532"/>
          <a:ext cx="911143" cy="9111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C06C3E-8E13-4B60-878E-D56537EC2B57}">
      <dsp:nvSpPr>
        <dsp:cNvPr id="0" name=""/>
        <dsp:cNvSpPr/>
      </dsp:nvSpPr>
      <dsp:spPr>
        <a:xfrm>
          <a:off x="8329064" y="884636"/>
          <a:ext cx="3702923" cy="157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err="1">
              <a:latin typeface="Aptos SemiBold"/>
            </a:rPr>
            <a:t>The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president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starts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the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meeting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by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stating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the</a:t>
          </a:r>
          <a:r>
            <a:rPr lang="fi-FI" sz="2400" kern="1200">
              <a:latin typeface="Aptos SemiBold"/>
            </a:rPr>
            <a:t> agenda of </a:t>
          </a:r>
          <a:r>
            <a:rPr lang="fi-FI" sz="2400" kern="1200" err="1">
              <a:latin typeface="Aptos SemiBold"/>
            </a:rPr>
            <a:t>the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day</a:t>
          </a:r>
          <a:r>
            <a:rPr lang="fi-FI" sz="2400" kern="1200">
              <a:latin typeface="Aptos SemiBold"/>
            </a:rPr>
            <a:t>.</a:t>
          </a:r>
        </a:p>
      </dsp:txBody>
      <dsp:txXfrm>
        <a:off x="8329064" y="884636"/>
        <a:ext cx="3702923" cy="1570937"/>
      </dsp:txXfrm>
    </dsp:sp>
    <dsp:sp modelId="{4545555B-A3E7-4885-BC43-4D93343B2687}">
      <dsp:nvSpPr>
        <dsp:cNvPr id="0" name=""/>
        <dsp:cNvSpPr/>
      </dsp:nvSpPr>
      <dsp:spPr>
        <a:xfrm>
          <a:off x="165801" y="3461470"/>
          <a:ext cx="1570937" cy="15709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4EC0421-91EF-41CA-8DDD-C0C0CE958828}">
      <dsp:nvSpPr>
        <dsp:cNvPr id="0" name=""/>
        <dsp:cNvSpPr/>
      </dsp:nvSpPr>
      <dsp:spPr>
        <a:xfrm>
          <a:off x="495698" y="3791367"/>
          <a:ext cx="911143" cy="9111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24811F-7A19-4ED3-9665-FD57EE33E7D8}">
      <dsp:nvSpPr>
        <dsp:cNvPr id="0" name=""/>
        <dsp:cNvSpPr/>
      </dsp:nvSpPr>
      <dsp:spPr>
        <a:xfrm>
          <a:off x="2073367" y="3461470"/>
          <a:ext cx="3702923" cy="157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Aptos SemiBold"/>
            </a:rPr>
            <a:t>As a </a:t>
          </a:r>
          <a:r>
            <a:rPr lang="fi-FI" sz="2400" kern="1200" err="1">
              <a:latin typeface="Aptos SemiBold"/>
            </a:rPr>
            <a:t>democracy</a:t>
          </a:r>
          <a:r>
            <a:rPr lang="fi-FI" sz="2400" kern="1200">
              <a:latin typeface="Aptos SemiBold"/>
            </a:rPr>
            <a:t>, </a:t>
          </a:r>
          <a:r>
            <a:rPr lang="fi-FI" sz="2400" kern="1200" err="1">
              <a:latin typeface="Aptos SemiBold"/>
            </a:rPr>
            <a:t>if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anybody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has</a:t>
          </a:r>
          <a:r>
            <a:rPr lang="fi-FI" sz="2400" kern="1200">
              <a:latin typeface="Aptos SemiBold"/>
            </a:rPr>
            <a:t> an </a:t>
          </a:r>
          <a:r>
            <a:rPr lang="fi-FI" sz="2400" kern="1200" err="1">
              <a:latin typeface="Aptos SemiBold"/>
            </a:rPr>
            <a:t>objection</a:t>
          </a:r>
          <a:r>
            <a:rPr lang="fi-FI" sz="2400" kern="1200">
              <a:latin typeface="Aptos SemiBold"/>
            </a:rPr>
            <a:t> to an idea </a:t>
          </a:r>
          <a:r>
            <a:rPr lang="fi-FI" sz="2400" kern="1200" err="1">
              <a:latin typeface="Aptos SemiBold"/>
            </a:rPr>
            <a:t>we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all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vote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about</a:t>
          </a:r>
          <a:r>
            <a:rPr lang="fi-FI" sz="2400" kern="1200">
              <a:latin typeface="Aptos SemiBold"/>
            </a:rPr>
            <a:t> it.</a:t>
          </a:r>
          <a:endParaRPr lang="en-US" sz="2400" kern="1200">
            <a:latin typeface="Aptos SemiBold"/>
          </a:endParaRPr>
        </a:p>
      </dsp:txBody>
      <dsp:txXfrm>
        <a:off x="2073367" y="3461470"/>
        <a:ext cx="3702923" cy="1570937"/>
      </dsp:txXfrm>
    </dsp:sp>
    <dsp:sp modelId="{E84BAEFF-1DEB-4D2C-9121-83A493A04263}">
      <dsp:nvSpPr>
        <dsp:cNvPr id="0" name=""/>
        <dsp:cNvSpPr/>
      </dsp:nvSpPr>
      <dsp:spPr>
        <a:xfrm>
          <a:off x="6421497" y="3461470"/>
          <a:ext cx="1570937" cy="15709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D882F3-3DFD-4081-A3B7-086B6FE4F0FC}">
      <dsp:nvSpPr>
        <dsp:cNvPr id="0" name=""/>
        <dsp:cNvSpPr/>
      </dsp:nvSpPr>
      <dsp:spPr>
        <a:xfrm>
          <a:off x="6751394" y="3791367"/>
          <a:ext cx="911143" cy="9111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58CF7D-C63C-4BE5-9A43-29670E0B2097}">
      <dsp:nvSpPr>
        <dsp:cNvPr id="0" name=""/>
        <dsp:cNvSpPr/>
      </dsp:nvSpPr>
      <dsp:spPr>
        <a:xfrm>
          <a:off x="8329064" y="3461470"/>
          <a:ext cx="3702923" cy="157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err="1">
              <a:latin typeface="Aptos SemiBold"/>
            </a:rPr>
            <a:t>We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discuss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all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the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subjects</a:t>
          </a:r>
          <a:r>
            <a:rPr lang="fi-FI" sz="2400" kern="1200">
              <a:latin typeface="Aptos SemiBold"/>
            </a:rPr>
            <a:t> on </a:t>
          </a:r>
          <a:r>
            <a:rPr lang="fi-FI" sz="2400" kern="1200" err="1">
              <a:latin typeface="Aptos SemiBold"/>
            </a:rPr>
            <a:t>the</a:t>
          </a:r>
          <a:r>
            <a:rPr lang="fi-FI" sz="2400" kern="1200">
              <a:latin typeface="Aptos SemiBold"/>
            </a:rPr>
            <a:t> agenda and </a:t>
          </a:r>
          <a:r>
            <a:rPr lang="fi-FI" sz="2400" kern="1200" err="1">
              <a:latin typeface="Aptos SemiBold"/>
            </a:rPr>
            <a:t>all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possible</a:t>
          </a:r>
          <a:r>
            <a:rPr lang="fi-FI" sz="2400" kern="1200">
              <a:latin typeface="Aptos SemiBold"/>
            </a:rPr>
            <a:t> </a:t>
          </a:r>
          <a:r>
            <a:rPr lang="fi-FI" sz="2400" kern="1200" err="1">
              <a:latin typeface="Aptos SemiBold"/>
            </a:rPr>
            <a:t>suggestions</a:t>
          </a:r>
          <a:r>
            <a:rPr lang="fi-FI" sz="2400" kern="1200">
              <a:latin typeface="Aptos SemiBold"/>
            </a:rPr>
            <a:t> and </a:t>
          </a:r>
          <a:r>
            <a:rPr lang="fi-FI" sz="2400" kern="1200" err="1">
              <a:latin typeface="Aptos SemiBold"/>
            </a:rPr>
            <a:t>questions</a:t>
          </a:r>
          <a:r>
            <a:rPr lang="fi-FI" sz="2400" kern="1200">
              <a:latin typeface="Aptos SemiBold"/>
            </a:rPr>
            <a:t>.</a:t>
          </a:r>
        </a:p>
      </dsp:txBody>
      <dsp:txXfrm>
        <a:off x="8329064" y="3461470"/>
        <a:ext cx="3702923" cy="1570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69">
            <a:extLst>
              <a:ext uri="{FF2B5EF4-FFF2-40B4-BE49-F238E27FC236}">
                <a16:creationId xmlns:a16="http://schemas.microsoft.com/office/drawing/2014/main" id="{EDC07B27-4E3C-4BCF-ABDB-6AA72857C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-1500"/>
            <a:ext cx="12191998" cy="6858000"/>
          </a:xfrm>
          <a:prstGeom prst="rect">
            <a:avLst/>
          </a:prstGeom>
          <a:gradFill>
            <a:gsLst>
              <a:gs pos="19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1">
            <a:extLst>
              <a:ext uri="{FF2B5EF4-FFF2-40B4-BE49-F238E27FC236}">
                <a16:creationId xmlns:a16="http://schemas.microsoft.com/office/drawing/2014/main" id="{83D11BE6-2A04-4DBB-842D-88602B5E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78536" y="12437"/>
            <a:ext cx="11713464" cy="6844063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20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A05E02A-9AA9-45EC-B87B-B46F043F3F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9" y="2724072"/>
            <a:ext cx="12192008" cy="4114801"/>
          </a:xfrm>
          <a:prstGeom prst="rect">
            <a:avLst/>
          </a:prstGeom>
          <a:gradFill>
            <a:gsLst>
              <a:gs pos="30000">
                <a:schemeClr val="accent1">
                  <a:lumMod val="75000"/>
                  <a:alpha val="19000"/>
                </a:schemeClr>
              </a:gs>
              <a:gs pos="100000">
                <a:schemeClr val="accent1">
                  <a:alpha val="24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E91EDBA-E8E0-4575-8147-B70034521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09672" y="1716338"/>
            <a:ext cx="6858003" cy="3422328"/>
          </a:xfrm>
          <a:prstGeom prst="rect">
            <a:avLst/>
          </a:prstGeom>
          <a:gradFill>
            <a:gsLst>
              <a:gs pos="0">
                <a:schemeClr val="accent1">
                  <a:alpha val="52000"/>
                </a:schemeClr>
              </a:gs>
              <a:gs pos="76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236" y="559703"/>
            <a:ext cx="9867331" cy="116749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</a:rPr>
              <a:t>Ojamonharjun comprehensive school's student council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FEE4473-A122-4E96-8C31-B4C5AAA27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123" y="2706446"/>
            <a:ext cx="12191997" cy="3711900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92000">
                <a:schemeClr val="accent1">
                  <a:lumMod val="75000"/>
                  <a:alpha val="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79668" y="4778513"/>
            <a:ext cx="9021170" cy="66377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solidFill>
                  <a:srgbClr val="FFFFFF"/>
                </a:solidFill>
                <a:latin typeface="Aptos SemiBold"/>
              </a:rPr>
              <a:t>Made by: </a:t>
            </a:r>
            <a:endParaRPr lang="fi-FI"/>
          </a:p>
          <a:p>
            <a:r>
              <a:rPr lang="en-US">
                <a:solidFill>
                  <a:srgbClr val="FFFFFF"/>
                </a:solidFill>
                <a:latin typeface="Aptos SemiBold"/>
              </a:rPr>
              <a:t>          Suvi </a:t>
            </a:r>
            <a:r>
              <a:rPr lang="en-US" err="1">
                <a:solidFill>
                  <a:srgbClr val="FFFFFF"/>
                </a:solidFill>
                <a:latin typeface="Aptos SemiBold"/>
              </a:rPr>
              <a:t>Långström</a:t>
            </a:r>
            <a:r>
              <a:rPr lang="en-US">
                <a:solidFill>
                  <a:srgbClr val="FFFFFF"/>
                </a:solidFill>
                <a:latin typeface="Aptos SemiBold"/>
              </a:rPr>
              <a:t> (president)</a:t>
            </a:r>
          </a:p>
          <a:p>
            <a:r>
              <a:rPr lang="en-US">
                <a:solidFill>
                  <a:srgbClr val="FFFFFF"/>
                </a:solidFill>
                <a:latin typeface="Aptos SemiBold"/>
              </a:rPr>
              <a:t>           Taavi Kuhlman  (secretary)</a:t>
            </a:r>
          </a:p>
          <a:p>
            <a:r>
              <a:rPr lang="en-US">
                <a:solidFill>
                  <a:srgbClr val="FFFFFF"/>
                </a:solidFill>
                <a:latin typeface="Aptos SemiBold"/>
              </a:rPr>
              <a:t>    Sofia Aurica  (active member)</a:t>
            </a:r>
          </a:p>
          <a:p>
            <a:endParaRPr lang="en-US" sz="2000">
              <a:solidFill>
                <a:srgbClr val="FFFFFF"/>
              </a:solidFill>
              <a:latin typeface="Aptos SemiBold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600">
              <a:solidFill>
                <a:srgbClr val="FFFFFF"/>
              </a:solidFill>
            </a:endParaRPr>
          </a:p>
        </p:txBody>
      </p:sp>
      <p:pic>
        <p:nvPicPr>
          <p:cNvPr id="5" name="Kuva 4" descr="Kuva, joka sisältää kohteen teksti, lippu, symboli, Fontti&#10;&#10;Tekoälyllä luotu sisältö saattaa olla virheellistä.">
            <a:extLst>
              <a:ext uri="{FF2B5EF4-FFF2-40B4-BE49-F238E27FC236}">
                <a16:creationId xmlns:a16="http://schemas.microsoft.com/office/drawing/2014/main" id="{5103A393-EC75-6CC9-9999-CC6526BCC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232" y="2151155"/>
            <a:ext cx="3179928" cy="317992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867C94A5-F80A-EB2F-95F8-88F8D3DBF0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10584" y="2769475"/>
            <a:ext cx="3179928" cy="1943289"/>
          </a:xfrm>
          <a:prstGeom prst="rect">
            <a:avLst/>
          </a:prstGeom>
        </p:spPr>
      </p:pic>
      <p:pic>
        <p:nvPicPr>
          <p:cNvPr id="6" name="Kuva 5" descr="Kuva, joka sisältää kohteen Fontti, Grafiikka, teksti, logo&#10;&#10;Tekoälyllä luotu sisältö saattaa olla virheellistä.">
            <a:extLst>
              <a:ext uri="{FF2B5EF4-FFF2-40B4-BE49-F238E27FC236}">
                <a16:creationId xmlns:a16="http://schemas.microsoft.com/office/drawing/2014/main" id="{15B03CBB-140F-454F-B5C0-A793AB6E37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9841" y="2151156"/>
            <a:ext cx="3179927" cy="317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" name="Rectangle 12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2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E79EC49-80B3-C634-5222-DBAB8A499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207" y="283494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 </a:t>
            </a:r>
            <a:r>
              <a:rPr lang="fi-FI" sz="4000" b="1">
                <a:solidFill>
                  <a:srgbClr val="FFFFFF"/>
                </a:solidFill>
              </a:rPr>
              <a:t>Our Student Council In A Nutshell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656B2E-88AB-EEF2-A44C-E297CA543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37" y="1587238"/>
            <a:ext cx="10938813" cy="4101970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fi-FI" sz="2400">
              <a:latin typeface="Aptos SemiBold"/>
            </a:endParaRPr>
          </a:p>
          <a:p>
            <a:r>
              <a:rPr lang="fi-FI" sz="2400" err="1">
                <a:latin typeface="Aptos SemiBold"/>
              </a:rPr>
              <a:t>From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grades</a:t>
            </a:r>
            <a:r>
              <a:rPr lang="fi-FI" sz="2400">
                <a:latin typeface="Aptos SemiBold"/>
              </a:rPr>
              <a:t> 2 and 9 (8 to 16 </a:t>
            </a:r>
            <a:r>
              <a:rPr lang="fi-FI" sz="2400" err="1">
                <a:latin typeface="Aptos SemiBold"/>
              </a:rPr>
              <a:t>years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old</a:t>
            </a:r>
            <a:r>
              <a:rPr lang="fi-FI" sz="2400">
                <a:latin typeface="Aptos SemiBold"/>
              </a:rPr>
              <a:t>), </a:t>
            </a:r>
            <a:r>
              <a:rPr lang="fi-FI" sz="2400" err="1">
                <a:latin typeface="Aptos SemiBold"/>
              </a:rPr>
              <a:t>every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class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has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two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representatives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 </a:t>
            </a:r>
            <a:r>
              <a:rPr lang="fi-FI" sz="2400" err="1">
                <a:latin typeface="Aptos SemiBold"/>
              </a:rPr>
              <a:t>work</a:t>
            </a:r>
            <a:r>
              <a:rPr lang="fi-FI" sz="2400">
                <a:latin typeface="Aptos SemiBold"/>
              </a:rPr>
              <a:t> as a </a:t>
            </a:r>
            <a:r>
              <a:rPr lang="fi-FI" sz="2400" err="1">
                <a:latin typeface="Aptos SemiBold"/>
              </a:rPr>
              <a:t>democracy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are</a:t>
            </a:r>
            <a:r>
              <a:rPr lang="fi-FI" sz="2400">
                <a:latin typeface="Aptos SemiBold"/>
              </a:rPr>
              <a:t> in </a:t>
            </a:r>
            <a:r>
              <a:rPr lang="fi-FI" sz="2400" err="1">
                <a:latin typeface="Aptos SemiBold"/>
              </a:rPr>
              <a:t>charge</a:t>
            </a:r>
            <a:r>
              <a:rPr lang="fi-FI" sz="2400">
                <a:latin typeface="Aptos SemiBold"/>
              </a:rPr>
              <a:t> of </a:t>
            </a:r>
            <a:r>
              <a:rPr lang="fi-FI" sz="2400" err="1">
                <a:latin typeface="Aptos SemiBold"/>
              </a:rPr>
              <a:t>creating</a:t>
            </a:r>
            <a:r>
              <a:rPr lang="fi-FI" sz="2400">
                <a:latin typeface="Aptos SemiBold"/>
              </a:rPr>
              <a:t> and </a:t>
            </a:r>
            <a:r>
              <a:rPr lang="fi-FI" sz="2400" err="1">
                <a:latin typeface="Aptos SemiBold"/>
              </a:rPr>
              <a:t>implementing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events</a:t>
            </a:r>
            <a:r>
              <a:rPr lang="fi-FI" sz="2400">
                <a:latin typeface="Aptos SemiBold"/>
              </a:rPr>
              <a:t> in </a:t>
            </a:r>
            <a:r>
              <a:rPr lang="fi-FI" sz="2400" err="1">
                <a:latin typeface="Aptos SemiBold"/>
              </a:rPr>
              <a:t>our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school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are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also</a:t>
            </a:r>
            <a:r>
              <a:rPr lang="fi-FI" sz="2400">
                <a:latin typeface="Aptos SemiBold"/>
              </a:rPr>
              <a:t> in </a:t>
            </a:r>
            <a:r>
              <a:rPr lang="fi-FI" sz="2400" err="1">
                <a:latin typeface="Aptos SemiBold"/>
              </a:rPr>
              <a:t>charge</a:t>
            </a:r>
            <a:r>
              <a:rPr lang="fi-FI" sz="2400">
                <a:latin typeface="Aptos SemiBold"/>
              </a:rPr>
              <a:t> of </a:t>
            </a:r>
            <a:r>
              <a:rPr lang="fi-FI" sz="2400" err="1">
                <a:latin typeface="Aptos SemiBold"/>
              </a:rPr>
              <a:t>announcing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school's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events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through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intercom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have</a:t>
            </a:r>
            <a:r>
              <a:rPr lang="fi-FI" sz="2400">
                <a:latin typeface="Aptos SemiBold"/>
              </a:rPr>
              <a:t> </a:t>
            </a:r>
            <a:r>
              <a:rPr lang="fi-FI" sz="2400" err="1">
                <a:latin typeface="Aptos SemiBold"/>
              </a:rPr>
              <a:t>two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adult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teachers</a:t>
            </a:r>
            <a:r>
              <a:rPr lang="fi-FI" sz="2400">
                <a:latin typeface="Aptos SemiBold"/>
              </a:rPr>
              <a:t> as </a:t>
            </a:r>
            <a:r>
              <a:rPr lang="fi-FI" sz="2400" err="1">
                <a:latin typeface="Aptos SemiBold"/>
              </a:rPr>
              <a:t>supervisors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raise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our</a:t>
            </a:r>
            <a:r>
              <a:rPr lang="fi-FI" sz="2400">
                <a:latin typeface="Aptos SemiBold"/>
              </a:rPr>
              <a:t> money </a:t>
            </a:r>
            <a:r>
              <a:rPr lang="fi-FI" sz="2400" err="1">
                <a:latin typeface="Aptos SemiBold"/>
              </a:rPr>
              <a:t>from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events</a:t>
            </a:r>
            <a:r>
              <a:rPr lang="fi-FI" sz="2400">
                <a:latin typeface="Aptos SemiBold"/>
              </a:rPr>
              <a:t> to </a:t>
            </a:r>
            <a:r>
              <a:rPr lang="fi-FI" sz="2400" err="1">
                <a:latin typeface="Aptos SemiBold"/>
              </a:rPr>
              <a:t>put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back</a:t>
            </a:r>
            <a:r>
              <a:rPr lang="fi-FI" sz="2400">
                <a:latin typeface="Aptos SemiBold"/>
              </a:rPr>
              <a:t> into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school, </a:t>
            </a:r>
            <a:r>
              <a:rPr lang="fi-FI" sz="2400" err="1">
                <a:latin typeface="Aptos SemiBold"/>
              </a:rPr>
              <a:t>by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buying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stuff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like</a:t>
            </a:r>
            <a:r>
              <a:rPr lang="fi-FI" sz="2400">
                <a:latin typeface="Aptos SemiBold"/>
              </a:rPr>
              <a:t>: </a:t>
            </a:r>
            <a:r>
              <a:rPr lang="fi-FI" sz="2400" err="1">
                <a:latin typeface="Aptos SemiBold"/>
              </a:rPr>
              <a:t>board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games</a:t>
            </a:r>
            <a:r>
              <a:rPr lang="fi-FI" sz="2400">
                <a:latin typeface="Aptos SemiBold"/>
              </a:rPr>
              <a:t> and </a:t>
            </a:r>
            <a:r>
              <a:rPr lang="fi-FI" sz="2400" err="1">
                <a:latin typeface="Aptos SemiBold"/>
              </a:rPr>
              <a:t>books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have</a:t>
            </a:r>
            <a:r>
              <a:rPr lang="fi-FI" sz="2400">
                <a:latin typeface="Aptos SemiBold"/>
              </a:rPr>
              <a:t> a </a:t>
            </a:r>
            <a:r>
              <a:rPr lang="fi-FI" sz="2400" err="1">
                <a:latin typeface="Aptos SemiBold"/>
              </a:rPr>
              <a:t>president</a:t>
            </a:r>
            <a:r>
              <a:rPr lang="fi-FI" sz="2400">
                <a:latin typeface="Aptos SemiBold"/>
              </a:rPr>
              <a:t>, </a:t>
            </a:r>
            <a:r>
              <a:rPr lang="fi-FI" sz="2400" err="1">
                <a:latin typeface="Aptos SemiBold"/>
              </a:rPr>
              <a:t>vice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president</a:t>
            </a:r>
            <a:r>
              <a:rPr lang="fi-FI" sz="2400">
                <a:latin typeface="Aptos SemiBold"/>
              </a:rPr>
              <a:t>, </a:t>
            </a:r>
            <a:r>
              <a:rPr lang="fi-FI" sz="2400" err="1">
                <a:latin typeface="Aptos SemiBold"/>
              </a:rPr>
              <a:t>secretary</a:t>
            </a:r>
            <a:r>
              <a:rPr lang="fi-FI" sz="2400">
                <a:latin typeface="Aptos SemiBold"/>
              </a:rPr>
              <a:t> and an </a:t>
            </a:r>
            <a:r>
              <a:rPr lang="fi-FI" sz="2400" err="1">
                <a:latin typeface="Aptos SemiBold"/>
              </a:rPr>
              <a:t>announcer</a:t>
            </a:r>
            <a:r>
              <a:rPr lang="fi-FI" sz="2400">
                <a:latin typeface="Aptos SemiBold"/>
              </a:rPr>
              <a:t>.</a:t>
            </a:r>
          </a:p>
          <a:p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host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morning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assembly's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from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time</a:t>
            </a:r>
            <a:r>
              <a:rPr lang="fi-FI" sz="2400">
                <a:latin typeface="Aptos SemiBold"/>
              </a:rPr>
              <a:t> to </a:t>
            </a:r>
            <a:r>
              <a:rPr lang="fi-FI" sz="2400" err="1">
                <a:latin typeface="Aptos SemiBold"/>
              </a:rPr>
              <a:t>time</a:t>
            </a:r>
            <a:r>
              <a:rPr lang="fi-FI" sz="2400">
                <a:latin typeface="Aptos SemiBold"/>
              </a:rPr>
              <a:t>.</a:t>
            </a:r>
          </a:p>
        </p:txBody>
      </p:sp>
      <p:pic>
        <p:nvPicPr>
          <p:cNvPr id="4" name="Kuva 3" descr="Luokkahuone tasaisella täytöllä">
            <a:extLst>
              <a:ext uri="{FF2B5EF4-FFF2-40B4-BE49-F238E27FC236}">
                <a16:creationId xmlns:a16="http://schemas.microsoft.com/office/drawing/2014/main" id="{C67BEF75-2F3C-27CD-7D92-B2A190B30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50083" y="4352026"/>
            <a:ext cx="2539041" cy="251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9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F061535-B0FC-0D4E-2721-A44863E6A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990" y="283494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 b="1" err="1">
                <a:solidFill>
                  <a:srgbClr val="FFFFFF"/>
                </a:solidFill>
              </a:rPr>
              <a:t>Student</a:t>
            </a:r>
            <a:r>
              <a:rPr lang="fi-FI" sz="4000" b="1">
                <a:solidFill>
                  <a:srgbClr val="FFFFFF"/>
                </a:solidFill>
              </a:rPr>
              <a:t> </a:t>
            </a:r>
            <a:r>
              <a:rPr lang="fi-FI" sz="4000" b="1" err="1">
                <a:solidFill>
                  <a:srgbClr val="FFFFFF"/>
                </a:solidFill>
              </a:rPr>
              <a:t>council</a:t>
            </a:r>
            <a:r>
              <a:rPr lang="fi-FI" sz="4000" b="1">
                <a:solidFill>
                  <a:srgbClr val="FFFFFF"/>
                </a:solidFill>
              </a:rPr>
              <a:t> </a:t>
            </a:r>
            <a:r>
              <a:rPr lang="fi-FI" sz="4000" b="1" err="1">
                <a:solidFill>
                  <a:srgbClr val="FFFFFF"/>
                </a:solidFill>
              </a:rPr>
              <a:t>selection</a:t>
            </a:r>
            <a:endParaRPr lang="fi-FI" sz="4000" b="1">
              <a:solidFill>
                <a:srgbClr val="FFFFFF"/>
              </a:solidFill>
            </a:endParaRPr>
          </a:p>
        </p:txBody>
      </p:sp>
      <p:sp>
        <p:nvSpPr>
          <p:cNvPr id="48" name="Sisällön paikkamerkki 2">
            <a:extLst>
              <a:ext uri="{FF2B5EF4-FFF2-40B4-BE49-F238E27FC236}">
                <a16:creationId xmlns:a16="http://schemas.microsoft.com/office/drawing/2014/main" id="{AB2D04EF-DCFC-85E4-E30C-CF5465187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166" y="-982973"/>
            <a:ext cx="10153975" cy="7367264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fi-FI" sz="2000">
              <a:latin typeface="Aptos SemiBold"/>
            </a:endParaRPr>
          </a:p>
          <a:p>
            <a:endParaRPr lang="fi-FI" sz="2000">
              <a:latin typeface="Aptos SemiBold"/>
            </a:endParaRPr>
          </a:p>
          <a:p>
            <a:endParaRPr lang="fi-FI" sz="2000">
              <a:latin typeface="Aptos SemiBold"/>
            </a:endParaRPr>
          </a:p>
          <a:p>
            <a:endParaRPr lang="fi-FI" sz="2000">
              <a:latin typeface="Aptos SemiBold"/>
            </a:endParaRPr>
          </a:p>
          <a:p>
            <a:r>
              <a:rPr lang="fi-FI" sz="2400">
                <a:latin typeface="Aptos SemiBold"/>
              </a:rPr>
              <a:t>At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start</a:t>
            </a:r>
            <a:r>
              <a:rPr lang="fi-FI" sz="2400">
                <a:latin typeface="Aptos SemiBold"/>
              </a:rPr>
              <a:t> of a </a:t>
            </a:r>
            <a:r>
              <a:rPr lang="fi-FI" sz="2400" err="1">
                <a:latin typeface="Aptos SemiBold"/>
              </a:rPr>
              <a:t>new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semester</a:t>
            </a:r>
            <a:r>
              <a:rPr lang="fi-FI" sz="2400">
                <a:latin typeface="Aptos SemiBold"/>
              </a:rPr>
              <a:t>, </a:t>
            </a:r>
            <a:r>
              <a:rPr lang="fi-FI" sz="2400" err="1">
                <a:latin typeface="Aptos SemiBold"/>
              </a:rPr>
              <a:t>we</a:t>
            </a:r>
            <a:r>
              <a:rPr lang="fi-FI" sz="2400">
                <a:latin typeface="Aptos SemiBold"/>
              </a:rPr>
              <a:t> </a:t>
            </a:r>
            <a:r>
              <a:rPr lang="fi-FI" sz="2400" err="1">
                <a:latin typeface="Aptos SemiBold"/>
              </a:rPr>
              <a:t>select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all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presidental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candidates</a:t>
            </a:r>
            <a:r>
              <a:rPr lang="fi-FI" sz="2400">
                <a:latin typeface="Aptos SemiBold"/>
              </a:rPr>
              <a:t>, and </a:t>
            </a:r>
            <a:r>
              <a:rPr lang="fi-FI" sz="2400" err="1">
                <a:latin typeface="Aptos SemiBold"/>
              </a:rPr>
              <a:t>they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all</a:t>
            </a:r>
            <a:r>
              <a:rPr lang="fi-FI" sz="2400">
                <a:latin typeface="Aptos SemiBold"/>
              </a:rPr>
              <a:t> </a:t>
            </a:r>
            <a:r>
              <a:rPr lang="fi-FI" sz="2400" err="1">
                <a:latin typeface="Aptos SemiBold"/>
              </a:rPr>
              <a:t>give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speeches</a:t>
            </a:r>
            <a:r>
              <a:rPr lang="fi-FI" sz="2400">
                <a:latin typeface="Aptos SemiBold"/>
              </a:rPr>
              <a:t> </a:t>
            </a:r>
            <a:r>
              <a:rPr lang="fi-FI" sz="2400" err="1">
                <a:latin typeface="Aptos SemiBold"/>
              </a:rPr>
              <a:t>explaining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why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they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should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be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chosen</a:t>
            </a:r>
            <a:r>
              <a:rPr lang="fi-FI" sz="2400">
                <a:latin typeface="Aptos SemiBold"/>
              </a:rPr>
              <a:t>. </a:t>
            </a:r>
            <a:endParaRPr lang="fi-FI" sz="2400">
              <a:latin typeface="Aptos"/>
            </a:endParaRPr>
          </a:p>
          <a:p>
            <a:r>
              <a:rPr lang="fi-FI" sz="2400" err="1">
                <a:latin typeface="Aptos SemiBold"/>
              </a:rPr>
              <a:t>Every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class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votes</a:t>
            </a:r>
            <a:r>
              <a:rPr lang="fi-FI" sz="2400">
                <a:latin typeface="Aptos SemiBold"/>
              </a:rPr>
              <a:t> to </a:t>
            </a:r>
            <a:r>
              <a:rPr lang="fi-FI" sz="2400" err="1">
                <a:latin typeface="Aptos SemiBold"/>
              </a:rPr>
              <a:t>pick</a:t>
            </a:r>
            <a:r>
              <a:rPr lang="fi-FI" sz="2400">
                <a:latin typeface="Aptos SemiBold"/>
              </a:rPr>
              <a:t> </a:t>
            </a:r>
            <a:r>
              <a:rPr lang="fi-FI" sz="2400" err="1">
                <a:latin typeface="Aptos SemiBold"/>
              </a:rPr>
              <a:t>its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two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representatives</a:t>
            </a:r>
            <a:r>
              <a:rPr lang="fi-FI" sz="2400">
                <a:latin typeface="Aptos SemiBold"/>
              </a:rPr>
              <a:t>. One main </a:t>
            </a:r>
            <a:r>
              <a:rPr lang="fi-FI" sz="2400" err="1">
                <a:latin typeface="Aptos SemiBold"/>
              </a:rPr>
              <a:t>member</a:t>
            </a:r>
            <a:r>
              <a:rPr lang="fi-FI" sz="2400">
                <a:latin typeface="Aptos SemiBold"/>
              </a:rPr>
              <a:t> and </a:t>
            </a:r>
            <a:r>
              <a:rPr lang="fi-FI" sz="2400" err="1">
                <a:latin typeface="Aptos SemiBold"/>
              </a:rPr>
              <a:t>one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vice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member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from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the</a:t>
            </a:r>
            <a:r>
              <a:rPr lang="fi-FI" sz="2400">
                <a:latin typeface="Aptos SemiBold"/>
              </a:rPr>
              <a:t> </a:t>
            </a:r>
            <a:r>
              <a:rPr lang="fi-FI" sz="2400" err="1">
                <a:latin typeface="Aptos SemiBold"/>
              </a:rPr>
              <a:t>volunteers</a:t>
            </a:r>
            <a:r>
              <a:rPr lang="fi-FI" sz="2400">
                <a:latin typeface="Aptos SemiBold"/>
              </a:rPr>
              <a:t>,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rest</a:t>
            </a:r>
            <a:r>
              <a:rPr lang="fi-FI" sz="2400">
                <a:latin typeface="Aptos SemiBold"/>
                <a:ea typeface="Calibri"/>
                <a:cs typeface="Calibri"/>
              </a:rPr>
              <a:t> of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classmates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vote</a:t>
            </a:r>
            <a:r>
              <a:rPr lang="fi-FI" sz="2400">
                <a:latin typeface="Aptos SemiBold"/>
                <a:ea typeface="Calibri"/>
                <a:cs typeface="Calibri"/>
              </a:rPr>
              <a:t>. </a:t>
            </a:r>
            <a:endParaRPr lang="en-US" sz="2400">
              <a:latin typeface="Aptos SemiBold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fi-FI" sz="2400">
              <a:latin typeface="Aptos SemiBold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2400" err="1">
                <a:latin typeface="Aptos SemiBold"/>
                <a:ea typeface="Calibri"/>
                <a:cs typeface="Calibri"/>
              </a:rPr>
              <a:t>Currently</a:t>
            </a:r>
            <a:r>
              <a:rPr lang="fi-FI" sz="2400">
                <a:latin typeface="Aptos SemiBold"/>
                <a:ea typeface="Calibri"/>
                <a:cs typeface="Calibri"/>
              </a:rPr>
              <a:t>,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each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student</a:t>
            </a:r>
            <a:r>
              <a:rPr lang="fi-FI" sz="2400">
                <a:latin typeface="Aptos SemiBold"/>
                <a:ea typeface="Calibri"/>
                <a:cs typeface="Calibri"/>
              </a:rPr>
              <a:t> is in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student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council</a:t>
            </a:r>
            <a:r>
              <a:rPr lang="fi-FI" sz="2400">
                <a:latin typeface="Aptos SemiBold"/>
                <a:ea typeface="Calibri"/>
                <a:cs typeface="Calibri"/>
              </a:rPr>
              <a:t> for 2 </a:t>
            </a:r>
            <a:r>
              <a:rPr lang="fi-FI" sz="2400" err="1">
                <a:latin typeface="Aptos SemiBold"/>
                <a:ea typeface="Calibri"/>
                <a:cs typeface="Calibri"/>
              </a:rPr>
              <a:t>years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automatically</a:t>
            </a:r>
            <a:r>
              <a:rPr lang="fi-FI" sz="2400">
                <a:latin typeface="Aptos SemiBold"/>
                <a:ea typeface="Calibri"/>
                <a:cs typeface="Calibri"/>
              </a:rPr>
              <a:t>, </a:t>
            </a:r>
            <a:r>
              <a:rPr lang="fi-FI" sz="2400" err="1">
                <a:latin typeface="Aptos SemiBold"/>
                <a:ea typeface="Calibri"/>
                <a:cs typeface="Calibri"/>
              </a:rPr>
              <a:t>if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not</a:t>
            </a:r>
            <a:r>
              <a:rPr lang="fi-FI" sz="2400">
                <a:latin typeface="Aptos SemiBold"/>
                <a:ea typeface="Calibri"/>
                <a:cs typeface="Calibri"/>
              </a:rPr>
              <a:t> </a:t>
            </a:r>
            <a:r>
              <a:rPr lang="fi-FI" sz="2400" err="1">
                <a:latin typeface="Aptos SemiBold"/>
                <a:ea typeface="Calibri"/>
                <a:cs typeface="Calibri"/>
              </a:rPr>
              <a:t>overruled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by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council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president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or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by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person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themselves</a:t>
            </a:r>
            <a:r>
              <a:rPr lang="fi-FI" sz="2400">
                <a:latin typeface="Aptos SemiBold"/>
                <a:ea typeface="Calibri"/>
                <a:cs typeface="Calibri"/>
              </a:rPr>
              <a:t>.</a:t>
            </a:r>
            <a:endParaRPr lang="en-US" sz="2400">
              <a:latin typeface="Aptos SemiBold"/>
              <a:ea typeface="Calibri"/>
              <a:cs typeface="Calibri"/>
            </a:endParaRPr>
          </a:p>
          <a:p>
            <a:endParaRPr lang="fi-FI" sz="2400">
              <a:latin typeface="Aptos SemiBold"/>
            </a:endParaRPr>
          </a:p>
        </p:txBody>
      </p:sp>
      <p:pic>
        <p:nvPicPr>
          <p:cNvPr id="3" name="Kuva 2" descr="Lapset tasaisella täytöllä">
            <a:extLst>
              <a:ext uri="{FF2B5EF4-FFF2-40B4-BE49-F238E27FC236}">
                <a16:creationId xmlns:a16="http://schemas.microsoft.com/office/drawing/2014/main" id="{ADB2C09B-302F-7C44-A546-7235B221D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121" y="3748179"/>
            <a:ext cx="3976776" cy="393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7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6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6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EB50160-8521-DA12-C04F-123C8FE1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684" y="359909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 b="1">
                <a:solidFill>
                  <a:srgbClr val="FFFFFF"/>
                </a:solidFill>
              </a:rPr>
              <a:t>A </a:t>
            </a:r>
            <a:r>
              <a:rPr lang="fi-FI" sz="4000" b="1" err="1">
                <a:solidFill>
                  <a:srgbClr val="FFFFFF"/>
                </a:solidFill>
              </a:rPr>
              <a:t>typical</a:t>
            </a:r>
            <a:r>
              <a:rPr lang="fi-FI" sz="4000" b="1">
                <a:solidFill>
                  <a:srgbClr val="FFFFFF"/>
                </a:solidFill>
              </a:rPr>
              <a:t> </a:t>
            </a:r>
            <a:r>
              <a:rPr lang="fi-FI" sz="4000" b="1" err="1">
                <a:solidFill>
                  <a:srgbClr val="FFFFFF"/>
                </a:solidFill>
              </a:rPr>
              <a:t>meeting</a:t>
            </a:r>
            <a:endParaRPr lang="fi-FI" sz="4000" b="1">
              <a:solidFill>
                <a:srgbClr val="FFFFFF"/>
              </a:solidFill>
            </a:endParaRPr>
          </a:p>
        </p:txBody>
      </p:sp>
      <p:graphicFrame>
        <p:nvGraphicFramePr>
          <p:cNvPr id="24" name="Sisällön paikkamerkki 2">
            <a:extLst>
              <a:ext uri="{FF2B5EF4-FFF2-40B4-BE49-F238E27FC236}">
                <a16:creationId xmlns:a16="http://schemas.microsoft.com/office/drawing/2014/main" id="{AF128FFA-CD24-1396-6618-CF4012439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870281"/>
              </p:ext>
            </p:extLst>
          </p:nvPr>
        </p:nvGraphicFramePr>
        <p:xfrm>
          <a:off x="8070" y="1237825"/>
          <a:ext cx="12197789" cy="5917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4242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9" name="Rectangle 31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8475D7A-9970-D35A-C3EF-C015CC87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491" y="273943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 b="1">
                <a:solidFill>
                  <a:srgbClr val="FFFFFF"/>
                </a:solidFill>
              </a:rPr>
              <a:t>Our events during the past year</a:t>
            </a:r>
          </a:p>
        </p:txBody>
      </p:sp>
      <p:sp>
        <p:nvSpPr>
          <p:cNvPr id="314" name="Sisällön paikkamerkki 313">
            <a:extLst>
              <a:ext uri="{FF2B5EF4-FFF2-40B4-BE49-F238E27FC236}">
                <a16:creationId xmlns:a16="http://schemas.microsoft.com/office/drawing/2014/main" id="{10518C39-C4BB-686D-C0B7-4DE65FE20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124" y="1888696"/>
            <a:ext cx="10740030" cy="4876052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ts val="0"/>
              </a:spcBef>
              <a:buFont typeface="Arial"/>
              <a:buChar char="•"/>
            </a:pPr>
            <a:r>
              <a:rPr lang="fi-FI" sz="2400" err="1">
                <a:latin typeface="Aptos SemiBold"/>
                <a:ea typeface="Calibri"/>
                <a:cs typeface="Calibri"/>
              </a:rPr>
              <a:t>We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have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hosted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many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events</a:t>
            </a:r>
            <a:r>
              <a:rPr lang="fi-FI" sz="2400">
                <a:latin typeface="Aptos SemiBold"/>
                <a:ea typeface="Calibri"/>
                <a:cs typeface="Calibri"/>
              </a:rPr>
              <a:t> for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school</a:t>
            </a:r>
            <a:r>
              <a:rPr lang="fi-FI" sz="2400">
                <a:latin typeface="Aptos SemiBold"/>
                <a:ea typeface="Calibri"/>
                <a:cs typeface="Calibri"/>
              </a:rPr>
              <a:t>.</a:t>
            </a:r>
            <a:endParaRPr lang="fi-FI"/>
          </a:p>
          <a:p>
            <a:pPr>
              <a:spcBef>
                <a:spcPts val="0"/>
              </a:spcBef>
              <a:buFont typeface="Arial"/>
              <a:buChar char="•"/>
            </a:pPr>
            <a:endParaRPr lang="fi-FI" sz="2400">
              <a:latin typeface="Aptos SemiBold"/>
              <a:ea typeface="Calibri"/>
              <a:cs typeface="Calibri"/>
            </a:endParaRP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fi-FI" sz="2400" err="1">
                <a:latin typeface="Aptos SemiBold"/>
                <a:ea typeface="Calibri"/>
                <a:cs typeface="Calibri"/>
              </a:rPr>
              <a:t>During</a:t>
            </a:r>
            <a:r>
              <a:rPr lang="fi-FI" sz="2400">
                <a:latin typeface="Aptos SemiBold"/>
                <a:ea typeface="Calibri"/>
                <a:cs typeface="Calibri"/>
              </a:rPr>
              <a:t> </a:t>
            </a:r>
            <a:r>
              <a:rPr lang="fi-FI" sz="2400" err="1">
                <a:latin typeface="Aptos SemiBold"/>
                <a:ea typeface="Calibri"/>
                <a:cs typeface="Calibri"/>
              </a:rPr>
              <a:t>all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holiday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events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we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have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decorated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school</a:t>
            </a:r>
            <a:r>
              <a:rPr lang="fi-FI" sz="2400">
                <a:latin typeface="Aptos SemiBold"/>
                <a:ea typeface="Calibri"/>
                <a:cs typeface="Calibri"/>
              </a:rPr>
              <a:t> and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hosted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baking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sales</a:t>
            </a:r>
            <a:r>
              <a:rPr lang="fi-FI" sz="2400">
                <a:latin typeface="Aptos SemiBold"/>
                <a:ea typeface="Calibri"/>
                <a:cs typeface="Calibri"/>
              </a:rPr>
              <a:t> and </a:t>
            </a:r>
            <a:r>
              <a:rPr lang="fi-FI" sz="2400" err="1">
                <a:latin typeface="Aptos SemiBold"/>
                <a:ea typeface="Calibri"/>
                <a:cs typeface="Calibri"/>
              </a:rPr>
              <a:t>activities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like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Easter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egg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hunting</a:t>
            </a:r>
            <a:r>
              <a:rPr lang="fi-FI" sz="2400">
                <a:latin typeface="Aptos SemiBold"/>
                <a:ea typeface="Calibri"/>
                <a:cs typeface="Calibri"/>
              </a:rPr>
              <a:t>.</a:t>
            </a:r>
            <a:endParaRPr lang="fi-FI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>
              <a:latin typeface="Aptos SemiBold"/>
              <a:ea typeface="Calibri"/>
              <a:cs typeface="Calibri"/>
            </a:endParaRPr>
          </a:p>
          <a:p>
            <a:pPr>
              <a:spcBef>
                <a:spcPts val="0"/>
              </a:spcBef>
            </a:pPr>
            <a:r>
              <a:rPr lang="fi-FI" sz="2400" err="1">
                <a:latin typeface="Aptos SemiBold"/>
                <a:ea typeface="Calibri"/>
                <a:cs typeface="Calibri"/>
              </a:rPr>
              <a:t>Every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year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we've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planned</a:t>
            </a:r>
            <a:r>
              <a:rPr lang="fi-FI" sz="2400">
                <a:latin typeface="Aptos SemiBold"/>
                <a:ea typeface="Calibri"/>
                <a:cs typeface="Calibri"/>
              </a:rPr>
              <a:t> a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theme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week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where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everyone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wears</a:t>
            </a:r>
            <a:r>
              <a:rPr lang="fi-FI" sz="2400">
                <a:latin typeface="Aptos SemiBold"/>
                <a:ea typeface="Calibri"/>
                <a:cs typeface="Calibri"/>
              </a:rPr>
              <a:t> </a:t>
            </a:r>
            <a:r>
              <a:rPr lang="fi-FI" sz="2400" err="1">
                <a:latin typeface="Aptos SemiBold"/>
                <a:ea typeface="Calibri"/>
                <a:cs typeface="Calibri"/>
              </a:rPr>
              <a:t>different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costumes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every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day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according</a:t>
            </a:r>
            <a:r>
              <a:rPr lang="fi-FI" sz="2400">
                <a:latin typeface="Aptos SemiBold"/>
                <a:ea typeface="Calibri"/>
                <a:cs typeface="Calibri"/>
              </a:rPr>
              <a:t> to a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certain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theme</a:t>
            </a:r>
            <a:r>
              <a:rPr lang="fi-FI" sz="2400">
                <a:latin typeface="Aptos SemiBold"/>
                <a:ea typeface="Calibri"/>
                <a:cs typeface="Calibri"/>
              </a:rPr>
              <a:t>.</a:t>
            </a:r>
            <a:endParaRPr lang="fi-FI">
              <a:latin typeface="Aptos" panose="020B0004020202020204"/>
              <a:ea typeface="Calibri"/>
              <a:cs typeface="Calibri"/>
            </a:endParaRPr>
          </a:p>
          <a:p>
            <a:pPr>
              <a:spcBef>
                <a:spcPts val="0"/>
              </a:spcBef>
            </a:pPr>
            <a:endParaRPr lang="fi-FI" sz="2400">
              <a:latin typeface="Aptos SemiBold"/>
              <a:ea typeface="Calibri"/>
              <a:cs typeface="Calibri"/>
            </a:endParaRPr>
          </a:p>
          <a:p>
            <a:pPr>
              <a:spcBef>
                <a:spcPts val="0"/>
              </a:spcBef>
            </a:pPr>
            <a:r>
              <a:rPr lang="fi-FI" sz="2400">
                <a:latin typeface="Aptos SemiBold"/>
                <a:ea typeface="Calibri"/>
                <a:cs typeface="Calibri"/>
              </a:rPr>
              <a:t> </a:t>
            </a:r>
            <a:r>
              <a:rPr lang="fi-FI" sz="2400" err="1">
                <a:latin typeface="Aptos SemiBold"/>
                <a:ea typeface="Calibri"/>
                <a:cs typeface="Calibri"/>
              </a:rPr>
              <a:t>Dressing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up</a:t>
            </a:r>
            <a:r>
              <a:rPr lang="fi-FI" sz="2400">
                <a:latin typeface="Aptos SemiBold"/>
                <a:ea typeface="Calibri"/>
                <a:cs typeface="Calibri"/>
              </a:rPr>
              <a:t> is </a:t>
            </a:r>
            <a:r>
              <a:rPr lang="fi-FI" sz="2400" err="1">
                <a:latin typeface="Aptos SemiBold"/>
                <a:ea typeface="Calibri"/>
                <a:cs typeface="Calibri"/>
              </a:rPr>
              <a:t>not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mandatory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so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that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everyone's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comfortable</a:t>
            </a:r>
            <a:r>
              <a:rPr lang="fi-FI" sz="2400">
                <a:latin typeface="Aptos SemiBold"/>
                <a:ea typeface="Calibri"/>
                <a:cs typeface="Calibri"/>
              </a:rPr>
              <a:t>.</a:t>
            </a:r>
            <a:endParaRPr lang="fi-FI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>
              <a:latin typeface="Aptos SemiBold"/>
              <a:ea typeface="Calibri"/>
              <a:cs typeface="Calibri"/>
            </a:endParaRPr>
          </a:p>
          <a:p>
            <a:pPr>
              <a:spcBef>
                <a:spcPts val="0"/>
              </a:spcBef>
            </a:pPr>
            <a:r>
              <a:rPr lang="fi-FI" sz="2400" err="1">
                <a:latin typeface="Aptos SemiBold"/>
                <a:ea typeface="Calibri"/>
                <a:cs typeface="Calibri"/>
              </a:rPr>
              <a:t>We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have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also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assisted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kitchen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staff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by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handing</a:t>
            </a:r>
            <a:r>
              <a:rPr lang="fi-FI" sz="2400">
                <a:latin typeface="Aptos SemiBold"/>
                <a:ea typeface="Calibri"/>
                <a:cs typeface="Calibri"/>
              </a:rPr>
              <a:t> out </a:t>
            </a:r>
            <a:r>
              <a:rPr lang="fi-FI" sz="2400" err="1">
                <a:latin typeface="Aptos SemiBold"/>
                <a:ea typeface="Calibri"/>
                <a:cs typeface="Calibri"/>
              </a:rPr>
              <a:t>desserts</a:t>
            </a:r>
            <a:r>
              <a:rPr lang="fi-FI" sz="2400">
                <a:latin typeface="Aptos SemiBold"/>
                <a:ea typeface="Calibri"/>
                <a:cs typeface="Calibri"/>
              </a:rPr>
              <a:t>, </a:t>
            </a:r>
            <a:r>
              <a:rPr lang="fi-FI" sz="2400" err="1">
                <a:latin typeface="Aptos SemiBold"/>
                <a:ea typeface="Calibri"/>
                <a:cs typeface="Calibri"/>
              </a:rPr>
              <a:t>like</a:t>
            </a:r>
            <a:r>
              <a:rPr lang="fi-FI" sz="2400">
                <a:latin typeface="Aptos SemiBold"/>
                <a:ea typeface="Calibri"/>
                <a:cs typeface="Calibri"/>
              </a:rPr>
              <a:t>: ice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cream</a:t>
            </a:r>
            <a:r>
              <a:rPr lang="fi-FI" sz="2400">
                <a:latin typeface="Aptos SemiBold"/>
                <a:ea typeface="Calibri"/>
                <a:cs typeface="Calibri"/>
              </a:rPr>
              <a:t>,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cinnamon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rolls</a:t>
            </a:r>
            <a:r>
              <a:rPr lang="fi-FI" sz="2400">
                <a:latin typeface="Aptos SemiBold"/>
                <a:ea typeface="Calibri"/>
                <a:cs typeface="Calibri"/>
              </a:rPr>
              <a:t> and </a:t>
            </a:r>
            <a:r>
              <a:rPr lang="fi-FI" sz="2400" err="1">
                <a:latin typeface="Aptos SemiBold"/>
                <a:ea typeface="Calibri"/>
                <a:cs typeface="Calibri"/>
              </a:rPr>
              <a:t>pancakes</a:t>
            </a:r>
            <a:r>
              <a:rPr lang="fi-FI" sz="2400">
                <a:latin typeface="Aptos SemiBold"/>
                <a:ea typeface="Calibri"/>
                <a:cs typeface="Calibri"/>
              </a:rPr>
              <a:t> in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cafeteria.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>
              <a:latin typeface="Aptos SemiBold"/>
              <a:ea typeface="Calibri"/>
              <a:cs typeface="Calibri"/>
            </a:endParaRP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err="1">
                <a:latin typeface="Aptos SemiBold"/>
                <a:ea typeface="Calibri"/>
                <a:cs typeface="Calibri"/>
              </a:rPr>
              <a:t>We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planned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taksvärkki päivä (</a:t>
            </a:r>
            <a:r>
              <a:rPr lang="fi-FI" sz="2400" err="1">
                <a:latin typeface="Aptos SemiBold"/>
                <a:ea typeface="Calibri"/>
                <a:cs typeface="Calibri"/>
              </a:rPr>
              <a:t>corvée</a:t>
            </a:r>
            <a:r>
              <a:rPr lang="fi-FI" sz="2400">
                <a:latin typeface="Aptos SemiBold"/>
                <a:ea typeface="Calibri"/>
                <a:cs typeface="Calibri"/>
              </a:rPr>
              <a:t>) and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donation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locations</a:t>
            </a:r>
            <a:r>
              <a:rPr lang="fi-FI" sz="2400">
                <a:latin typeface="Aptos SemiBold"/>
                <a:ea typeface="Calibri"/>
                <a:cs typeface="Calibri"/>
              </a:rPr>
              <a:t>. </a:t>
            </a:r>
            <a:r>
              <a:rPr lang="fi-FI" sz="2400" err="1">
                <a:latin typeface="Aptos SemiBold"/>
                <a:ea typeface="Calibri"/>
                <a:cs typeface="Calibri"/>
              </a:rPr>
              <a:t>Including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the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Finnish</a:t>
            </a:r>
            <a:r>
              <a:rPr lang="fi-FI" sz="2400">
                <a:latin typeface="Aptos SemiBold"/>
                <a:ea typeface="Calibri"/>
                <a:cs typeface="Calibri"/>
              </a:rPr>
              <a:t> Red Cross food </a:t>
            </a:r>
            <a:r>
              <a:rPr lang="fi-FI" sz="2400" err="1">
                <a:latin typeface="Aptos SemiBold"/>
                <a:ea typeface="Calibri"/>
                <a:cs typeface="Calibri"/>
              </a:rPr>
              <a:t>crisis</a:t>
            </a:r>
            <a:r>
              <a:rPr lang="fi-FI" sz="2400">
                <a:latin typeface="Aptos SemiBold"/>
                <a:ea typeface="Calibri"/>
                <a:cs typeface="Calibri"/>
              </a:rPr>
              <a:t> </a:t>
            </a:r>
            <a:r>
              <a:rPr lang="fi-FI" sz="2400" err="1">
                <a:latin typeface="Aptos SemiBold"/>
                <a:ea typeface="Calibri"/>
                <a:cs typeface="Calibri"/>
              </a:rPr>
              <a:t>fundraiser</a:t>
            </a:r>
            <a:r>
              <a:rPr lang="fi-FI" sz="2400">
                <a:latin typeface="Aptos SemiBold"/>
                <a:ea typeface="Calibri"/>
                <a:cs typeface="Calibri"/>
              </a:rPr>
              <a:t> and a </a:t>
            </a:r>
            <a:r>
              <a:rPr lang="fi-FI" sz="2400" err="1">
                <a:latin typeface="Aptos SemiBold"/>
                <a:ea typeface="Calibri"/>
                <a:cs typeface="Calibri"/>
              </a:rPr>
              <a:t>local</a:t>
            </a:r>
            <a:r>
              <a:rPr lang="fi-FI" sz="2400">
                <a:latin typeface="Aptos SemiBold"/>
                <a:ea typeface="Calibri"/>
                <a:cs typeface="Calibri"/>
              </a:rPr>
              <a:t> food </a:t>
            </a:r>
            <a:r>
              <a:rPr lang="fi-FI" sz="2400" err="1">
                <a:latin typeface="Aptos SemiBold"/>
                <a:ea typeface="Calibri"/>
                <a:cs typeface="Calibri"/>
              </a:rPr>
              <a:t>bank</a:t>
            </a:r>
            <a:r>
              <a:rPr lang="fi-FI" sz="2400">
                <a:latin typeface="Aptos SemiBold"/>
                <a:ea typeface="Calibri"/>
                <a:cs typeface="Calibri"/>
              </a:rPr>
              <a:t>.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 sz="2400">
              <a:latin typeface="Aptos SemiBold"/>
            </a:endParaRPr>
          </a:p>
        </p:txBody>
      </p:sp>
      <p:pic>
        <p:nvPicPr>
          <p:cNvPr id="4" name="Kuva 3" descr="Kioski tasaisella täytöllä">
            <a:extLst>
              <a:ext uri="{FF2B5EF4-FFF2-40B4-BE49-F238E27FC236}">
                <a16:creationId xmlns:a16="http://schemas.microsoft.com/office/drawing/2014/main" id="{1622AA24-C813-207B-B169-70AAA2BCF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83329" y="1649083"/>
            <a:ext cx="1906437" cy="1834550"/>
          </a:xfrm>
          <a:prstGeom prst="rect">
            <a:avLst/>
          </a:prstGeom>
        </p:spPr>
      </p:pic>
      <p:pic>
        <p:nvPicPr>
          <p:cNvPr id="5" name="Kuva 4" descr="Viirit tasaisella täytöllä">
            <a:extLst>
              <a:ext uri="{FF2B5EF4-FFF2-40B4-BE49-F238E27FC236}">
                <a16:creationId xmlns:a16="http://schemas.microsoft.com/office/drawing/2014/main" id="{20358610-AB5D-2DBF-7BE5-2A81604E3B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53291" y="3475008"/>
            <a:ext cx="1834550" cy="1877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52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5CCB3F-BADC-CCFF-035B-A4BF3EA61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2238" y="-126897"/>
            <a:ext cx="5776574" cy="64805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3200" err="1">
                <a:latin typeface="Aptos SemiBold"/>
              </a:rPr>
              <a:t>We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are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commited</a:t>
            </a:r>
            <a:r>
              <a:rPr lang="fi-FI" sz="3200">
                <a:latin typeface="Aptos SemiBold"/>
              </a:rPr>
              <a:t> to </a:t>
            </a:r>
            <a:r>
              <a:rPr lang="fi-FI" sz="3200" err="1">
                <a:latin typeface="Aptos SemiBold"/>
              </a:rPr>
              <a:t>being</a:t>
            </a:r>
            <a:r>
              <a:rPr lang="fi-FI" sz="3200">
                <a:latin typeface="Aptos SemiBold"/>
              </a:rPr>
              <a:t> a </a:t>
            </a:r>
            <a:r>
              <a:rPr lang="fi-FI" sz="3200" err="1">
                <a:latin typeface="Aptos SemiBold"/>
              </a:rPr>
              <a:t>democracy</a:t>
            </a:r>
            <a:r>
              <a:rPr lang="fi-FI" sz="3200">
                <a:latin typeface="Aptos SemiBold"/>
              </a:rPr>
              <a:t> and </a:t>
            </a:r>
            <a:r>
              <a:rPr lang="fi-FI" sz="3200" err="1">
                <a:latin typeface="Aptos SemiBold"/>
              </a:rPr>
              <a:t>listening</a:t>
            </a:r>
            <a:r>
              <a:rPr lang="fi-FI" sz="3200">
                <a:latin typeface="Aptos SemiBold"/>
              </a:rPr>
              <a:t> to </a:t>
            </a:r>
            <a:r>
              <a:rPr lang="fi-FI" sz="3200" err="1">
                <a:latin typeface="Aptos SemiBold"/>
              </a:rPr>
              <a:t>every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student</a:t>
            </a:r>
            <a:r>
              <a:rPr lang="fi-FI" sz="3200">
                <a:latin typeface="Aptos SemiBold"/>
              </a:rPr>
              <a:t>. No </a:t>
            </a:r>
            <a:r>
              <a:rPr lang="fi-FI" sz="3200" err="1">
                <a:latin typeface="Aptos SemiBold"/>
              </a:rPr>
              <a:t>matter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how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big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or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small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their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concern</a:t>
            </a:r>
            <a:r>
              <a:rPr lang="fi-FI" sz="3200">
                <a:latin typeface="Aptos SemiBold"/>
              </a:rPr>
              <a:t> </a:t>
            </a:r>
            <a:r>
              <a:rPr lang="fi-FI" sz="3200" err="1">
                <a:latin typeface="Aptos SemiBold"/>
              </a:rPr>
              <a:t>or</a:t>
            </a:r>
            <a:r>
              <a:rPr lang="fi-FI" sz="3200">
                <a:latin typeface="Aptos SemiBold"/>
              </a:rPr>
              <a:t> idea is. </a:t>
            </a:r>
            <a:r>
              <a:rPr lang="fi-FI" sz="3200" err="1">
                <a:latin typeface="Aptos SemiBold"/>
              </a:rPr>
              <a:t>We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ensure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that</a:t>
            </a:r>
            <a:r>
              <a:rPr lang="fi-FI" sz="3200">
                <a:latin typeface="Aptos SemiBold"/>
              </a:rPr>
              <a:t> no </a:t>
            </a:r>
            <a:r>
              <a:rPr lang="fi-FI" sz="3200" err="1">
                <a:latin typeface="Aptos SemiBold"/>
              </a:rPr>
              <a:t>one</a:t>
            </a:r>
            <a:r>
              <a:rPr lang="fi-FI" sz="3200">
                <a:latin typeface="Aptos SemiBold"/>
              </a:rPr>
              <a:t> is </a:t>
            </a:r>
            <a:r>
              <a:rPr lang="fi-FI" sz="3200" err="1">
                <a:latin typeface="Aptos SemiBold"/>
              </a:rPr>
              <a:t>left</a:t>
            </a:r>
            <a:r>
              <a:rPr lang="fi-FI" sz="3200">
                <a:latin typeface="Aptos SemiBold"/>
              </a:rPr>
              <a:t> out and </a:t>
            </a:r>
            <a:r>
              <a:rPr lang="fi-FI" sz="3200" err="1">
                <a:latin typeface="Aptos SemiBold"/>
              </a:rPr>
              <a:t>that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everyone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has</a:t>
            </a:r>
            <a:r>
              <a:rPr lang="fi-FI" sz="3200">
                <a:latin typeface="Aptos SemiBold"/>
              </a:rPr>
              <a:t> an </a:t>
            </a:r>
            <a:r>
              <a:rPr lang="fi-FI" sz="3200" err="1">
                <a:latin typeface="Aptos SemiBold"/>
              </a:rPr>
              <a:t>equal</a:t>
            </a:r>
            <a:r>
              <a:rPr lang="fi-FI" sz="3200">
                <a:latin typeface="Aptos SemiBold"/>
              </a:rPr>
              <a:t> </a:t>
            </a:r>
            <a:r>
              <a:rPr lang="fi-FI" sz="3200" err="1">
                <a:latin typeface="Aptos SemiBold"/>
              </a:rPr>
              <a:t>opportunity</a:t>
            </a:r>
            <a:r>
              <a:rPr lang="fi-FI" sz="3200">
                <a:latin typeface="Aptos SemiBold"/>
              </a:rPr>
              <a:t> to </a:t>
            </a:r>
            <a:r>
              <a:rPr lang="fi-FI" sz="3200" err="1">
                <a:latin typeface="Aptos SemiBold"/>
              </a:rPr>
              <a:t>participate</a:t>
            </a:r>
            <a:r>
              <a:rPr lang="fi-FI" sz="3200">
                <a:latin typeface="Aptos SemiBold"/>
              </a:rPr>
              <a:t>.</a:t>
            </a:r>
          </a:p>
        </p:txBody>
      </p:sp>
      <p:pic>
        <p:nvPicPr>
          <p:cNvPr id="9" name="Kuva 8" descr="Pyrkimys tasaisella täytöllä">
            <a:extLst>
              <a:ext uri="{FF2B5EF4-FFF2-40B4-BE49-F238E27FC236}">
                <a16:creationId xmlns:a16="http://schemas.microsoft.com/office/drawing/2014/main" id="{0E06B528-7A42-0B05-D58F-298A3F711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1935" y="1087395"/>
            <a:ext cx="4477264" cy="441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68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F86953E-6D71-3B88-06A9-FF526E25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4436" y="3002624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</a:t>
            </a:r>
            <a:r>
              <a:rPr lang="en-US" sz="4000" dirty="0">
                <a:solidFill>
                  <a:schemeClr val="tx2"/>
                </a:solidFill>
              </a:rPr>
              <a:t> for watching</a:t>
            </a:r>
            <a:endParaRPr lang="en-US" sz="4000" kern="12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61BDEC5A-3174-1EAF-1C92-EEF3245DB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17055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7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Ojamonharjun comprehensive school's student council</vt:lpstr>
      <vt:lpstr> Our Student Council In A Nutshell</vt:lpstr>
      <vt:lpstr>Student council selection</vt:lpstr>
      <vt:lpstr>A typical meeting</vt:lpstr>
      <vt:lpstr>Our events during the past year</vt:lpstr>
      <vt:lpstr>PowerPoint-esitys</vt:lpstr>
      <vt:lpstr>Thank you for watching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Ojamonharju comprehensive school's student council.</dc:title>
  <dc:creator/>
  <cp:revision>5</cp:revision>
  <dcterms:created xsi:type="dcterms:W3CDTF">2025-08-25T06:48:46Z</dcterms:created>
  <dcterms:modified xsi:type="dcterms:W3CDTF">2025-10-01T15:50:07Z</dcterms:modified>
</cp:coreProperties>
</file>