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Lexend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Lexend-regular.fntdata"/><Relationship Id="rId10" Type="http://schemas.openxmlformats.org/officeDocument/2006/relationships/slide" Target="slides/slide5.xml"/><Relationship Id="rId12" Type="http://schemas.openxmlformats.org/officeDocument/2006/relationships/font" Target="fonts/Lexend-bold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d2640b863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d2640b863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d2640b863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d2640b863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d2640b863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d2640b863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d2640b863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d2640b863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772650" y="-31100"/>
            <a:ext cx="5205675" cy="5205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3920" l="5120" r="-5120" t="-3920"/>
          <a:stretch/>
        </p:blipFill>
        <p:spPr>
          <a:xfrm>
            <a:off x="592575" y="466225"/>
            <a:ext cx="4991100" cy="499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13552" y="1218200"/>
            <a:ext cx="5999825" cy="532172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>
            <p:ph type="ctrTitle"/>
          </p:nvPr>
        </p:nvSpPr>
        <p:spPr>
          <a:xfrm>
            <a:off x="341775" y="1427388"/>
            <a:ext cx="8275800" cy="2288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fi" sz="6000">
                <a:solidFill>
                  <a:srgbClr val="1F1F1F"/>
                </a:solidFill>
                <a:highlight>
                  <a:schemeClr val="lt1"/>
                </a:highlight>
              </a:rPr>
              <a:t>     </a:t>
            </a:r>
            <a:endParaRPr sz="6000">
              <a:solidFill>
                <a:srgbClr val="1F1F1F"/>
              </a:solidFill>
              <a:highlight>
                <a:schemeClr val="lt1"/>
              </a:highlight>
            </a:endParaRPr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fi" sz="6000">
                <a:solidFill>
                  <a:srgbClr val="1F1F1F"/>
                </a:solidFill>
                <a:latin typeface="Lexend"/>
                <a:ea typeface="Lexend"/>
                <a:cs typeface="Lexend"/>
                <a:sym typeface="Lexend"/>
              </a:rPr>
              <a:t>               Bottle </a:t>
            </a:r>
            <a:endParaRPr sz="6000">
              <a:solidFill>
                <a:srgbClr val="1F1F1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fi" sz="6000">
                <a:solidFill>
                  <a:srgbClr val="1F1F1F"/>
                </a:solidFill>
                <a:latin typeface="Lexend"/>
                <a:ea typeface="Lexend"/>
                <a:cs typeface="Lexend"/>
                <a:sym typeface="Lexend"/>
              </a:rPr>
              <a:t>Collecting / Recycling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58" name="Google Shape;58;p13"/>
          <p:cNvSpPr txBox="1"/>
          <p:nvPr>
            <p:ph idx="1" type="subTitle"/>
          </p:nvPr>
        </p:nvSpPr>
        <p:spPr>
          <a:xfrm>
            <a:off x="5804900" y="4596725"/>
            <a:ext cx="3339000" cy="45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dk1"/>
                </a:solidFill>
              </a:rPr>
              <a:t>Maria, Anna, Anniina, Lotte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What we did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We did trashcan where students can put their bottles and then the school would get the money from it and use it for </a:t>
            </a:r>
            <a:r>
              <a:rPr lang="fi">
                <a:highlight>
                  <a:schemeClr val="lt1"/>
                </a:highlight>
                <a:latin typeface="Lexend"/>
                <a:ea typeface="Lexend"/>
                <a:cs typeface="Lexend"/>
                <a:sym typeface="Lexend"/>
              </a:rPr>
              <a:t>scholarships or donations.</a:t>
            </a:r>
            <a:endParaRPr>
              <a:highlight>
                <a:schemeClr val="lt1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35700" y="2015654"/>
            <a:ext cx="2896600" cy="2858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What went good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-"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we got some bottles there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we got a lot of </a:t>
            </a:r>
            <a:r>
              <a:rPr lang="fi">
                <a:latin typeface="Lexend"/>
                <a:ea typeface="Lexend"/>
                <a:cs typeface="Lexend"/>
                <a:sym typeface="Lexend"/>
              </a:rPr>
              <a:t>people</a:t>
            </a:r>
            <a:r>
              <a:rPr lang="fi">
                <a:latin typeface="Lexend"/>
                <a:ea typeface="Lexend"/>
                <a:cs typeface="Lexend"/>
                <a:sym typeface="Lexend"/>
              </a:rPr>
              <a:t> </a:t>
            </a:r>
            <a:r>
              <a:rPr lang="fi">
                <a:latin typeface="Lexend"/>
                <a:ea typeface="Lexend"/>
                <a:cs typeface="Lexend"/>
                <a:sym typeface="Lexend"/>
              </a:rPr>
              <a:t>helping</a:t>
            </a:r>
            <a:r>
              <a:rPr lang="fi">
                <a:latin typeface="Lexend"/>
                <a:ea typeface="Lexend"/>
                <a:cs typeface="Lexend"/>
                <a:sym typeface="Lexend"/>
              </a:rPr>
              <a:t> us </a:t>
            </a:r>
            <a:r>
              <a:rPr lang="fi">
                <a:latin typeface="Lexend"/>
                <a:ea typeface="Lexend"/>
                <a:cs typeface="Lexend"/>
                <a:sym typeface="Lexend"/>
              </a:rPr>
              <a:t>with</a:t>
            </a:r>
            <a:r>
              <a:rPr lang="fi">
                <a:latin typeface="Lexend"/>
                <a:ea typeface="Lexend"/>
                <a:cs typeface="Lexend"/>
                <a:sym typeface="Lexend"/>
              </a:rPr>
              <a:t> the projeckt</a:t>
            </a:r>
            <a:r>
              <a:rPr lang="fi"/>
              <a:t>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82725" y="168575"/>
            <a:ext cx="1125575" cy="1125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what went wrong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-"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we would </a:t>
            </a:r>
            <a:r>
              <a:rPr lang="fi">
                <a:latin typeface="Lexend"/>
                <a:ea typeface="Lexend"/>
                <a:cs typeface="Lexend"/>
                <a:sym typeface="Lexend"/>
              </a:rPr>
              <a:t>need something to cover the trashcan so people wouldn’t steal from there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-"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we didn't get lots of bottles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What we could have done better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-"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we could have started earlier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-"/>
            </a:pPr>
            <a:r>
              <a:rPr lang="fi">
                <a:latin typeface="Lexend"/>
                <a:ea typeface="Lexend"/>
                <a:cs typeface="Lexend"/>
                <a:sym typeface="Lexend"/>
              </a:rPr>
              <a:t>we could have gotten a better cover for the can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1045" y="127770"/>
            <a:ext cx="1335275" cy="133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