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35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79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21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8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8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26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93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39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90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0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C829-2229-4063-BFF8-8A99C35C2242}" type="datetimeFigureOut">
              <a:rPr lang="fi-FI" smtClean="0"/>
              <a:t>19.11.2013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5FE3-5CDA-4822-9173-C06854A14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Wien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Sehenswürdigkeiten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9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 kuuluisin kahvila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4013"/>
            <a:ext cx="6611246" cy="50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Stephansdom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208912" cy="53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Stephansdom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Stephansdom</a:t>
            </a:r>
            <a:r>
              <a:rPr lang="fi-FI" dirty="0" smtClean="0"/>
              <a:t> on Wienin tuntomerkki. </a:t>
            </a:r>
          </a:p>
          <a:p>
            <a:endParaRPr lang="fi-FI" dirty="0"/>
          </a:p>
          <a:p>
            <a:r>
              <a:rPr lang="fi-FI" dirty="0" smtClean="0"/>
              <a:t>Se on valtava tuomiokirkko. 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772816"/>
            <a:ext cx="3960441" cy="45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7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Hofburg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5552"/>
            <a:ext cx="7167194" cy="40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HOFBURGIN PALATSI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Yksi </a:t>
            </a:r>
            <a:r>
              <a:rPr lang="fi-FI" sz="2800" dirty="0" err="1" smtClean="0"/>
              <a:t>Habsburgien</a:t>
            </a:r>
            <a:r>
              <a:rPr lang="fi-FI" sz="2800" dirty="0" smtClean="0"/>
              <a:t> palatseista.  Sijaitsee Wienin keskustassa. </a:t>
            </a:r>
          </a:p>
          <a:p>
            <a:endParaRPr lang="fi-FI" sz="2800" dirty="0"/>
          </a:p>
          <a:p>
            <a:r>
              <a:rPr lang="fi-FI" sz="2800" dirty="0" smtClean="0"/>
              <a:t>Etualalla </a:t>
            </a:r>
            <a:r>
              <a:rPr lang="fi-FI" sz="2800" dirty="0" err="1" smtClean="0"/>
              <a:t>Fiaker</a:t>
            </a:r>
            <a:r>
              <a:rPr lang="fi-FI" sz="2800" dirty="0" err="1"/>
              <a:t>-</a:t>
            </a:r>
            <a:r>
              <a:rPr lang="fi-FI" sz="2800" dirty="0" err="1" smtClean="0"/>
              <a:t>hevoskärryt</a:t>
            </a:r>
            <a:r>
              <a:rPr lang="fi-FI" sz="2800" dirty="0" smtClean="0"/>
              <a:t>, joilla </a:t>
            </a:r>
          </a:p>
          <a:p>
            <a:r>
              <a:rPr lang="fi-FI" sz="2800" dirty="0"/>
              <a:t>a</a:t>
            </a:r>
            <a:r>
              <a:rPr lang="fi-FI" sz="2800" dirty="0" smtClean="0"/>
              <a:t>jellen voi katsella nähtävyyksiä </a:t>
            </a:r>
            <a:endParaRPr lang="fi-FI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507266" cy="36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Schloss</a:t>
            </a:r>
            <a:r>
              <a:rPr lang="fi-FI" dirty="0" smtClean="0"/>
              <a:t> </a:t>
            </a:r>
            <a:r>
              <a:rPr lang="fi-FI" dirty="0" err="1" smtClean="0"/>
              <a:t>Schönbrunn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14" y="1738541"/>
            <a:ext cx="5669771" cy="42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Prater</a:t>
            </a:r>
            <a:r>
              <a:rPr lang="fi-FI" dirty="0" smtClean="0"/>
              <a:t> huvipuisto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868652" cy="39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Praterin</a:t>
            </a:r>
            <a:r>
              <a:rPr lang="fi-FI" dirty="0" smtClean="0"/>
              <a:t> maailmanpyörä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9264"/>
            <a:ext cx="3672408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8"/>
            <a:ext cx="3816424" cy="476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Café </a:t>
            </a:r>
            <a:r>
              <a:rPr lang="fi-FI" dirty="0" err="1" smtClean="0"/>
              <a:t>Sacher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7481196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7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</Words>
  <Application>Microsoft Office PowerPoint</Application>
  <PresentationFormat>Näytössä katseltava diaesitys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Wien</vt:lpstr>
      <vt:lpstr>Stephansdom </vt:lpstr>
      <vt:lpstr>Stephansdom</vt:lpstr>
      <vt:lpstr>Hofburg </vt:lpstr>
      <vt:lpstr>HOFBURGIN PALATSI</vt:lpstr>
      <vt:lpstr>Schloss Schönbrunn </vt:lpstr>
      <vt:lpstr>Prater huvipuisto</vt:lpstr>
      <vt:lpstr>Praterin maailmanpyörä</vt:lpstr>
      <vt:lpstr>Café Sacher</vt:lpstr>
      <vt:lpstr>Maailman kuuluisin kahvila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pomo</dc:creator>
  <cp:lastModifiedBy>pomo</cp:lastModifiedBy>
  <cp:revision>5</cp:revision>
  <dcterms:created xsi:type="dcterms:W3CDTF">2013-11-18T09:36:27Z</dcterms:created>
  <dcterms:modified xsi:type="dcterms:W3CDTF">2013-11-19T07:13:50Z</dcterms:modified>
</cp:coreProperties>
</file>