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Suorakulmi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Suorakulmi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uorakulmi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uorakulmi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asakylkinen kolmio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asakylkinen kolmio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5" name="Suora yhdysviiv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asakylkinen kolmio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asakylkinen kolmio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asakylkinen kolmio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84B99A-B79F-4647-911A-519B8C163557}" type="datetimeFigureOut">
              <a:rPr lang="fi-FI" smtClean="0"/>
              <a:t>17.11.2015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9BBADB-D875-45AC-A854-3C2373C7DA10}" type="slidenum">
              <a:rPr lang="fi-FI" smtClean="0"/>
              <a:t>‹#›</a:t>
            </a:fld>
            <a:endParaRPr lang="fi-FI"/>
          </a:p>
        </p:txBody>
      </p:sp>
      <p:sp>
        <p:nvSpPr>
          <p:cNvPr id="28" name="Suora yhdysviiv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uora yhdysviiv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asakylkinen kolmio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smtClean="0"/>
              <a:t>Esitelmäohjeet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Suunnittelu, jännityksen poisto, esitystekniikka ja puhetekniikkaharjoituksia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79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kokonaisuus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i-FI" altLang="fi-FI" dirty="0"/>
              <a:t>M</a:t>
            </a:r>
            <a:r>
              <a:rPr lang="fi-FI" altLang="fi-FI" dirty="0" smtClean="0"/>
              <a:t>äärittele tavoite (tiedottaminen, opetus…)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fi-FI" altLang="fi-FI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i-FI" altLang="fi-FI" dirty="0"/>
              <a:t>S</a:t>
            </a:r>
            <a:r>
              <a:rPr lang="fi-FI" altLang="fi-FI" dirty="0" smtClean="0"/>
              <a:t>uunnittele runko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fi-FI" altLang="fi-FI" dirty="0" smtClean="0"/>
              <a:t>    - tehokas aloitus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fi-FI" altLang="fi-FI" dirty="0" smtClean="0"/>
              <a:t>	- pääkohdat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fi-FI" altLang="fi-FI" dirty="0" smtClean="0"/>
              <a:t>	- alaotsikot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fi-FI" altLang="fi-FI" dirty="0" smtClean="0"/>
              <a:t>    - yhteenveto ja vahva lopetus</a:t>
            </a:r>
          </a:p>
          <a:p>
            <a:pPr marL="609600" indent="-609600">
              <a:lnSpc>
                <a:spcPct val="90000"/>
              </a:lnSpc>
              <a:buNone/>
            </a:pPr>
            <a:endParaRPr lang="fi-FI" altLang="fi-FI" dirty="0"/>
          </a:p>
          <a:p>
            <a:pPr marL="609600" indent="-609600">
              <a:lnSpc>
                <a:spcPct val="90000"/>
              </a:lnSpc>
              <a:buNone/>
            </a:pPr>
            <a:r>
              <a:rPr lang="fi-FI" altLang="fi-FI" dirty="0" smtClean="0"/>
              <a:t>3.    Esitystapa (pelkkä puhe, käsintehty esityspohja, PowerPoint…)</a:t>
            </a:r>
          </a:p>
          <a:p>
            <a:pPr marL="609600" indent="-609600">
              <a:lnSpc>
                <a:spcPct val="90000"/>
              </a:lnSpc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57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altLang="fi-FI" dirty="0" smtClean="0"/>
              <a:t>tärkeät asiat alkuun (näytettävään esityspohjaan vain kaikkein tärkeimmät asiat vrt. mainos)</a:t>
            </a:r>
          </a:p>
          <a:p>
            <a:endParaRPr lang="fi-FI" altLang="fi-FI" dirty="0" smtClean="0"/>
          </a:p>
          <a:p>
            <a:r>
              <a:rPr lang="fi-FI" altLang="fi-FI" dirty="0" smtClean="0"/>
              <a:t> lisäinfo (erilliset lukukappaleet ja –näytteet)</a:t>
            </a:r>
          </a:p>
          <a:p>
            <a:endParaRPr lang="fi-FI" altLang="fi-FI" dirty="0" smtClean="0"/>
          </a:p>
          <a:p>
            <a:r>
              <a:rPr lang="fi-FI" altLang="fi-FI" dirty="0" smtClean="0"/>
              <a:t> kevennys ja yhteenveto (puhe, kuvat (esineet), video, draama…)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27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Auta kuulijaa seuraamaan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altLang="fi-FI" dirty="0" smtClean="0"/>
              <a:t>Väliyhteenvetoja</a:t>
            </a:r>
          </a:p>
          <a:p>
            <a:endParaRPr lang="fi-FI" altLang="fi-FI" dirty="0" smtClean="0"/>
          </a:p>
          <a:p>
            <a:r>
              <a:rPr lang="fi-FI" altLang="fi-FI" dirty="0" smtClean="0"/>
              <a:t>uusia alkuja</a:t>
            </a:r>
          </a:p>
          <a:p>
            <a:endParaRPr lang="fi-FI" altLang="fi-FI" dirty="0" smtClean="0"/>
          </a:p>
          <a:p>
            <a:r>
              <a:rPr lang="fi-FI" altLang="fi-FI" dirty="0" smtClean="0"/>
              <a:t>kysymys yleisölle</a:t>
            </a:r>
          </a:p>
          <a:p>
            <a:endParaRPr lang="fi-FI" altLang="fi-FI" dirty="0" smtClean="0"/>
          </a:p>
          <a:p>
            <a:r>
              <a:rPr lang="fi-FI" altLang="fi-FI" dirty="0" smtClean="0"/>
              <a:t>kerro tarina</a:t>
            </a:r>
          </a:p>
          <a:p>
            <a:endParaRPr lang="fi-FI" altLang="fi-FI" dirty="0" smtClean="0"/>
          </a:p>
          <a:p>
            <a:r>
              <a:rPr lang="fi-FI" altLang="fi-FI" dirty="0" smtClean="0"/>
              <a:t>käytä yksinkertaista kieltä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44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Ennen esitystä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 altLang="fi-FI" dirty="0" smtClean="0"/>
              <a:t>Harjoittele etukäteen peilin tai kuulijan edessä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altLang="fi-FI" dirty="0"/>
              <a:t> </a:t>
            </a:r>
            <a:r>
              <a:rPr lang="fi-FI" altLang="fi-FI" dirty="0" smtClean="0"/>
              <a:t>   (</a:t>
            </a:r>
            <a:r>
              <a:rPr lang="fi-FI" altLang="fi-FI" dirty="0"/>
              <a:t>s</a:t>
            </a:r>
            <a:r>
              <a:rPr lang="fi-FI" altLang="fi-FI" dirty="0" smtClean="0"/>
              <a:t>uurin osa kommunikaatiosta välittyy     	kehonkielellä)</a:t>
            </a:r>
          </a:p>
          <a:p>
            <a:pPr marL="0" indent="0">
              <a:lnSpc>
                <a:spcPct val="90000"/>
              </a:lnSpc>
              <a:buNone/>
            </a:pPr>
            <a:endParaRPr lang="fi-FI" altLang="fi-FI" dirty="0" smtClean="0"/>
          </a:p>
          <a:p>
            <a:pPr>
              <a:lnSpc>
                <a:spcPct val="90000"/>
              </a:lnSpc>
            </a:pPr>
            <a:r>
              <a:rPr lang="fi-FI" altLang="fi-FI" dirty="0" smtClean="0"/>
              <a:t>Viritä mielesi ja kehosi (fyysinen rentoutus; jännitys ja laukaisu + ravistelu)</a:t>
            </a:r>
          </a:p>
          <a:p>
            <a:pPr>
              <a:lnSpc>
                <a:spcPct val="90000"/>
              </a:lnSpc>
            </a:pPr>
            <a:endParaRPr lang="fi-FI" altLang="fi-FI" dirty="0" smtClean="0"/>
          </a:p>
          <a:p>
            <a:pPr>
              <a:lnSpc>
                <a:spcPct val="90000"/>
              </a:lnSpc>
            </a:pPr>
            <a:r>
              <a:rPr lang="fi-FI" altLang="fi-FI" dirty="0" smtClean="0"/>
              <a:t>Mieti, mihin sijoitut (älä ole valkokankaan edessä!)</a:t>
            </a:r>
          </a:p>
          <a:p>
            <a:pPr>
              <a:lnSpc>
                <a:spcPct val="90000"/>
              </a:lnSpc>
            </a:pPr>
            <a:endParaRPr lang="fi-FI" altLang="fi-FI" dirty="0" smtClean="0"/>
          </a:p>
          <a:p>
            <a:pPr>
              <a:lnSpc>
                <a:spcPct val="90000"/>
              </a:lnSpc>
            </a:pPr>
            <a:r>
              <a:rPr lang="fi-FI" altLang="fi-FI" dirty="0" smtClean="0"/>
              <a:t>Muista vahvuutesi (sisäistä asia!)</a:t>
            </a:r>
          </a:p>
          <a:p>
            <a:pPr>
              <a:lnSpc>
                <a:spcPct val="90000"/>
              </a:lnSpc>
            </a:pPr>
            <a:endParaRPr lang="fi-FI" altLang="fi-FI" dirty="0" smtClean="0"/>
          </a:p>
          <a:p>
            <a:pPr>
              <a:lnSpc>
                <a:spcPct val="90000"/>
              </a:lnSpc>
            </a:pPr>
            <a:r>
              <a:rPr lang="fi-FI" altLang="fi-FI" dirty="0" smtClean="0"/>
              <a:t>Mieti</a:t>
            </a:r>
            <a:r>
              <a:rPr lang="fi-FI" altLang="fi-FI" dirty="0" smtClean="0"/>
              <a:t> aloitus ja opettele se.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71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Esityksen aikana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i-FI" altLang="fi-FI" dirty="0" smtClean="0"/>
              <a:t>Katsekontakti (voit katsoa yleisön yli, jos jännittää)</a:t>
            </a:r>
          </a:p>
          <a:p>
            <a:pPr>
              <a:lnSpc>
                <a:spcPct val="80000"/>
              </a:lnSpc>
            </a:pPr>
            <a:endParaRPr lang="fi-FI" altLang="fi-FI" dirty="0" smtClean="0"/>
          </a:p>
          <a:p>
            <a:pPr>
              <a:lnSpc>
                <a:spcPct val="80000"/>
              </a:lnSpc>
            </a:pPr>
            <a:r>
              <a:rPr lang="fi-FI" altLang="fi-FI" dirty="0" smtClean="0"/>
              <a:t>Hengitä</a:t>
            </a:r>
          </a:p>
          <a:p>
            <a:pPr>
              <a:lnSpc>
                <a:spcPct val="80000"/>
              </a:lnSpc>
            </a:pPr>
            <a:endParaRPr lang="fi-FI" altLang="fi-FI" dirty="0" smtClean="0"/>
          </a:p>
          <a:p>
            <a:pPr>
              <a:lnSpc>
                <a:spcPct val="80000"/>
              </a:lnSpc>
            </a:pPr>
            <a:r>
              <a:rPr lang="fi-FI" altLang="fi-FI" dirty="0" smtClean="0"/>
              <a:t>Hymyile</a:t>
            </a:r>
          </a:p>
          <a:p>
            <a:pPr>
              <a:lnSpc>
                <a:spcPct val="80000"/>
              </a:lnSpc>
            </a:pPr>
            <a:endParaRPr lang="fi-FI" altLang="fi-FI" dirty="0" smtClean="0"/>
          </a:p>
          <a:p>
            <a:pPr>
              <a:lnSpc>
                <a:spcPct val="80000"/>
              </a:lnSpc>
            </a:pPr>
            <a:r>
              <a:rPr lang="fi-FI" altLang="fi-FI" dirty="0" smtClean="0"/>
              <a:t>Hyvä asento (esitys aina seisaallaan)</a:t>
            </a:r>
          </a:p>
          <a:p>
            <a:pPr>
              <a:lnSpc>
                <a:spcPct val="80000"/>
              </a:lnSpc>
            </a:pPr>
            <a:endParaRPr lang="fi-FI" altLang="fi-FI" dirty="0" smtClean="0"/>
          </a:p>
          <a:p>
            <a:pPr>
              <a:lnSpc>
                <a:spcPct val="80000"/>
              </a:lnSpc>
            </a:pPr>
            <a:r>
              <a:rPr lang="fi-FI" altLang="fi-FI" dirty="0" smtClean="0"/>
              <a:t>Puhu selvästi ja rauhallisesti (älä lue paperin/kirjan takana)</a:t>
            </a:r>
          </a:p>
          <a:p>
            <a:pPr>
              <a:lnSpc>
                <a:spcPct val="80000"/>
              </a:lnSpc>
            </a:pPr>
            <a:endParaRPr lang="fi-FI" altLang="fi-FI" dirty="0" smtClean="0"/>
          </a:p>
          <a:p>
            <a:pPr>
              <a:lnSpc>
                <a:spcPct val="80000"/>
              </a:lnSpc>
            </a:pPr>
            <a:r>
              <a:rPr lang="fi-FI" altLang="fi-FI" dirty="0" smtClean="0"/>
              <a:t>Pidä taukoa (katso </a:t>
            </a:r>
            <a:r>
              <a:rPr lang="fi-FI" altLang="fi-FI" dirty="0"/>
              <a:t>välillä </a:t>
            </a:r>
            <a:r>
              <a:rPr lang="fi-FI" altLang="fi-FI" dirty="0" smtClean="0"/>
              <a:t>yleisöä/ ajattele </a:t>
            </a:r>
            <a:r>
              <a:rPr lang="fi-FI" altLang="fi-FI" dirty="0"/>
              <a:t>yleisöä </a:t>
            </a:r>
            <a:r>
              <a:rPr lang="fi-FI" altLang="fi-FI" dirty="0" smtClean="0"/>
              <a:t>yksilöinä</a:t>
            </a:r>
            <a:r>
              <a:rPr lang="fi-FI" altLang="fi-FI" dirty="0" smtClean="0"/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47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Harjoitellaan puhetekniikkaa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altLang="fi-FI" dirty="0" smtClean="0"/>
              <a:t>Alkurepliikki annettu, 1 min. keskustelu</a:t>
            </a:r>
          </a:p>
          <a:p>
            <a:pPr>
              <a:lnSpc>
                <a:spcPct val="90000"/>
              </a:lnSpc>
            </a:pPr>
            <a:r>
              <a:rPr lang="fi-FI" altLang="fi-FI" dirty="0" smtClean="0"/>
              <a:t>Lukuharjoitus: harj. </a:t>
            </a:r>
            <a:r>
              <a:rPr lang="fi-FI" altLang="fi-FI" dirty="0" smtClean="0"/>
              <a:t>puheen nopeutta</a:t>
            </a:r>
            <a:r>
              <a:rPr lang="fi-FI" altLang="fi-FI" dirty="0" smtClean="0"/>
              <a:t>, äänenvoimakkuuksia ja rytmiä</a:t>
            </a:r>
          </a:p>
          <a:p>
            <a:pPr>
              <a:lnSpc>
                <a:spcPct val="90000"/>
              </a:lnSpc>
            </a:pPr>
            <a:r>
              <a:rPr lang="fi-FI" altLang="fi-FI" dirty="0" smtClean="0"/>
              <a:t>Minuutin puhe, toinen ottaa aikaa. Jos yli 3 </a:t>
            </a:r>
            <a:r>
              <a:rPr lang="fi-FI" altLang="fi-FI" dirty="0" err="1" smtClean="0"/>
              <a:t>sek</a:t>
            </a:r>
            <a:r>
              <a:rPr lang="fi-FI" altLang="fi-FI" dirty="0" smtClean="0"/>
              <a:t>. tauko, toinen jatkaa samasta aiheesta</a:t>
            </a:r>
          </a:p>
          <a:p>
            <a:pPr>
              <a:lnSpc>
                <a:spcPct val="90000"/>
              </a:lnSpc>
            </a:pPr>
            <a:r>
              <a:rPr lang="fi-FI" altLang="fi-FI" dirty="0" smtClean="0"/>
              <a:t>Monologi jostain aiheesta, toinen yrittää keskeyttää (esim. kerro satua…)</a:t>
            </a:r>
          </a:p>
          <a:p>
            <a:pPr>
              <a:lnSpc>
                <a:spcPct val="90000"/>
              </a:lnSpc>
            </a:pPr>
            <a:r>
              <a:rPr lang="fi-FI" altLang="fi-FI" dirty="0" smtClean="0"/>
              <a:t>Puuttuva sana (Tarjoilija, keitossani on…”</a:t>
            </a:r>
          </a:p>
          <a:p>
            <a:pPr>
              <a:lnSpc>
                <a:spcPct val="90000"/>
              </a:lnSpc>
              <a:buNone/>
            </a:pPr>
            <a:r>
              <a:rPr lang="fi-FI" altLang="fi-FI" dirty="0" smtClean="0"/>
              <a:t>	1 min. keskustelu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50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kuperäinen">
  <a:themeElements>
    <a:clrScheme name="Alkuperäin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lkuperäin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</TotalTime>
  <Words>190</Words>
  <Application>Microsoft Office PowerPoint</Application>
  <PresentationFormat>Näytössä katseltava diaesitys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Alkuperäinen</vt:lpstr>
      <vt:lpstr>Esitelmäohjeet</vt:lpstr>
      <vt:lpstr>Esityksen kokonaisuus</vt:lpstr>
      <vt:lpstr>Rakenne</vt:lpstr>
      <vt:lpstr>Auta kuulijaa seuraamaan</vt:lpstr>
      <vt:lpstr>Ennen esitystä</vt:lpstr>
      <vt:lpstr>Esityksen aikana</vt:lpstr>
      <vt:lpstr>Harjoitellaan puhetekniikkaa</vt:lpstr>
    </vt:vector>
  </TitlesOfParts>
  <Company>Lohjan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Esitelmäohjeet</dc:title>
  <dc:creator>Parviainen Jari</dc:creator>
  <cp:lastModifiedBy>Parviainen Jari</cp:lastModifiedBy>
  <cp:revision>6</cp:revision>
  <cp:lastPrinted>2015-11-17T07:37:23Z</cp:lastPrinted>
  <dcterms:created xsi:type="dcterms:W3CDTF">2015-11-17T07:07:13Z</dcterms:created>
  <dcterms:modified xsi:type="dcterms:W3CDTF">2015-11-17T07:38:56Z</dcterms:modified>
</cp:coreProperties>
</file>