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71" r:id="rId14"/>
    <p:sldId id="272" r:id="rId15"/>
    <p:sldId id="263" r:id="rId16"/>
    <p:sldId id="264" r:id="rId17"/>
    <p:sldId id="265"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5A62DFC-5754-4B3F-ABEA-60920FC51520}" type="datetimeFigureOut">
              <a:rPr lang="fi-FI" smtClean="0"/>
              <a:t>23.4.2018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42517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5A62DFC-5754-4B3F-ABEA-60920FC51520}" type="datetimeFigureOut">
              <a:rPr lang="fi-FI" smtClean="0"/>
              <a:t>23.4.2018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25821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5A62DFC-5754-4B3F-ABEA-60920FC51520}" type="datetimeFigureOut">
              <a:rPr lang="fi-FI" smtClean="0"/>
              <a:t>23.4.2018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323481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5A62DFC-5754-4B3F-ABEA-60920FC51520}" type="datetimeFigureOut">
              <a:rPr lang="fi-FI" smtClean="0"/>
              <a:t>23.4.2018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92502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E5A62DFC-5754-4B3F-ABEA-60920FC51520}" type="datetimeFigureOut">
              <a:rPr lang="fi-FI" smtClean="0"/>
              <a:t>23.4.2018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338917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5A62DFC-5754-4B3F-ABEA-60920FC51520}" type="datetimeFigureOut">
              <a:rPr lang="fi-FI" smtClean="0"/>
              <a:t>23.4.2018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191111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5A62DFC-5754-4B3F-ABEA-60920FC51520}" type="datetimeFigureOut">
              <a:rPr lang="fi-FI" smtClean="0"/>
              <a:t>23.4.2018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379752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5A62DFC-5754-4B3F-ABEA-60920FC51520}" type="datetimeFigureOut">
              <a:rPr lang="fi-FI" smtClean="0"/>
              <a:t>23.4.2018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281556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5A62DFC-5754-4B3F-ABEA-60920FC51520}" type="datetimeFigureOut">
              <a:rPr lang="fi-FI" smtClean="0"/>
              <a:t>23.4.2018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160058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E5A62DFC-5754-4B3F-ABEA-60920FC51520}" type="datetimeFigureOut">
              <a:rPr lang="fi-FI" smtClean="0"/>
              <a:t>23.4.2018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288330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E5A62DFC-5754-4B3F-ABEA-60920FC51520}" type="datetimeFigureOut">
              <a:rPr lang="fi-FI" smtClean="0"/>
              <a:t>23.4.2018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EBDD6A1-B0C6-4405-9F4C-CBB4FD80C6E2}" type="slidenum">
              <a:rPr lang="fi-FI" smtClean="0"/>
              <a:t>‹#›</a:t>
            </a:fld>
            <a:endParaRPr lang="fi-FI"/>
          </a:p>
        </p:txBody>
      </p:sp>
    </p:spTree>
    <p:extLst>
      <p:ext uri="{BB962C8B-B14F-4D97-AF65-F5344CB8AC3E}">
        <p14:creationId xmlns:p14="http://schemas.microsoft.com/office/powerpoint/2010/main" val="192581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2DFC-5754-4B3F-ABEA-60920FC51520}" type="datetimeFigureOut">
              <a:rPr lang="fi-FI" smtClean="0"/>
              <a:t>23.4.2018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DD6A1-B0C6-4405-9F4C-CBB4FD80C6E2}" type="slidenum">
              <a:rPr lang="fi-FI" smtClean="0"/>
              <a:t>‹#›</a:t>
            </a:fld>
            <a:endParaRPr lang="fi-FI"/>
          </a:p>
        </p:txBody>
      </p:sp>
    </p:spTree>
    <p:extLst>
      <p:ext uri="{BB962C8B-B14F-4D97-AF65-F5344CB8AC3E}">
        <p14:creationId xmlns:p14="http://schemas.microsoft.com/office/powerpoint/2010/main" val="584819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Näytön Paikka</a:t>
            </a:r>
            <a:endParaRPr lang="fi-FI" dirty="0"/>
          </a:p>
        </p:txBody>
      </p:sp>
      <p:sp>
        <p:nvSpPr>
          <p:cNvPr id="3" name="Alaotsikko 2"/>
          <p:cNvSpPr>
            <a:spLocks noGrp="1"/>
          </p:cNvSpPr>
          <p:nvPr>
            <p:ph type="subTitle" idx="1"/>
          </p:nvPr>
        </p:nvSpPr>
        <p:spPr/>
        <p:txBody>
          <a:bodyPr>
            <a:normAutofit/>
          </a:bodyPr>
          <a:lstStyle/>
          <a:p>
            <a:r>
              <a:rPr lang="fi-FI" sz="3600" dirty="0" smtClean="0"/>
              <a:t>Ke-pe 23.-25.5. -&gt; ti 29.5. messut klo 10-12</a:t>
            </a:r>
            <a:endParaRPr lang="fi-FI" sz="3600" dirty="0"/>
          </a:p>
        </p:txBody>
      </p:sp>
    </p:spTree>
    <p:extLst>
      <p:ext uri="{BB962C8B-B14F-4D97-AF65-F5344CB8AC3E}">
        <p14:creationId xmlns:p14="http://schemas.microsoft.com/office/powerpoint/2010/main" val="4019374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KOTI, REMONTOINTI, PIHA…</a:t>
            </a:r>
            <a:endParaRPr lang="fi-FI" dirty="0"/>
          </a:p>
        </p:txBody>
      </p:sp>
      <p:sp>
        <p:nvSpPr>
          <p:cNvPr id="3" name="Sisällön paikkamerkki 2"/>
          <p:cNvSpPr>
            <a:spLocks noGrp="1"/>
          </p:cNvSpPr>
          <p:nvPr>
            <p:ph idx="1"/>
          </p:nvPr>
        </p:nvSpPr>
        <p:spPr/>
        <p:txBody>
          <a:bodyPr>
            <a:normAutofit/>
          </a:bodyPr>
          <a:lstStyle/>
          <a:p>
            <a:pPr marL="0" lvl="0" indent="0">
              <a:buNone/>
            </a:pPr>
            <a:r>
              <a:rPr lang="fi-FI" dirty="0" smtClean="0"/>
              <a:t>• Unelmatalon </a:t>
            </a:r>
            <a:r>
              <a:rPr lang="fi-FI" dirty="0"/>
              <a:t>suunnittelu (piirrokset, pienoismalli, sisustussuunnitelma)</a:t>
            </a:r>
          </a:p>
          <a:p>
            <a:pPr lvl="0"/>
            <a:r>
              <a:rPr lang="fi-FI" dirty="0"/>
              <a:t>Oman huoneen remontointi / </a:t>
            </a:r>
            <a:r>
              <a:rPr lang="fi-FI" dirty="0" err="1"/>
              <a:t>stailaaminen</a:t>
            </a:r>
            <a:endParaRPr lang="fi-FI" dirty="0"/>
          </a:p>
          <a:p>
            <a:pPr lvl="0"/>
            <a:r>
              <a:rPr lang="fi-FI" dirty="0"/>
              <a:t>Kodin kevätsiivous / vintin tai autotallin siivous tms.</a:t>
            </a:r>
          </a:p>
          <a:p>
            <a:pPr lvl="0"/>
            <a:r>
              <a:rPr lang="fi-FI" dirty="0"/>
              <a:t>Kodin valokuvien järjestäminen (muunto digimuotoon)</a:t>
            </a:r>
          </a:p>
          <a:p>
            <a:pPr lvl="0"/>
            <a:r>
              <a:rPr lang="fi-FI" dirty="0"/>
              <a:t>Pihatyöt (aidan, pihavajan, terassin, terassikalusteiden, kasvimaan kunnostaminen)</a:t>
            </a:r>
          </a:p>
          <a:p>
            <a:pPr lvl="0"/>
            <a:r>
              <a:rPr lang="fi-FI" dirty="0"/>
              <a:t>Pihasuunnitelman tekeminen kotiin tai koululle (Linnaisten piha!)</a:t>
            </a:r>
          </a:p>
          <a:p>
            <a:pPr lvl="0"/>
            <a:r>
              <a:rPr lang="fi-FI" dirty="0"/>
              <a:t>Leikkimökin / pihavajan </a:t>
            </a:r>
            <a:r>
              <a:rPr lang="fi-FI" dirty="0" err="1"/>
              <a:t>tuunaaminen</a:t>
            </a:r>
            <a:r>
              <a:rPr lang="fi-FI" dirty="0"/>
              <a:t> kesähuoneeksi</a:t>
            </a:r>
          </a:p>
          <a:p>
            <a:endParaRPr lang="fi-FI" dirty="0"/>
          </a:p>
        </p:txBody>
      </p:sp>
    </p:spTree>
    <p:extLst>
      <p:ext uri="{BB962C8B-B14F-4D97-AF65-F5344CB8AC3E}">
        <p14:creationId xmlns:p14="http://schemas.microsoft.com/office/powerpoint/2010/main" val="378353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KÄSITYÖT, KULKUNEUVOT…</a:t>
            </a:r>
            <a:endParaRPr lang="fi-FI" dirty="0"/>
          </a:p>
        </p:txBody>
      </p:sp>
      <p:sp>
        <p:nvSpPr>
          <p:cNvPr id="3" name="Sisällön paikkamerkki 2"/>
          <p:cNvSpPr>
            <a:spLocks noGrp="1"/>
          </p:cNvSpPr>
          <p:nvPr>
            <p:ph idx="1"/>
          </p:nvPr>
        </p:nvSpPr>
        <p:spPr/>
        <p:txBody>
          <a:bodyPr/>
          <a:lstStyle/>
          <a:p>
            <a:pPr marL="0" lvl="0" indent="0">
              <a:buNone/>
            </a:pPr>
            <a:r>
              <a:rPr lang="fi-FI" dirty="0" smtClean="0"/>
              <a:t>• Kunnosta </a:t>
            </a:r>
            <a:r>
              <a:rPr lang="fi-FI" dirty="0"/>
              <a:t>/ entisöi / rakenna huonekalu</a:t>
            </a:r>
          </a:p>
          <a:p>
            <a:pPr lvl="0"/>
            <a:r>
              <a:rPr lang="fi-FI" dirty="0"/>
              <a:t>Vaatteen / sisustustekstiilin valmistaminen</a:t>
            </a:r>
          </a:p>
          <a:p>
            <a:pPr lvl="0"/>
            <a:r>
              <a:rPr lang="fi-FI" dirty="0"/>
              <a:t>Oman kankaan suunnittelu ja toteuttaminen</a:t>
            </a:r>
          </a:p>
          <a:p>
            <a:pPr lvl="0"/>
            <a:r>
              <a:rPr lang="fi-FI" dirty="0"/>
              <a:t>Koneisiin / kulkuneuvoihin liittyvä tuunausprojekti</a:t>
            </a:r>
          </a:p>
          <a:p>
            <a:pPr lvl="0"/>
            <a:r>
              <a:rPr lang="fi-FI" dirty="0"/>
              <a:t>Oma muotiblogi  </a:t>
            </a:r>
            <a:r>
              <a:rPr lang="fi-FI" dirty="0" err="1"/>
              <a:t>tuunatuilla</a:t>
            </a:r>
            <a:r>
              <a:rPr lang="fi-FI" dirty="0"/>
              <a:t> / itse tehdyillä vaatteilla / asusteilla</a:t>
            </a:r>
          </a:p>
          <a:p>
            <a:endParaRPr lang="fi-FI" dirty="0"/>
          </a:p>
        </p:txBody>
      </p:sp>
    </p:spTree>
    <p:extLst>
      <p:ext uri="{BB962C8B-B14F-4D97-AF65-F5344CB8AC3E}">
        <p14:creationId xmlns:p14="http://schemas.microsoft.com/office/powerpoint/2010/main" val="3831897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HISTORIAA, YHTEISKUNTAA, HYVÄNTEKEVÄISYYTTÄ…</a:t>
            </a:r>
            <a:endParaRPr lang="fi-FI" dirty="0"/>
          </a:p>
        </p:txBody>
      </p:sp>
      <p:sp>
        <p:nvSpPr>
          <p:cNvPr id="3" name="Sisällön paikkamerkki 2"/>
          <p:cNvSpPr>
            <a:spLocks noGrp="1"/>
          </p:cNvSpPr>
          <p:nvPr>
            <p:ph idx="1"/>
          </p:nvPr>
        </p:nvSpPr>
        <p:spPr/>
        <p:txBody>
          <a:bodyPr>
            <a:normAutofit/>
          </a:bodyPr>
          <a:lstStyle/>
          <a:p>
            <a:pPr marL="0" lvl="0" indent="0">
              <a:buNone/>
            </a:pPr>
            <a:r>
              <a:rPr lang="fi-FI" dirty="0" smtClean="0"/>
              <a:t>• Oman </a:t>
            </a:r>
            <a:r>
              <a:rPr lang="fi-FI" dirty="0"/>
              <a:t>puolueen suunnittelu </a:t>
            </a:r>
          </a:p>
          <a:p>
            <a:pPr lvl="0"/>
            <a:r>
              <a:rPr lang="fi-FI" dirty="0"/>
              <a:t>Kierrätyshanke (kirpputori)</a:t>
            </a:r>
          </a:p>
          <a:p>
            <a:pPr lvl="0"/>
            <a:r>
              <a:rPr lang="fi-FI" dirty="0"/>
              <a:t>Naapurin, isovanhempien, vanhainkodin, päiväkodin tms. auttaminen</a:t>
            </a:r>
          </a:p>
          <a:p>
            <a:pPr lvl="0"/>
            <a:r>
              <a:rPr lang="fi-FI" dirty="0"/>
              <a:t>Työelämään tutustuminen &amp; raportointi</a:t>
            </a:r>
          </a:p>
          <a:p>
            <a:pPr lvl="0"/>
            <a:r>
              <a:rPr lang="fi-FI" dirty="0"/>
              <a:t>Sukututkimus</a:t>
            </a:r>
          </a:p>
          <a:p>
            <a:pPr lvl="0"/>
            <a:r>
              <a:rPr lang="fi-FI" dirty="0"/>
              <a:t>Leikki- / urheilu- / askartelutuokion suunnittelu ja toteutus lapsille</a:t>
            </a:r>
          </a:p>
          <a:p>
            <a:pPr lvl="0"/>
            <a:r>
              <a:rPr lang="fi-FI" dirty="0"/>
              <a:t>Historian tutkiminen (saa rajata ;)  )</a:t>
            </a:r>
          </a:p>
          <a:p>
            <a:pPr lvl="0"/>
            <a:r>
              <a:rPr lang="fi-FI" dirty="0"/>
              <a:t>Perusta kolmen päivän yritys  ikkunanpesupalvelu </a:t>
            </a:r>
          </a:p>
        </p:txBody>
      </p:sp>
    </p:spTree>
    <p:extLst>
      <p:ext uri="{BB962C8B-B14F-4D97-AF65-F5344CB8AC3E}">
        <p14:creationId xmlns:p14="http://schemas.microsoft.com/office/powerpoint/2010/main" val="864803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LEIPOMINEN, JUHLAT, KAUNEUS…</a:t>
            </a:r>
            <a:endParaRPr lang="fi-FI" dirty="0"/>
          </a:p>
        </p:txBody>
      </p:sp>
      <p:sp>
        <p:nvSpPr>
          <p:cNvPr id="3" name="Sisällön paikkamerkki 2"/>
          <p:cNvSpPr>
            <a:spLocks noGrp="1"/>
          </p:cNvSpPr>
          <p:nvPr>
            <p:ph idx="1"/>
          </p:nvPr>
        </p:nvSpPr>
        <p:spPr/>
        <p:txBody>
          <a:bodyPr/>
          <a:lstStyle/>
          <a:p>
            <a:r>
              <a:rPr lang="fi-FI" dirty="0" smtClean="0"/>
              <a:t>Suunnittele </a:t>
            </a:r>
            <a:r>
              <a:rPr lang="fi-FI" dirty="0"/>
              <a:t>juhlat (kutsukortit, somistus, kattaus, tarjoilut joita voit </a:t>
            </a:r>
            <a:r>
              <a:rPr lang="fi-FI" dirty="0" err="1"/>
              <a:t>koeleipoa</a:t>
            </a:r>
            <a:r>
              <a:rPr lang="fi-FI" dirty="0"/>
              <a:t> </a:t>
            </a:r>
            <a:r>
              <a:rPr lang="fi-FI" dirty="0" err="1"/>
              <a:t>jne</a:t>
            </a:r>
            <a:r>
              <a:rPr lang="fi-FI" dirty="0"/>
              <a:t>…)</a:t>
            </a:r>
          </a:p>
          <a:p>
            <a:pPr lvl="0"/>
            <a:r>
              <a:rPr lang="fi-FI" dirty="0"/>
              <a:t>Reseptikirjan tekeminen omista suosikkiresepteistä</a:t>
            </a:r>
          </a:p>
          <a:p>
            <a:pPr lvl="0"/>
            <a:r>
              <a:rPr lang="fi-FI" dirty="0"/>
              <a:t>Leivontaan tai ruuanlaittoon liittyvä projekti</a:t>
            </a:r>
          </a:p>
          <a:p>
            <a:pPr lvl="0"/>
            <a:r>
              <a:rPr lang="fi-FI" dirty="0"/>
              <a:t>Sukuni ruokakulttuuri</a:t>
            </a:r>
          </a:p>
          <a:p>
            <a:pPr lvl="0"/>
            <a:r>
              <a:rPr lang="fi-FI" dirty="0"/>
              <a:t>Erilaiset kampaukset, </a:t>
            </a:r>
            <a:r>
              <a:rPr lang="fi-FI" dirty="0" err="1"/>
              <a:t>stailaukset</a:t>
            </a:r>
            <a:r>
              <a:rPr lang="fi-FI" dirty="0"/>
              <a:t>, kynnet </a:t>
            </a:r>
            <a:r>
              <a:rPr lang="fi-FI" dirty="0" err="1"/>
              <a:t>ym</a:t>
            </a:r>
            <a:r>
              <a:rPr lang="fi-FI" dirty="0"/>
              <a:t>…</a:t>
            </a:r>
          </a:p>
        </p:txBody>
      </p:sp>
    </p:spTree>
    <p:extLst>
      <p:ext uri="{BB962C8B-B14F-4D97-AF65-F5344CB8AC3E}">
        <p14:creationId xmlns:p14="http://schemas.microsoft.com/office/powerpoint/2010/main" val="166343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MUUTA</a:t>
            </a:r>
            <a:endParaRPr lang="fi-FI" dirty="0"/>
          </a:p>
        </p:txBody>
      </p:sp>
      <p:sp>
        <p:nvSpPr>
          <p:cNvPr id="3" name="Sisällön paikkamerkki 2"/>
          <p:cNvSpPr>
            <a:spLocks noGrp="1"/>
          </p:cNvSpPr>
          <p:nvPr>
            <p:ph idx="1"/>
          </p:nvPr>
        </p:nvSpPr>
        <p:spPr/>
        <p:txBody>
          <a:bodyPr/>
          <a:lstStyle/>
          <a:p>
            <a:pPr marL="0" lvl="0" indent="0">
              <a:buNone/>
            </a:pPr>
            <a:r>
              <a:rPr lang="fi-FI" dirty="0" smtClean="0"/>
              <a:t>• Luontoon </a:t>
            </a:r>
            <a:r>
              <a:rPr lang="fi-FI" dirty="0"/>
              <a:t>liittyvä tutkimus</a:t>
            </a:r>
          </a:p>
          <a:p>
            <a:pPr lvl="0"/>
            <a:r>
              <a:rPr lang="fi-FI" dirty="0"/>
              <a:t>Näytön paikka-messujen järjestäminen</a:t>
            </a:r>
          </a:p>
          <a:p>
            <a:pPr lvl="0"/>
            <a:r>
              <a:rPr lang="fi-FI" dirty="0"/>
              <a:t>Tietokoneisiin liittyvät projektit</a:t>
            </a:r>
          </a:p>
          <a:p>
            <a:pPr lvl="0"/>
            <a:r>
              <a:rPr lang="fi-FI" dirty="0"/>
              <a:t>Katugallup vieraalla kielellä</a:t>
            </a:r>
          </a:p>
          <a:p>
            <a:pPr lvl="0"/>
            <a:r>
              <a:rPr lang="fi-FI" dirty="0"/>
              <a:t>Lautapelin / mobiilipelin suunnittelu tai tekeminen jonkin oppiaineen opiskelun </a:t>
            </a:r>
          </a:p>
          <a:p>
            <a:endParaRPr lang="fi-FI" dirty="0"/>
          </a:p>
        </p:txBody>
      </p:sp>
    </p:spTree>
    <p:extLst>
      <p:ext uri="{BB962C8B-B14F-4D97-AF65-F5344CB8AC3E}">
        <p14:creationId xmlns:p14="http://schemas.microsoft.com/office/powerpoint/2010/main" val="192305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Maksaako koulu materiaalit, jos vaikka remontoin oman huoneeni?</a:t>
            </a:r>
          </a:p>
        </p:txBody>
      </p:sp>
      <p:sp>
        <p:nvSpPr>
          <p:cNvPr id="3" name="Sisällön paikkamerkki 2"/>
          <p:cNvSpPr>
            <a:spLocks noGrp="1"/>
          </p:cNvSpPr>
          <p:nvPr>
            <p:ph idx="1"/>
          </p:nvPr>
        </p:nvSpPr>
        <p:spPr/>
        <p:txBody>
          <a:bodyPr/>
          <a:lstStyle/>
          <a:p>
            <a:r>
              <a:rPr lang="fi-FI" dirty="0"/>
              <a:t>Ei maksa. Kaikki kulut pitää maksaa itse. </a:t>
            </a:r>
            <a:endParaRPr lang="fi-FI" dirty="0" smtClean="0"/>
          </a:p>
          <a:p>
            <a:r>
              <a:rPr lang="fi-FI" dirty="0" smtClean="0"/>
              <a:t>Ilmaisiakin </a:t>
            </a:r>
            <a:r>
              <a:rPr lang="fi-FI" dirty="0"/>
              <a:t>aiheita on runsaasti. </a:t>
            </a:r>
            <a:endParaRPr lang="fi-FI" dirty="0" smtClean="0"/>
          </a:p>
          <a:p>
            <a:r>
              <a:rPr lang="fi-FI" dirty="0" smtClean="0"/>
              <a:t>Tai </a:t>
            </a:r>
            <a:r>
              <a:rPr lang="fi-FI" dirty="0"/>
              <a:t>jos teet vaikkapa taidetta joka jää koululle, niin silloin koulu toki sen </a:t>
            </a:r>
            <a:r>
              <a:rPr lang="fi-FI" dirty="0" smtClean="0"/>
              <a:t>maksaa (täytyy etukäteen sopia).</a:t>
            </a:r>
            <a:endParaRPr lang="fi-FI" dirty="0"/>
          </a:p>
        </p:txBody>
      </p:sp>
    </p:spTree>
    <p:extLst>
      <p:ext uri="{BB962C8B-B14F-4D97-AF65-F5344CB8AC3E}">
        <p14:creationId xmlns:p14="http://schemas.microsoft.com/office/powerpoint/2010/main" val="1589263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
            </a:r>
            <a:br>
              <a:rPr lang="fi-FI" dirty="0"/>
            </a:br>
            <a:r>
              <a:rPr lang="fi-FI" dirty="0"/>
              <a:t>Kuka on projektini ohjaaja ja mitä se ohjaaja tekee?</a:t>
            </a:r>
            <a:br>
              <a:rPr lang="fi-FI" dirty="0"/>
            </a:br>
            <a:endParaRPr lang="fi-FI" dirty="0"/>
          </a:p>
        </p:txBody>
      </p:sp>
      <p:sp>
        <p:nvSpPr>
          <p:cNvPr id="3" name="Sisällön paikkamerkki 2"/>
          <p:cNvSpPr>
            <a:spLocks noGrp="1"/>
          </p:cNvSpPr>
          <p:nvPr>
            <p:ph idx="1"/>
          </p:nvPr>
        </p:nvSpPr>
        <p:spPr/>
        <p:txBody>
          <a:bodyPr/>
          <a:lstStyle/>
          <a:p>
            <a:r>
              <a:rPr lang="fi-FI" dirty="0"/>
              <a:t>Opettajat valitsevat omat ohjattavansa teidän ilmoittamienne aiheiden perusteella. Ideana on, että ohjaaja olisi sellainen, joka tuntee sinut ja ymmärtää ehkä jotain aiheestasi. Sitten ohjaaja tulee luoksesi ja hän hyväksyy toimintasuunnitelmasi. Voitte työstää sitä tarvittaessa yhdessä. </a:t>
            </a:r>
            <a:endParaRPr lang="fi-FI" dirty="0" smtClean="0"/>
          </a:p>
          <a:p>
            <a:r>
              <a:rPr lang="fi-FI" dirty="0" smtClean="0"/>
              <a:t>Ja </a:t>
            </a:r>
            <a:r>
              <a:rPr lang="fi-FI" dirty="0"/>
              <a:t>sovitte myös yhdessä, miten pidätte </a:t>
            </a:r>
            <a:r>
              <a:rPr lang="fi-FI" dirty="0" smtClean="0"/>
              <a:t>projektipäivien </a:t>
            </a:r>
            <a:r>
              <a:rPr lang="fi-FI" dirty="0"/>
              <a:t>aikana yhteyttä, mikäli sinä teet projektia muualla kuin koulussa. Usein on sovittu esim. </a:t>
            </a:r>
            <a:r>
              <a:rPr lang="fi-FI" dirty="0" err="1" smtClean="0"/>
              <a:t>Whatsapp</a:t>
            </a:r>
            <a:r>
              <a:rPr lang="fi-FI" dirty="0" smtClean="0"/>
              <a:t>-viestittelystä</a:t>
            </a:r>
            <a:r>
              <a:rPr lang="fi-FI" dirty="0"/>
              <a:t>, jolloin päivän aikana voidaan pitää yhteyttä kuvin ja tilannekatsauksin. </a:t>
            </a:r>
          </a:p>
        </p:txBody>
      </p:sp>
    </p:spTree>
    <p:extLst>
      <p:ext uri="{BB962C8B-B14F-4D97-AF65-F5344CB8AC3E}">
        <p14:creationId xmlns:p14="http://schemas.microsoft.com/office/powerpoint/2010/main" val="697353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Lisätietoa Näytön Paikasta</a:t>
            </a:r>
            <a:endParaRPr lang="fi-FI" dirty="0"/>
          </a:p>
        </p:txBody>
      </p:sp>
      <p:sp>
        <p:nvSpPr>
          <p:cNvPr id="3" name="Sisällön paikkamerkki 2"/>
          <p:cNvSpPr>
            <a:spLocks noGrp="1"/>
          </p:cNvSpPr>
          <p:nvPr>
            <p:ph idx="1"/>
          </p:nvPr>
        </p:nvSpPr>
        <p:spPr/>
        <p:txBody>
          <a:bodyPr/>
          <a:lstStyle/>
          <a:p>
            <a:r>
              <a:rPr lang="fi-FI" dirty="0"/>
              <a:t>Jos jokin asia jää </a:t>
            </a:r>
            <a:r>
              <a:rPr lang="fi-FI" dirty="0" err="1"/>
              <a:t>pohdituttamaan</a:t>
            </a:r>
            <a:r>
              <a:rPr lang="fi-FI" dirty="0"/>
              <a:t>, voit kääntyä Lauran, Jukan tai Lännen Leenan puoleen.</a:t>
            </a:r>
          </a:p>
        </p:txBody>
      </p:sp>
    </p:spTree>
    <p:extLst>
      <p:ext uri="{BB962C8B-B14F-4D97-AF65-F5344CB8AC3E}">
        <p14:creationId xmlns:p14="http://schemas.microsoft.com/office/powerpoint/2010/main" val="69862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Miksi Näytön Paikka -projekti tehdään?</a:t>
            </a:r>
          </a:p>
        </p:txBody>
      </p:sp>
      <p:sp>
        <p:nvSpPr>
          <p:cNvPr id="3" name="Sisällön paikkamerkki 2"/>
          <p:cNvSpPr>
            <a:spLocks noGrp="1"/>
          </p:cNvSpPr>
          <p:nvPr>
            <p:ph idx="1"/>
          </p:nvPr>
        </p:nvSpPr>
        <p:spPr>
          <a:xfrm>
            <a:off x="838200" y="1825625"/>
            <a:ext cx="10515600" cy="4810306"/>
          </a:xfrm>
        </p:spPr>
        <p:txBody>
          <a:bodyPr/>
          <a:lstStyle/>
          <a:p>
            <a:r>
              <a:rPr lang="fi-FI" dirty="0"/>
              <a:t>Peruskoulussa on </a:t>
            </a:r>
            <a:r>
              <a:rPr lang="fi-FI" dirty="0" smtClean="0"/>
              <a:t>harjoiteltu </a:t>
            </a:r>
            <a:r>
              <a:rPr lang="fi-FI" dirty="0"/>
              <a:t>projektinhallinnan taitoja. Pitää </a:t>
            </a:r>
            <a:r>
              <a:rPr lang="fi-FI" dirty="0" smtClean="0"/>
              <a:t>oppia </a:t>
            </a:r>
            <a:r>
              <a:rPr lang="fi-FI" dirty="0"/>
              <a:t>suunnittelemaan oma projekti, arvioimaan siihen käytetty aika ja työvaiheet sekä pitää oppia tekemään omasta projektista ns. työseloste. </a:t>
            </a:r>
            <a:endParaRPr lang="fi-FI" dirty="0" smtClean="0"/>
          </a:p>
          <a:p>
            <a:r>
              <a:rPr lang="fi-FI" dirty="0" smtClean="0"/>
              <a:t>Näitä </a:t>
            </a:r>
            <a:r>
              <a:rPr lang="fi-FI" dirty="0"/>
              <a:t>taitoja vaaditaan sekä ammattikoulussa että lukiossa. Tämä on harjoitusta siihen. Vaikka eri oppiaineissa on projekteja tehtykin, ei mikään ole ollut vielä tällainen, missä aiheen saa valita täysin itse (</a:t>
            </a:r>
            <a:r>
              <a:rPr lang="fi-FI" dirty="0" smtClean="0"/>
              <a:t>paitsi </a:t>
            </a:r>
            <a:r>
              <a:rPr lang="fi-FI" dirty="0"/>
              <a:t>Berliinissä olevat tekevät oman projektin siellä opettajien kanssa sovitulla tavalla). Tämä työ on osa koulumme opetussuunnitelmaa ja se on tehtävä, vaikkei sitä arvioidakaan numeroin eikä se kuulu mihinkään oppiaineeseen. Vrt. TET-jakso.</a:t>
            </a:r>
          </a:p>
        </p:txBody>
      </p:sp>
    </p:spTree>
    <p:extLst>
      <p:ext uri="{BB962C8B-B14F-4D97-AF65-F5344CB8AC3E}">
        <p14:creationId xmlns:p14="http://schemas.microsoft.com/office/powerpoint/2010/main" val="119183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MIksi</a:t>
            </a:r>
            <a:r>
              <a:rPr lang="fi-FI" dirty="0"/>
              <a:t> on hienoa että aiheen saa valita itse?</a:t>
            </a:r>
          </a:p>
        </p:txBody>
      </p:sp>
      <p:sp>
        <p:nvSpPr>
          <p:cNvPr id="3" name="Sisällön paikkamerkki 2"/>
          <p:cNvSpPr>
            <a:spLocks noGrp="1"/>
          </p:cNvSpPr>
          <p:nvPr>
            <p:ph idx="1"/>
          </p:nvPr>
        </p:nvSpPr>
        <p:spPr/>
        <p:txBody>
          <a:bodyPr/>
          <a:lstStyle/>
          <a:p>
            <a:r>
              <a:rPr lang="fi-FI" dirty="0"/>
              <a:t>Jokaisella meillä on sellaisia taitoja, jotka eivät pääse aina koulussa esille. </a:t>
            </a:r>
            <a:endParaRPr lang="fi-FI" dirty="0" smtClean="0"/>
          </a:p>
          <a:p>
            <a:r>
              <a:rPr lang="fi-FI" dirty="0" smtClean="0"/>
              <a:t>Joku </a:t>
            </a:r>
            <a:r>
              <a:rPr lang="fi-FI" dirty="0"/>
              <a:t>on todella taitava suunnittelemaan ja ompelemaan vaatteita, joku tekemään hienoja kampauksia, joku ideoimaan mahtavia juhlia, joku maalaamaan </a:t>
            </a:r>
            <a:r>
              <a:rPr lang="fi-FI" dirty="0" err="1"/>
              <a:t>Monkeyn</a:t>
            </a:r>
            <a:r>
              <a:rPr lang="fi-FI" dirty="0"/>
              <a:t> tankkiin todellisen taideteoksen ja joku osaa veistää mielettömän hienoja puujuttuja. </a:t>
            </a:r>
            <a:endParaRPr lang="fi-FI" dirty="0" smtClean="0"/>
          </a:p>
          <a:p>
            <a:r>
              <a:rPr lang="fi-FI" dirty="0" smtClean="0"/>
              <a:t>Nyt </a:t>
            </a:r>
            <a:r>
              <a:rPr lang="fi-FI" dirty="0"/>
              <a:t>saat valita itse eikä aiheen tarvitse liittyä suoraan mihinkään oppiaineeseen.</a:t>
            </a:r>
          </a:p>
        </p:txBody>
      </p:sp>
    </p:spTree>
    <p:extLst>
      <p:ext uri="{BB962C8B-B14F-4D97-AF65-F5344CB8AC3E}">
        <p14:creationId xmlns:p14="http://schemas.microsoft.com/office/powerpoint/2010/main" val="79155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Minkä laajuisen aiheen valitsen?</a:t>
            </a:r>
          </a:p>
        </p:txBody>
      </p:sp>
      <p:sp>
        <p:nvSpPr>
          <p:cNvPr id="3" name="Sisällön paikkamerkki 2"/>
          <p:cNvSpPr>
            <a:spLocks noGrp="1"/>
          </p:cNvSpPr>
          <p:nvPr>
            <p:ph idx="1"/>
          </p:nvPr>
        </p:nvSpPr>
        <p:spPr/>
        <p:txBody>
          <a:bodyPr/>
          <a:lstStyle/>
          <a:p>
            <a:r>
              <a:rPr lang="fi-FI" dirty="0" smtClean="0"/>
              <a:t>Työn </a:t>
            </a:r>
            <a:r>
              <a:rPr lang="fi-FI" dirty="0"/>
              <a:t>tekemiseen on aikaa kolmen koulupäivän verran eli 18 tuntia (3x6h). </a:t>
            </a:r>
            <a:r>
              <a:rPr lang="fi-FI" dirty="0" smtClean="0"/>
              <a:t>Työn </a:t>
            </a:r>
            <a:r>
              <a:rPr lang="fi-FI" dirty="0"/>
              <a:t>voi tehdä koululla tai kotona. </a:t>
            </a:r>
            <a:endParaRPr lang="fi-FI" dirty="0" smtClean="0"/>
          </a:p>
          <a:p>
            <a:r>
              <a:rPr lang="fi-FI" dirty="0" smtClean="0"/>
              <a:t>(</a:t>
            </a:r>
            <a:r>
              <a:rPr lang="fi-FI" dirty="0"/>
              <a:t>Lupapaperi ja tuntisuunnitelmapaperi tulevat jakoon toukokuussa) Oma aihe tulisi alustavasti valita noin viikon sisällä, eli niitä kysellään </a:t>
            </a:r>
            <a:r>
              <a:rPr lang="fi-FI" dirty="0" smtClean="0"/>
              <a:t>tällä</a:t>
            </a:r>
            <a:r>
              <a:rPr lang="fi-FI" dirty="0" smtClean="0"/>
              <a:t> </a:t>
            </a:r>
            <a:r>
              <a:rPr lang="fi-FI" dirty="0"/>
              <a:t>viikolla </a:t>
            </a:r>
            <a:r>
              <a:rPr lang="fi-FI" dirty="0" err="1" smtClean="0"/>
              <a:t>lko</a:t>
            </a:r>
            <a:r>
              <a:rPr lang="fi-FI" dirty="0" smtClean="0"/>
              <a:t>-tunnilla</a:t>
            </a:r>
            <a:r>
              <a:rPr lang="fi-FI" dirty="0"/>
              <a:t>. Aihe pitää pohtia siten, että sen tekemiseen menee aikaa tuo 18 tuntia. Aika toki sisältää myös sen messuille tehtävän esityksen valmistelun. </a:t>
            </a:r>
            <a:endParaRPr lang="fi-FI" dirty="0" smtClean="0"/>
          </a:p>
          <a:p>
            <a:r>
              <a:rPr lang="fi-FI" dirty="0" smtClean="0"/>
              <a:t>Työsuunnitelma </a:t>
            </a:r>
            <a:r>
              <a:rPr lang="fi-FI" dirty="0"/>
              <a:t>tullaan tekemään kahden tunnin tarkkuudella, eli varaudu jo nyt tällaiseen pohdintaan.</a:t>
            </a:r>
          </a:p>
        </p:txBody>
      </p:sp>
    </p:spTree>
    <p:extLst>
      <p:ext uri="{BB962C8B-B14F-4D97-AF65-F5344CB8AC3E}">
        <p14:creationId xmlns:p14="http://schemas.microsoft.com/office/powerpoint/2010/main" val="62391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messuilla esitellään?</a:t>
            </a:r>
          </a:p>
        </p:txBody>
      </p:sp>
      <p:sp>
        <p:nvSpPr>
          <p:cNvPr id="3" name="Sisällön paikkamerkki 2"/>
          <p:cNvSpPr>
            <a:spLocks noGrp="1"/>
          </p:cNvSpPr>
          <p:nvPr>
            <p:ph idx="1"/>
          </p:nvPr>
        </p:nvSpPr>
        <p:spPr/>
        <p:txBody>
          <a:bodyPr/>
          <a:lstStyle/>
          <a:p>
            <a:r>
              <a:rPr lang="fi-FI" dirty="0"/>
              <a:t>Voit esitellä työsi sellaisenaan mikäli se on mahdollista (esim. joku vaate tai huonekalu). </a:t>
            </a:r>
            <a:endParaRPr lang="fi-FI" dirty="0" smtClean="0"/>
          </a:p>
          <a:p>
            <a:r>
              <a:rPr lang="fi-FI" dirty="0" smtClean="0"/>
              <a:t>Lisäksi </a:t>
            </a:r>
            <a:r>
              <a:rPr lang="fi-FI" dirty="0"/>
              <a:t>teet esittelyn työn tekemisen vaiheista. Eli otat matkan varrella kuvia tai videopätkiä, joista työstät esim. Power Pointin, joka sitten pyörii </a:t>
            </a:r>
            <a:r>
              <a:rPr lang="fi-FI" dirty="0" smtClean="0"/>
              <a:t>nonstopina </a:t>
            </a:r>
            <a:r>
              <a:rPr lang="fi-FI" dirty="0"/>
              <a:t>esittelypisteesi läppärillä</a:t>
            </a:r>
            <a:r>
              <a:rPr lang="fi-FI" dirty="0" smtClean="0"/>
              <a:t>.</a:t>
            </a:r>
          </a:p>
          <a:p>
            <a:r>
              <a:rPr lang="fi-FI" dirty="0" smtClean="0"/>
              <a:t> </a:t>
            </a:r>
            <a:r>
              <a:rPr lang="fi-FI" dirty="0"/>
              <a:t>Voit myös tehdä esim. seinäjulisteen kuvilla höystettynä. </a:t>
            </a:r>
            <a:endParaRPr lang="fi-FI" dirty="0" smtClean="0"/>
          </a:p>
          <a:p>
            <a:r>
              <a:rPr lang="fi-FI" dirty="0" smtClean="0"/>
              <a:t>Lisäksi </a:t>
            </a:r>
            <a:r>
              <a:rPr lang="fi-FI" dirty="0"/>
              <a:t>varaudut sinulle esitettäviin kysymyksiin, eli toimit messuilla oman pisteesi esittelijänä.</a:t>
            </a:r>
          </a:p>
        </p:txBody>
      </p:sp>
    </p:spTree>
    <p:extLst>
      <p:ext uri="{BB962C8B-B14F-4D97-AF65-F5344CB8AC3E}">
        <p14:creationId xmlns:p14="http://schemas.microsoft.com/office/powerpoint/2010/main" val="158826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Keitä messuille tulee?</a:t>
            </a:r>
          </a:p>
        </p:txBody>
      </p:sp>
      <p:sp>
        <p:nvSpPr>
          <p:cNvPr id="3" name="Sisällön paikkamerkki 2"/>
          <p:cNvSpPr>
            <a:spLocks noGrp="1"/>
          </p:cNvSpPr>
          <p:nvPr>
            <p:ph idx="1"/>
          </p:nvPr>
        </p:nvSpPr>
        <p:spPr/>
        <p:txBody>
          <a:bodyPr/>
          <a:lstStyle/>
          <a:p>
            <a:r>
              <a:rPr lang="fi-FI" dirty="0"/>
              <a:t>Messuilla kiertävät kaikki seiskat ja kasit ja toki päivän aikana ysitkin saavat käydä kurkkaamassa toistensa juttuja. </a:t>
            </a:r>
            <a:endParaRPr lang="fi-FI" dirty="0" smtClean="0"/>
          </a:p>
          <a:p>
            <a:r>
              <a:rPr lang="fi-FI" dirty="0" smtClean="0"/>
              <a:t>Lisäksi </a:t>
            </a:r>
            <a:r>
              <a:rPr lang="fi-FI" dirty="0"/>
              <a:t>messuille kutsutaan perheet sekä lehdistö. </a:t>
            </a:r>
            <a:endParaRPr lang="fi-FI" dirty="0" smtClean="0"/>
          </a:p>
          <a:p>
            <a:r>
              <a:rPr lang="fi-FI" dirty="0" smtClean="0"/>
              <a:t>Kannattaa </a:t>
            </a:r>
            <a:r>
              <a:rPr lang="fi-FI" dirty="0"/>
              <a:t>siis panostaa siihen, mitä ja miten esittelet.</a:t>
            </a:r>
          </a:p>
        </p:txBody>
      </p:sp>
    </p:spTree>
    <p:extLst>
      <p:ext uri="{BB962C8B-B14F-4D97-AF65-F5344CB8AC3E}">
        <p14:creationId xmlns:p14="http://schemas.microsoft.com/office/powerpoint/2010/main" val="280735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MItä</a:t>
            </a:r>
            <a:r>
              <a:rPr lang="fi-FI" dirty="0"/>
              <a:t> jos en keksi aihetta?</a:t>
            </a:r>
          </a:p>
        </p:txBody>
      </p:sp>
      <p:sp>
        <p:nvSpPr>
          <p:cNvPr id="3" name="Sisällön paikkamerkki 2"/>
          <p:cNvSpPr>
            <a:spLocks noGrp="1"/>
          </p:cNvSpPr>
          <p:nvPr>
            <p:ph idx="1"/>
          </p:nvPr>
        </p:nvSpPr>
        <p:spPr/>
        <p:txBody>
          <a:bodyPr>
            <a:normAutofit lnSpcReduction="10000"/>
          </a:bodyPr>
          <a:lstStyle/>
          <a:p>
            <a:r>
              <a:rPr lang="fi-FI" dirty="0"/>
              <a:t>Ohessa on </a:t>
            </a:r>
            <a:r>
              <a:rPr lang="fi-FI" dirty="0" err="1"/>
              <a:t>idelista</a:t>
            </a:r>
            <a:r>
              <a:rPr lang="fi-FI" dirty="0"/>
              <a:t>. </a:t>
            </a:r>
            <a:r>
              <a:rPr lang="fi-FI" dirty="0" smtClean="0"/>
              <a:t>Mieti </a:t>
            </a:r>
            <a:r>
              <a:rPr lang="fi-FI" dirty="0"/>
              <a:t>saisitko siitä jonkun idean. Jos et </a:t>
            </a:r>
            <a:r>
              <a:rPr lang="fi-FI" dirty="0" smtClean="0"/>
              <a:t>keksi </a:t>
            </a:r>
            <a:r>
              <a:rPr lang="fi-FI" dirty="0"/>
              <a:t>mitään, juttele luokanohjaajan tai opon kanssa</a:t>
            </a:r>
            <a:r>
              <a:rPr lang="fi-FI" dirty="0" smtClean="0"/>
              <a:t>.</a:t>
            </a:r>
          </a:p>
          <a:p>
            <a:endParaRPr lang="fi-FI" dirty="0"/>
          </a:p>
          <a:p>
            <a:r>
              <a:rPr lang="fi-FI" b="1" dirty="0"/>
              <a:t>AIHEITA NÄYTÖN PAIKKAAN</a:t>
            </a:r>
            <a:endParaRPr lang="fi-FI" dirty="0"/>
          </a:p>
          <a:p>
            <a:pPr marL="0" indent="0">
              <a:buNone/>
            </a:pPr>
            <a:r>
              <a:rPr lang="fi-FI" dirty="0"/>
              <a:t> </a:t>
            </a:r>
          </a:p>
          <a:p>
            <a:r>
              <a:rPr lang="fi-FI" b="1" dirty="0"/>
              <a:t>Tämä lista on tarkoitettu ideoiden herättäjäksi, ei valmiiksi listaksi, josta valitset suoraan jonkun aiheen. Muista, että tärkeintä on valita aihe, josta olet itse kiinnostunut, ja jonka avulla pääset esittelemään sellaisia taitoja ja osaamista, joka ei ehkä muuten pääse esille koulumaailmassa. </a:t>
            </a:r>
            <a:endParaRPr lang="fi-FI" dirty="0"/>
          </a:p>
          <a:p>
            <a:pPr marL="0" indent="0">
              <a:buNone/>
            </a:pPr>
            <a:endParaRPr lang="fi-FI" dirty="0"/>
          </a:p>
        </p:txBody>
      </p:sp>
    </p:spTree>
    <p:extLst>
      <p:ext uri="{BB962C8B-B14F-4D97-AF65-F5344CB8AC3E}">
        <p14:creationId xmlns:p14="http://schemas.microsoft.com/office/powerpoint/2010/main" val="296336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VIDEOT YM.</a:t>
            </a:r>
            <a:endParaRPr lang="fi-FI" dirty="0"/>
          </a:p>
        </p:txBody>
      </p:sp>
      <p:sp>
        <p:nvSpPr>
          <p:cNvPr id="3" name="Sisällön paikkamerkki 2"/>
          <p:cNvSpPr>
            <a:spLocks noGrp="1"/>
          </p:cNvSpPr>
          <p:nvPr>
            <p:ph idx="1"/>
          </p:nvPr>
        </p:nvSpPr>
        <p:spPr>
          <a:xfrm>
            <a:off x="838200" y="1825624"/>
            <a:ext cx="10515600" cy="4823369"/>
          </a:xfrm>
        </p:spPr>
        <p:txBody>
          <a:bodyPr>
            <a:normAutofit fontScale="55000" lnSpcReduction="20000"/>
          </a:bodyPr>
          <a:lstStyle/>
          <a:p>
            <a:pPr marL="0" lvl="0" indent="0">
              <a:buNone/>
            </a:pPr>
            <a:r>
              <a:rPr lang="fi-FI" dirty="0" smtClean="0"/>
              <a:t>•   Koulun </a:t>
            </a:r>
            <a:r>
              <a:rPr lang="fi-FI" dirty="0"/>
              <a:t>esittelyvideo</a:t>
            </a:r>
          </a:p>
          <a:p>
            <a:pPr lvl="0"/>
            <a:r>
              <a:rPr lang="fi-FI" dirty="0"/>
              <a:t>Oma elokuva / animaatio </a:t>
            </a:r>
          </a:p>
          <a:p>
            <a:pPr lvl="0"/>
            <a:r>
              <a:rPr lang="fi-FI" dirty="0"/>
              <a:t>Oma musiikkivideo</a:t>
            </a:r>
          </a:p>
          <a:p>
            <a:pPr lvl="0"/>
            <a:r>
              <a:rPr lang="fi-FI" dirty="0"/>
              <a:t>Kokkausvideo tyyliin Jamie Oliver (mieluiten vieraalla kielellä!)</a:t>
            </a:r>
          </a:p>
          <a:p>
            <a:pPr lvl="0"/>
            <a:r>
              <a:rPr lang="fi-FI" dirty="0"/>
              <a:t>Henkilöhaastattelu (lehtijuttu, video…)</a:t>
            </a:r>
          </a:p>
          <a:p>
            <a:pPr lvl="0"/>
            <a:r>
              <a:rPr lang="fi-FI" dirty="0"/>
              <a:t>Lohjan patsaat ja muistomerkit </a:t>
            </a:r>
          </a:p>
          <a:p>
            <a:pPr lvl="0"/>
            <a:r>
              <a:rPr lang="fi-FI" dirty="0"/>
              <a:t>Pyhän Laurin kirkon esittely</a:t>
            </a:r>
          </a:p>
          <a:p>
            <a:pPr lvl="0"/>
            <a:r>
              <a:rPr lang="fi-FI" dirty="0"/>
              <a:t>VHS-videoiden muunto dvd-muotoon (omat lapsuusvideot)</a:t>
            </a:r>
          </a:p>
          <a:p>
            <a:pPr lvl="0"/>
            <a:r>
              <a:rPr lang="fi-FI" dirty="0"/>
              <a:t>Oma luontoretken kuvaaminen (luonto, nuotion tekeminen, leiriytyminen…)</a:t>
            </a:r>
          </a:p>
          <a:p>
            <a:pPr lvl="0"/>
            <a:r>
              <a:rPr lang="fi-FI" dirty="0"/>
              <a:t>Tee oma matkailuvideo, jossa esittelet joitakin nähtävyyksiä</a:t>
            </a:r>
          </a:p>
          <a:p>
            <a:pPr lvl="0"/>
            <a:r>
              <a:rPr lang="fi-FI" dirty="0"/>
              <a:t>Oman uutislähetyksen tekeminen</a:t>
            </a:r>
          </a:p>
          <a:p>
            <a:pPr lvl="0"/>
            <a:r>
              <a:rPr lang="fi-FI" dirty="0"/>
              <a:t>Oman radiolähetyksen tekeminen</a:t>
            </a:r>
          </a:p>
          <a:p>
            <a:pPr lvl="0"/>
            <a:r>
              <a:rPr lang="fi-FI" dirty="0"/>
              <a:t>Oma </a:t>
            </a:r>
            <a:r>
              <a:rPr lang="fi-FI" dirty="0" err="1"/>
              <a:t>vlogi</a:t>
            </a:r>
            <a:endParaRPr lang="fi-FI" dirty="0"/>
          </a:p>
          <a:p>
            <a:pPr lvl="0"/>
            <a:r>
              <a:rPr lang="fi-FI" dirty="0"/>
              <a:t>Oma tanssi, musiikkiesitys tms.</a:t>
            </a:r>
          </a:p>
          <a:p>
            <a:pPr lvl="0"/>
            <a:r>
              <a:rPr lang="fi-FI" dirty="0"/>
              <a:t>Oma näytelmä, sketsi…</a:t>
            </a:r>
          </a:p>
          <a:p>
            <a:pPr lvl="0"/>
            <a:r>
              <a:rPr lang="fi-FI" dirty="0"/>
              <a:t>Vieraskielinen esittely lomamatkaltasi / jostain nähtävyydestä / harrastuksestasi…</a:t>
            </a:r>
          </a:p>
          <a:p>
            <a:endParaRPr lang="fi-FI" dirty="0"/>
          </a:p>
        </p:txBody>
      </p:sp>
    </p:spTree>
    <p:extLst>
      <p:ext uri="{BB962C8B-B14F-4D97-AF65-F5344CB8AC3E}">
        <p14:creationId xmlns:p14="http://schemas.microsoft.com/office/powerpoint/2010/main" val="595538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TAIDETTA, KIRJALLISUUTTA YM.</a:t>
            </a:r>
            <a:endParaRPr lang="fi-FI" dirty="0"/>
          </a:p>
        </p:txBody>
      </p:sp>
      <p:sp>
        <p:nvSpPr>
          <p:cNvPr id="3" name="Sisällön paikkamerkki 2"/>
          <p:cNvSpPr>
            <a:spLocks noGrp="1"/>
          </p:cNvSpPr>
          <p:nvPr>
            <p:ph idx="1"/>
          </p:nvPr>
        </p:nvSpPr>
        <p:spPr>
          <a:xfrm>
            <a:off x="838200" y="1825625"/>
            <a:ext cx="10515600" cy="4744992"/>
          </a:xfrm>
        </p:spPr>
        <p:txBody>
          <a:bodyPr>
            <a:normAutofit fontScale="77500" lnSpcReduction="20000"/>
          </a:bodyPr>
          <a:lstStyle/>
          <a:p>
            <a:pPr marL="0" lvl="0" indent="0">
              <a:buNone/>
            </a:pPr>
            <a:r>
              <a:rPr lang="fi-FI" dirty="0" smtClean="0"/>
              <a:t>•  Koulun </a:t>
            </a:r>
            <a:r>
              <a:rPr lang="fi-FI" dirty="0"/>
              <a:t>somistaminen kevätjuhlaan</a:t>
            </a:r>
          </a:p>
          <a:p>
            <a:pPr lvl="0"/>
            <a:r>
              <a:rPr lang="fi-FI" dirty="0"/>
              <a:t>Taideteos koululle (Antero-patsas)</a:t>
            </a:r>
          </a:p>
          <a:p>
            <a:pPr lvl="0"/>
            <a:r>
              <a:rPr lang="fi-FI" dirty="0"/>
              <a:t>Sarjakuvalehti (aihe esim. historiasta)</a:t>
            </a:r>
          </a:p>
          <a:p>
            <a:pPr lvl="0"/>
            <a:r>
              <a:rPr lang="fi-FI" dirty="0"/>
              <a:t>Opas esim. lemmikin hoidosta</a:t>
            </a:r>
          </a:p>
          <a:p>
            <a:pPr lvl="0"/>
            <a:r>
              <a:rPr lang="fi-FI" dirty="0"/>
              <a:t>”Kielet koulun arkeen”  koulun seinille eri kielten fraaseja ym. kauniina ”julisteina”</a:t>
            </a:r>
          </a:p>
          <a:p>
            <a:pPr lvl="0"/>
            <a:r>
              <a:rPr lang="fi-FI" dirty="0"/>
              <a:t>Oma blogi</a:t>
            </a:r>
          </a:p>
          <a:p>
            <a:pPr lvl="0"/>
            <a:r>
              <a:rPr lang="fi-FI" dirty="0"/>
              <a:t>Portfolio omasta harrastuksesta</a:t>
            </a:r>
          </a:p>
          <a:p>
            <a:pPr lvl="0"/>
            <a:r>
              <a:rPr lang="fi-FI" dirty="0"/>
              <a:t>Oman runokirjan kirjoittaminen</a:t>
            </a:r>
          </a:p>
          <a:p>
            <a:pPr lvl="0"/>
            <a:r>
              <a:rPr lang="fi-FI" dirty="0"/>
              <a:t>”Elämäni kirjat” –kuvitettu teos, jossa esitellään omat suosikkikirjat</a:t>
            </a:r>
          </a:p>
          <a:p>
            <a:pPr lvl="0"/>
            <a:r>
              <a:rPr lang="fi-FI" dirty="0"/>
              <a:t>Valokuvakirja (aiheena vaikkapa Lohjan luonto)</a:t>
            </a:r>
          </a:p>
          <a:p>
            <a:pPr lvl="0"/>
            <a:r>
              <a:rPr lang="fi-FI" dirty="0"/>
              <a:t>Omien suosikkirunojen / -aforismien koostaminen kirjaksi (sis. kuvitus)</a:t>
            </a:r>
          </a:p>
          <a:p>
            <a:pPr lvl="0"/>
            <a:r>
              <a:rPr lang="fi-FI" dirty="0"/>
              <a:t>Taidenäyttelyn organisointi kuvataideryhmien töistä messuja varten</a:t>
            </a:r>
          </a:p>
          <a:p>
            <a:pPr lvl="0"/>
            <a:r>
              <a:rPr lang="fi-FI" dirty="0"/>
              <a:t>Värityskirjan suunnittelu ja joidenkin kuvien piirtäminen (aiheena voi olla mikä vaan!)</a:t>
            </a:r>
          </a:p>
          <a:p>
            <a:endParaRPr lang="fi-FI" dirty="0"/>
          </a:p>
        </p:txBody>
      </p:sp>
    </p:spTree>
    <p:extLst>
      <p:ext uri="{BB962C8B-B14F-4D97-AF65-F5344CB8AC3E}">
        <p14:creationId xmlns:p14="http://schemas.microsoft.com/office/powerpoint/2010/main" val="268104957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954</Words>
  <Application>Microsoft Office PowerPoint</Application>
  <PresentationFormat>Laajakuva</PresentationFormat>
  <Paragraphs>103</Paragraphs>
  <Slides>17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17</vt:i4>
      </vt:variant>
    </vt:vector>
  </HeadingPairs>
  <TitlesOfParts>
    <vt:vector size="21" baseType="lpstr">
      <vt:lpstr>Arial</vt:lpstr>
      <vt:lpstr>Calibri</vt:lpstr>
      <vt:lpstr>Calibri Light</vt:lpstr>
      <vt:lpstr>Office-teema</vt:lpstr>
      <vt:lpstr>Näytön Paikka</vt:lpstr>
      <vt:lpstr>Miksi Näytön Paikka -projekti tehdään?</vt:lpstr>
      <vt:lpstr>MIksi on hienoa että aiheen saa valita itse?</vt:lpstr>
      <vt:lpstr>Minkä laajuisen aiheen valitsen?</vt:lpstr>
      <vt:lpstr>Mitä messuilla esitellään?</vt:lpstr>
      <vt:lpstr>Keitä messuille tulee?</vt:lpstr>
      <vt:lpstr>MItä jos en keksi aihetta?</vt:lpstr>
      <vt:lpstr>VIDEOT YM.</vt:lpstr>
      <vt:lpstr>TAIDETTA, KIRJALLISUUTTA YM.</vt:lpstr>
      <vt:lpstr>KOTI, REMONTOINTI, PIHA…</vt:lpstr>
      <vt:lpstr>KÄSITYÖT, KULKUNEUVOT…</vt:lpstr>
      <vt:lpstr>HISTORIAA, YHTEISKUNTAA, HYVÄNTEKEVÄISYYTTÄ…</vt:lpstr>
      <vt:lpstr>LEIPOMINEN, JUHLAT, KAUNEUS…</vt:lpstr>
      <vt:lpstr>MUUTA</vt:lpstr>
      <vt:lpstr>Maksaako koulu materiaalit, jos vaikka remontoin oman huoneeni?</vt:lpstr>
      <vt:lpstr> Kuka on projektini ohjaaja ja mitä se ohjaaja tekee? </vt:lpstr>
      <vt:lpstr>Lisätietoa Näytön Paikasta</vt:lpstr>
    </vt:vector>
  </TitlesOfParts>
  <Company>Lohjan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Näytön Paikka</dc:title>
  <dc:creator>Jari Parviainen</dc:creator>
  <cp:lastModifiedBy>Jari Parviainen</cp:lastModifiedBy>
  <cp:revision>4</cp:revision>
  <dcterms:created xsi:type="dcterms:W3CDTF">2018-04-19T08:24:05Z</dcterms:created>
  <dcterms:modified xsi:type="dcterms:W3CDTF">2018-04-23T05:31:06Z</dcterms:modified>
</cp:coreProperties>
</file>