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8" r:id="rId3"/>
    <p:sldId id="261" r:id="rId4"/>
    <p:sldId id="257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22" name="Alaotsikk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osoitt.</a:t>
            </a:r>
            <a:endParaRPr kumimoji="0" lang="en-US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20" name="Alatunnisteen paikkamerk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i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A3BC-1721-41A9-A28E-3ABDE20B2BF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uorakulmi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i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i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uorakulmi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osoittamalla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fi-FI" smtClean="0"/>
              <a:t>Lisää kuva osoittamalla symbolia</a:t>
            </a:r>
            <a:endParaRPr kumimoji="0" lang="en-US" dirty="0"/>
          </a:p>
        </p:txBody>
      </p:sp>
      <p:sp>
        <p:nvSpPr>
          <p:cNvPr id="9" name="Prosessi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essi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mpyr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i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ng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Otsikon paikkamerkki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i-FI" smtClean="0"/>
              <a:t>Muokkaa perustyylejä osoitt.</a:t>
            </a:r>
            <a:endParaRPr kumimoji="0" lang="en-US"/>
          </a:p>
        </p:txBody>
      </p:sp>
      <p:sp>
        <p:nvSpPr>
          <p:cNvPr id="9" name="Tekstin paikkamerkki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osoittamalla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4" name="Päiväyksen paikkamerkki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D672AF66-0BE7-423D-A1D1-0E9F1936AD3A}" type="datetimeFigureOut">
              <a:rPr lang="fi-FI" smtClean="0"/>
              <a:pPr/>
              <a:t>12.4.2016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48F91F16-78E2-4C6D-9D0C-86236917104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Suorakulmi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Jääkauden jälkeinen aika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32560" y="2057400"/>
            <a:ext cx="7406640" cy="1545264"/>
          </a:xfrm>
        </p:spPr>
        <p:txBody>
          <a:bodyPr/>
          <a:lstStyle/>
          <a:p>
            <a:r>
              <a:rPr lang="fi-FI" dirty="0" smtClean="0"/>
              <a:t>Kpl 8</a:t>
            </a:r>
          </a:p>
          <a:p>
            <a:r>
              <a:rPr lang="fi-FI" dirty="0" smtClean="0"/>
              <a:t>s. 56-60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17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Mannerjään sulaminen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Paikoin 3 km paksu jäävaippa painoi maankuorta lommolle jopa 1000 m</a:t>
            </a:r>
          </a:p>
          <a:p>
            <a:pPr lvl="1">
              <a:buFont typeface="Wingdings" pitchFamily="1" charset="2"/>
              <a:buChar char="à"/>
            </a:pPr>
            <a:r>
              <a:rPr lang="fi-FI" dirty="0" smtClean="0">
                <a:sym typeface="Wingdings"/>
              </a:rPr>
              <a:t> jäätikkö suli Suomen päältä noin 10 000 vuotta sitten</a:t>
            </a:r>
          </a:p>
          <a:p>
            <a:pPr lvl="1">
              <a:buFont typeface="Wingdings" pitchFamily="1" charset="2"/>
              <a:buChar char="à"/>
            </a:pPr>
            <a:r>
              <a:rPr lang="fi-FI" dirty="0" smtClean="0">
                <a:sym typeface="Wingdings"/>
              </a:rPr>
              <a:t> maa alkoi nousta palautuakseen jääkautta edeltäneeseen korkeustasoon (maan nousua tapahtui jo jään alla arviolta 500 m)</a:t>
            </a:r>
          </a:p>
          <a:p>
            <a:pPr lvl="1">
              <a:buFont typeface="Wingdings" pitchFamily="1" charset="2"/>
              <a:buChar char="à"/>
            </a:pPr>
            <a:r>
              <a:rPr lang="fi-FI" dirty="0" smtClean="0">
                <a:sym typeface="Wingdings"/>
              </a:rPr>
              <a:t> lommoa on edelleen 80-120 m, jonka oikenemisaika olisi 7 000-12 000 vuotta</a:t>
            </a:r>
          </a:p>
          <a:p>
            <a:pPr lvl="1">
              <a:buFont typeface="Wingdings" pitchFamily="1" charset="2"/>
              <a:buChar char="à"/>
            </a:pPr>
            <a:r>
              <a:rPr lang="fi-FI" dirty="0" smtClean="0">
                <a:sym typeface="Wingdings"/>
              </a:rPr>
              <a:t> maa kohoaa Pohjanmaan rannikolla lähes sentin vuodessa, Etelä-Suomessa muutaman millin</a:t>
            </a:r>
          </a:p>
          <a:p>
            <a:pPr lvl="1">
              <a:buFont typeface="Wingdings" pitchFamily="1" charset="2"/>
              <a:buChar char="à"/>
            </a:pP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Tehtävä: </a:t>
            </a:r>
            <a:br>
              <a:rPr lang="fi-FI" dirty="0" smtClean="0"/>
            </a:br>
            <a:r>
              <a:rPr lang="fi-FI" dirty="0" smtClean="0"/>
              <a:t>Todisteita maan </a:t>
            </a:r>
            <a:r>
              <a:rPr lang="fi-FI" dirty="0" smtClean="0"/>
              <a:t>kohoamisesta jäätikön sulamisen jälkeen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r>
              <a:rPr lang="fi-FI" dirty="0" smtClean="0"/>
              <a:t>Lue kpl 8</a:t>
            </a:r>
          </a:p>
          <a:p>
            <a:r>
              <a:rPr lang="fi-FI" dirty="0" smtClean="0"/>
              <a:t>Kerro tekstin perusteella, mistä voidaan päätellä, että maa on kohonnut jääkauden jälkeen (todisteita maan kohoamisesta)</a:t>
            </a:r>
          </a:p>
          <a:p>
            <a:r>
              <a:rPr lang="fi-FI" dirty="0" smtClean="0"/>
              <a:t>Kirjoita vihkoon ranskalaisilla viivoilla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Vastaukset:</a:t>
            </a:r>
            <a:br>
              <a:rPr lang="fi-FI" dirty="0" smtClean="0"/>
            </a:br>
            <a:r>
              <a:rPr lang="fi-FI" dirty="0" smtClean="0"/>
              <a:t>Todisteita maan kohoamisesta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Salmet kuroutuvat umpeen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Merestä (luodot) nousee uusia saaria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Saaret liittyvät mantereeseen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Matalat kalavedet jäävät vesijättömaiksi (käyttökelvottomia)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Laaksosavikot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Muinaisrannat eli pirunpellot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Satamien ja kaupunkien siirtäminen/uudelleenrakennus rannikoille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Rannan siirtyminen merelle päin</a:t>
            </a:r>
          </a:p>
          <a:p>
            <a:pPr marL="514350" indent="-514350">
              <a:buFont typeface="+mj-lt"/>
              <a:buAutoNum type="arabicPeriod"/>
            </a:pP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116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i-FI" dirty="0" smtClean="0"/>
              <a:t>9. Satamaväyliä ruopattava</a:t>
            </a:r>
          </a:p>
          <a:p>
            <a:pPr>
              <a:buNone/>
            </a:pPr>
            <a:r>
              <a:rPr lang="fi-FI" dirty="0" smtClean="0"/>
              <a:t>10. Järvien laskujoet muuttaneet suuntaa (reitit muuttuneet)</a:t>
            </a:r>
          </a:p>
          <a:p>
            <a:pPr>
              <a:buNone/>
            </a:pPr>
            <a:r>
              <a:rPr lang="fi-FI" dirty="0" smtClean="0"/>
              <a:t>11. Jokisuiden siirtyminen</a:t>
            </a:r>
          </a:p>
          <a:p>
            <a:pPr>
              <a:buNone/>
            </a:pPr>
            <a:r>
              <a:rPr lang="fi-FI" dirty="0" smtClean="0"/>
              <a:t>12. Tulvaongelmat Pohjanmaan virroissa</a:t>
            </a:r>
          </a:p>
          <a:p>
            <a:pPr>
              <a:buNone/>
            </a:pPr>
            <a:r>
              <a:rPr lang="fi-FI" dirty="0" smtClean="0"/>
              <a:t>13. Merissä eläviä eläimiä ja kasveja jäänyt saarroksiin järvialtaisiin</a:t>
            </a:r>
          </a:p>
          <a:p>
            <a:pPr>
              <a:buNone/>
            </a:pPr>
            <a:r>
              <a:rPr lang="fi-FI" dirty="0" smtClean="0"/>
              <a:t>14. Vesieläinten ja –kasvien fossiileja löytyy kuivalta maalta</a:t>
            </a:r>
          </a:p>
          <a:p>
            <a:pPr>
              <a:buNone/>
            </a:pPr>
            <a:r>
              <a:rPr lang="fi-FI" dirty="0" smtClean="0"/>
              <a:t>15. Maanjäristykset</a:t>
            </a:r>
          </a:p>
          <a:p>
            <a:pPr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Kpl 8 Pohjolan luonto muuttuu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/>
          <a:lstStyle/>
          <a:p>
            <a:pPr marL="596646" indent="-514350"/>
            <a:r>
              <a:rPr lang="fi-FI" dirty="0" smtClean="0"/>
              <a:t>Jääkauden aikana mannerjään peittämät alueet elotonta aavikkoa ja reuna-alueet kalliota ja kivikkoa</a:t>
            </a:r>
          </a:p>
          <a:p>
            <a:pPr marL="596646" indent="-514350"/>
            <a:r>
              <a:rPr lang="fi-FI" dirty="0" smtClean="0"/>
              <a:t>Kasvillisuus levisi jäätikön sulaessa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152400"/>
            <a:ext cx="7866888" cy="67056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fi-FI" dirty="0" smtClean="0"/>
              <a:t>Arktinen kylmä ja kuiva ilmasto n. 10000 v. sitten</a:t>
            </a:r>
          </a:p>
          <a:p>
            <a:pPr marL="870966" lvl="1" indent="-514350"/>
            <a:r>
              <a:rPr lang="fi-FI" dirty="0" smtClean="0"/>
              <a:t>Tundrakasvillisuus siirtyi jäänreunan mukana pohjoiseen: varpuja, ruohoa, ankaraa ilmastoa sietäviä ja matalakasvuisia kukkakasveja</a:t>
            </a:r>
          </a:p>
          <a:p>
            <a:pPr marL="870966" lvl="1" indent="-514350"/>
            <a:r>
              <a:rPr lang="fi-FI" dirty="0" smtClean="0"/>
              <a:t>Vuoden keskilämpötila alle 0°C</a:t>
            </a:r>
          </a:p>
          <a:p>
            <a:pPr marL="870966" lvl="1" indent="-514350"/>
            <a:r>
              <a:rPr lang="fi-FI" dirty="0" smtClean="0"/>
              <a:t>Tunturipeura, naali, sopuli, hylkeet, delfiinit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fi-FI" dirty="0" smtClean="0"/>
              <a:t>Kuiva mannerilmasto</a:t>
            </a:r>
          </a:p>
          <a:p>
            <a:pPr marL="870966" lvl="1" indent="-514350"/>
            <a:r>
              <a:rPr lang="fi-FI" dirty="0" smtClean="0"/>
              <a:t>9000 v. Sitten ensimmäiset metsät Pohjolassa (matalat tunturikoivikot)</a:t>
            </a:r>
          </a:p>
          <a:p>
            <a:pPr marL="870966" lvl="1" indent="-514350"/>
            <a:r>
              <a:rPr lang="fi-FI" dirty="0" smtClean="0"/>
              <a:t>Koivumetsiä (tuhat vuotta valtapuuna), jotka mäntymetsät myöhemmin syrjäyttivät </a:t>
            </a:r>
            <a:r>
              <a:rPr lang="fi-FI" dirty="0" smtClean="0">
                <a:sym typeface="Wingdings"/>
              </a:rPr>
              <a:t> männystä yleisin puulaji</a:t>
            </a:r>
          </a:p>
          <a:p>
            <a:pPr marL="870966" lvl="1" indent="-514350"/>
            <a:r>
              <a:rPr lang="fi-FI" dirty="0" smtClean="0">
                <a:sym typeface="Wingdings"/>
              </a:rPr>
              <a:t>Vuoden keskilämpötila vaihteli 0-6°C välillä</a:t>
            </a: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6800" y="304800"/>
            <a:ext cx="7866888" cy="5943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3"/>
            </a:pPr>
            <a:r>
              <a:rPr lang="fi-FI" dirty="0" smtClean="0">
                <a:sym typeface="Wingdings"/>
              </a:rPr>
              <a:t>Lämmin ja kostea meri-ilmasto</a:t>
            </a:r>
          </a:p>
          <a:p>
            <a:pPr marL="870966" lvl="1" indent="-514350"/>
            <a:r>
              <a:rPr lang="fi-FI" dirty="0" smtClean="0">
                <a:sym typeface="Wingdings"/>
              </a:rPr>
              <a:t>n. 7000 v. sitten ilmasto alkoi lämmetä: vuoden keskilämpötilat 6-8°C (lämpökauden huippu 6000 v. sitten)</a:t>
            </a:r>
          </a:p>
          <a:p>
            <a:pPr marL="870966" lvl="1" indent="-514350"/>
            <a:r>
              <a:rPr lang="fi-FI" dirty="0" smtClean="0">
                <a:sym typeface="Wingdings"/>
              </a:rPr>
              <a:t>Puulajisto monipuolistui: tervaleppä, pihlaja, vaahtera, jalava (jalot lehtipuut)</a:t>
            </a:r>
          </a:p>
          <a:p>
            <a:pPr marL="596646" indent="-514350">
              <a:buFont typeface="+mj-lt"/>
              <a:buAutoNum type="arabicPeriod" startAt="4"/>
            </a:pPr>
            <a:r>
              <a:rPr lang="fi-FI" dirty="0" smtClean="0">
                <a:sym typeface="Wingdings"/>
              </a:rPr>
              <a:t>Viileä ja kostea väli-ilmasto</a:t>
            </a:r>
          </a:p>
          <a:p>
            <a:pPr marL="870966" lvl="1" indent="-514350"/>
            <a:r>
              <a:rPr lang="fi-FI" dirty="0" smtClean="0">
                <a:sym typeface="Wingdings"/>
              </a:rPr>
              <a:t>Ilmasto viileni jälleen noin 5000 v. sitten</a:t>
            </a:r>
          </a:p>
          <a:p>
            <a:pPr marL="870966" lvl="1" indent="-514350"/>
            <a:r>
              <a:rPr lang="fi-FI" dirty="0" smtClean="0">
                <a:sym typeface="Wingdings"/>
              </a:rPr>
              <a:t>Vuoden keskilämpötila 4-5°C (Etelä-Suomessa)</a:t>
            </a:r>
          </a:p>
          <a:p>
            <a:pPr marL="870966" lvl="1" indent="-514350"/>
            <a:r>
              <a:rPr lang="fi-FI" dirty="0" smtClean="0">
                <a:sym typeface="Wingdings"/>
              </a:rPr>
              <a:t>Kasvien pohjoisrajat siirtyivät nykyisille paikoille</a:t>
            </a:r>
          </a:p>
          <a:p>
            <a:pPr marL="870966" lvl="1" indent="-514350"/>
            <a:r>
              <a:rPr lang="fi-FI" dirty="0" smtClean="0">
                <a:sym typeface="Wingdings"/>
              </a:rPr>
              <a:t>Kuusi levisi idästä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äiväntasaus">
  <a:themeElements>
    <a:clrScheme name="Päiväntasaus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äiväntasaus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äiväntasa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Päiväntasaus.thmx</Template>
  <TotalTime>87</TotalTime>
  <Words>344</Words>
  <Application>Microsoft Office PowerPoint</Application>
  <PresentationFormat>Näytössä katseltava diaesitys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Gill Sans MT</vt:lpstr>
      <vt:lpstr>Verdana</vt:lpstr>
      <vt:lpstr>Wingdings</vt:lpstr>
      <vt:lpstr>Wingdings 2</vt:lpstr>
      <vt:lpstr>Päiväntasaus</vt:lpstr>
      <vt:lpstr>Jääkauden jälkeinen aika</vt:lpstr>
      <vt:lpstr>Mannerjään sulaminen</vt:lpstr>
      <vt:lpstr>Tehtävä:  Todisteita maan kohoamisesta jäätikön sulamisen jälkeen</vt:lpstr>
      <vt:lpstr>Vastaukset: Todisteita maan kohoamisesta</vt:lpstr>
      <vt:lpstr>PowerPoint-esitys</vt:lpstr>
      <vt:lpstr>Kpl 8 Pohjolan luonto muuttuu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Todisteita maan kohoamisesta</dc:title>
  <dc:creator>Reetta Luomanen</dc:creator>
  <cp:lastModifiedBy>Reetta Luomanen</cp:lastModifiedBy>
  <cp:revision>11</cp:revision>
  <dcterms:created xsi:type="dcterms:W3CDTF">2012-02-13T18:31:17Z</dcterms:created>
  <dcterms:modified xsi:type="dcterms:W3CDTF">2016-04-12T09:00:11Z</dcterms:modified>
</cp:coreProperties>
</file>