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59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5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3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601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86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58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70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441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63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29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4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7A6B-B129-419C-BCA5-AD0B8F71F0AD}" type="datetimeFigureOut">
              <a:rPr lang="fi-FI" smtClean="0"/>
              <a:t>30.11.2020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47D0D-4FBB-4EE2-9DE4-1F34E564D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9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49234" y="602092"/>
            <a:ext cx="9144000" cy="9061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Kalevala pähkinänkuoressa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 descr="Kalevala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98" y="1854926"/>
            <a:ext cx="4513033" cy="43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4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 jengi koossa taas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255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Ilmarinen suree kuollutta vaimoaan. Hän yrittää uudeksi rouvaksi Pohjolan nuorinta tytärtä (eli vaimovainaansa sisarta), mutta saa rukkaset.</a:t>
            </a:r>
          </a:p>
          <a:p>
            <a:r>
              <a:rPr lang="fi-FI" dirty="0" smtClean="0"/>
              <a:t>Samalla Ilmarinen huomaa, että hänen takomansa sampo on tuonut Pohjolaan varallisuutta.</a:t>
            </a:r>
          </a:p>
          <a:p>
            <a:r>
              <a:rPr lang="fi-FI" dirty="0" smtClean="0"/>
              <a:t>Hän kutsuu koolle Väinämöisen ja Lemminkäisen, ja vanhat veijarit päättävät lähteä ryöstämään sampoa Pohjolasta. </a:t>
            </a:r>
          </a:p>
          <a:p>
            <a:r>
              <a:rPr lang="fi-FI" dirty="0" smtClean="0"/>
              <a:t>Menomatkalla kolmikon vene takertuu jättimäiseen haukeen. Väiski tappaa hauen ja rakentaa sen leukaluusta kanteleen, jota vain hän itse osaa soittaa.</a:t>
            </a:r>
          </a:p>
          <a:p>
            <a:r>
              <a:rPr lang="fi-FI" dirty="0" smtClean="0"/>
              <a:t>Väinämöinen lumoaa soitollaan uneen koko Pohjolan väen, jolloin sampo on helppo anastaa.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28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Louhen akka kiusaa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Louhi lähtee tietysti hakemaan taikakaluaan takaisin. Hän muuttuu kotkaksi. Taistelun tuoksinassa sampo rikkoutuu ja putoaa mereen.</a:t>
            </a:r>
          </a:p>
          <a:p>
            <a:r>
              <a:rPr lang="fi-FI" dirty="0" smtClean="0"/>
              <a:t>Sammon muruista osa jää meren aarteiksi ja osa ajautuu rantaan Suomen rikkaudeksi. </a:t>
            </a:r>
          </a:p>
          <a:p>
            <a:r>
              <a:rPr lang="fi-FI" dirty="0" smtClean="0"/>
              <a:t>Louhi terrorisoi Kalevalaa lähettämällä sinne tauteja ja karhun, mutta Väiski voittaa nämä kaikki. </a:t>
            </a:r>
          </a:p>
          <a:p>
            <a:r>
              <a:rPr lang="fi-FI" dirty="0" smtClean="0"/>
              <a:t>Louhi varastaa taivaalta auringon ja kuun ja lukitsee ne vuoren sisään.</a:t>
            </a:r>
          </a:p>
          <a:p>
            <a:r>
              <a:rPr lang="fi-FI" dirty="0" smtClean="0"/>
              <a:t>Ilmarinen alkaa takoa avaimia, joilla taivaankappaleet voitaisiin hakea takaisin. Louhi kuitenkin antaa kuun ja auringon itse takaisin.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52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Marjatan kootut selitykset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5719354" cy="4351338"/>
          </a:xfrm>
        </p:spPr>
        <p:txBody>
          <a:bodyPr/>
          <a:lstStyle/>
          <a:p>
            <a:r>
              <a:rPr lang="fi-FI" dirty="0" smtClean="0"/>
              <a:t>Siirrytään käsittelemään Marjatan tarinaa. Marjatta tulee raskaaksi – puolukasta, kuulemma.</a:t>
            </a:r>
          </a:p>
          <a:p>
            <a:r>
              <a:rPr lang="fi-FI" dirty="0" smtClean="0"/>
              <a:t>Hän synnyttää pojan, joka ristitään kuninkaaksi. Väiski uhataan siis syrjäyttää!</a:t>
            </a:r>
          </a:p>
          <a:p>
            <a:r>
              <a:rPr lang="fi-FI" dirty="0" smtClean="0"/>
              <a:t>Väinämöinen tuomitsee pojan ensin kuolemaan mutta päättää sittenkin poistua vaskiveneellä näyttämöltä.</a:t>
            </a:r>
          </a:p>
        </p:txBody>
      </p:sp>
      <p:pic>
        <p:nvPicPr>
          <p:cNvPr id="7170" name="Picture 2" descr="Puolukka - keräys, säilöntä ja ravintoarvot - tietoa, kokemuksia ja  vinkkejä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9" y="2081350"/>
            <a:ext cx="4367340" cy="29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8949" y="791427"/>
            <a:ext cx="10917987" cy="3206860"/>
          </a:xfrm>
        </p:spPr>
        <p:txBody>
          <a:bodyPr/>
          <a:lstStyle/>
          <a:p>
            <a:r>
              <a:rPr lang="fi-FI" dirty="0" smtClean="0"/>
              <a:t>Marjatan poika on tulkittu Jeesukseksi </a:t>
            </a:r>
            <a:r>
              <a:rPr lang="fi-FI" dirty="0" smtClean="0">
                <a:sym typeface="Wingdings" panose="05000000000000000000" pitchFamily="2" charset="2"/>
              </a:rPr>
              <a:t> vanha mytologia saa väistyä kristinuskon tieltä!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Kalevalan vaikutus kulttuuriimme on suuri!</a:t>
            </a:r>
            <a:endParaRPr lang="fi-FI" dirty="0"/>
          </a:p>
        </p:txBody>
      </p:sp>
      <p:sp>
        <p:nvSpPr>
          <p:cNvPr id="4" name="AutoShape 2" descr="Kauppias Sampo Kaulanen vaihtoi viinalla läträämisen hengitysharjoituksiin  - Duunitori"/>
          <p:cNvSpPr>
            <a:spLocks noChangeAspect="1" noChangeArrowheads="1"/>
          </p:cNvSpPr>
          <p:nvPr/>
        </p:nvSpPr>
        <p:spPr bwMode="auto">
          <a:xfrm>
            <a:off x="155575" y="-144463"/>
            <a:ext cx="2539312" cy="253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196" name="Picture 4" descr="Kauppias Sampo Kaulanen vaihtoi viinalla läträämisen hengitysharjoituksiin  - Duunit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7" y="3998287"/>
            <a:ext cx="4526920" cy="237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-louhi | Yhteystied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23" y="3747170"/>
            <a:ext cx="4098079" cy="28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ohjan Neito - Lindan kotipalve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55" y="2374700"/>
            <a:ext cx="3477460" cy="34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8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Maailman </a:t>
            </a:r>
            <a:r>
              <a:rPr lang="fi-FI" dirty="0" smtClean="0"/>
              <a:t>synty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912429" cy="4351338"/>
          </a:xfrm>
        </p:spPr>
        <p:txBody>
          <a:bodyPr/>
          <a:lstStyle/>
          <a:p>
            <a:r>
              <a:rPr lang="fi-FI" dirty="0" smtClean="0"/>
              <a:t>Ilmatar laskeutuu veteen, ja sotka munii hänen polvelleen. Munat vierähtävät polvelta, menevät rikki ja niiden palasista syntyy maailma.</a:t>
            </a:r>
          </a:p>
          <a:p>
            <a:r>
              <a:rPr lang="fi-FI" dirty="0" smtClean="0"/>
              <a:t>Ilmatar synnyttää Väinämöisen ja kohtaa melkoisen järkytyksen. Uusi tulokas onkin jo syntyessään iäkäs ukonkäppänä.</a:t>
            </a:r>
          </a:p>
          <a:p>
            <a:r>
              <a:rPr lang="fi-FI" dirty="0" smtClean="0"/>
              <a:t>Väinämöinen on Kalevalan johtaja. Kalevala on usein </a:t>
            </a:r>
            <a:r>
              <a:rPr lang="fi-FI" dirty="0" smtClean="0"/>
              <a:t>sotajalalla </a:t>
            </a:r>
            <a:r>
              <a:rPr lang="fi-FI" dirty="0" smtClean="0"/>
              <a:t>Pohjolan kanssa.</a:t>
            </a:r>
          </a:p>
          <a:p>
            <a:endParaRPr lang="fi-FI" dirty="0"/>
          </a:p>
        </p:txBody>
      </p:sp>
      <p:pic>
        <p:nvPicPr>
          <p:cNvPr id="2050" name="Picture 2" descr="Sotka ja kultaiset munat - Amusan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77" y="1690688"/>
            <a:ext cx="2939596" cy="384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1599" y="624930"/>
            <a:ext cx="7530737" cy="1325563"/>
          </a:xfrm>
        </p:spPr>
        <p:txBody>
          <a:bodyPr/>
          <a:lstStyle/>
          <a:p>
            <a:r>
              <a:rPr lang="fi-FI" dirty="0" smtClean="0"/>
              <a:t>Kohtalokas tietovisa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2109" y="2624138"/>
            <a:ext cx="7835537" cy="4351338"/>
          </a:xfrm>
        </p:spPr>
        <p:txBody>
          <a:bodyPr/>
          <a:lstStyle/>
          <a:p>
            <a:r>
              <a:rPr lang="fi-FI" dirty="0" smtClean="0"/>
              <a:t>Nuori Joukahainen haastaa Väinämöisen tietojen mittelöön ja häviää. Tietojen mittelössä kisaillaan laulamalla. </a:t>
            </a:r>
            <a:r>
              <a:rPr lang="fi-FI" dirty="0" smtClean="0"/>
              <a:t>Kyseessä oli siis ikään kuin vanhan ajan rap </a:t>
            </a:r>
            <a:r>
              <a:rPr lang="fi-FI" dirty="0" err="1" smtClean="0"/>
              <a:t>battle</a:t>
            </a:r>
            <a:r>
              <a:rPr lang="fi-FI" dirty="0" smtClean="0"/>
              <a:t>.</a:t>
            </a:r>
            <a:endParaRPr lang="fi-FI" dirty="0" smtClean="0"/>
          </a:p>
          <a:p>
            <a:r>
              <a:rPr lang="fi-FI" dirty="0" smtClean="0"/>
              <a:t>Väinämöinen laulaa häviäjän suohon. Pelastuakseen Joukahainen lupaa Väinämöiselle vaimoksi sisarensa Ainon.</a:t>
            </a:r>
          </a:p>
          <a:p>
            <a:r>
              <a:rPr lang="fi-FI" dirty="0" smtClean="0"/>
              <a:t>Ikävä kyllä kukaan ei viitsi kysyä Ainon mielipidettä. Nuori neito ei halua vanhan </a:t>
            </a:r>
            <a:r>
              <a:rPr lang="fi-FI" dirty="0" smtClean="0"/>
              <a:t>Väinämöisen</a:t>
            </a:r>
            <a:r>
              <a:rPr lang="fi-FI" dirty="0" smtClean="0"/>
              <a:t> </a:t>
            </a:r>
            <a:r>
              <a:rPr lang="fi-FI" dirty="0" smtClean="0"/>
              <a:t>rouvaksi vaan mieluummin hukuttautuu.</a:t>
            </a:r>
            <a:endParaRPr lang="fi-FI" dirty="0"/>
          </a:p>
        </p:txBody>
      </p:sp>
      <p:pic>
        <p:nvPicPr>
          <p:cNvPr id="3074" name="Picture 2" descr="Haluatko miljonääriksi? (Ruutu) | Netti-Tv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6" y="114857"/>
            <a:ext cx="4096681" cy="23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tä Väinämöinen todella teki? - Tätä tekoa #lääppijä-keskustelussa  käytetty Aino-teos kuvasi | Kulttuuricocktail | yle.f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895" y="3744594"/>
            <a:ext cx="2718253" cy="271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15686" y="0"/>
            <a:ext cx="10515600" cy="1325563"/>
          </a:xfrm>
        </p:spPr>
        <p:txBody>
          <a:bodyPr/>
          <a:lstStyle/>
          <a:p>
            <a:r>
              <a:rPr lang="fi-FI" dirty="0" smtClean="0"/>
              <a:t>Naisenkipeä Väinämöinen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1" y="1045029"/>
            <a:ext cx="8645434" cy="5677988"/>
          </a:xfrm>
        </p:spPr>
        <p:txBody>
          <a:bodyPr>
            <a:normAutofit/>
          </a:bodyPr>
          <a:lstStyle/>
          <a:p>
            <a:r>
              <a:rPr lang="fi-FI" dirty="0" smtClean="0"/>
              <a:t>Aino nukkuu kalojen kanssa, mutta se ei sinnikästä </a:t>
            </a:r>
            <a:r>
              <a:rPr lang="fi-FI" dirty="0" err="1" smtClean="0"/>
              <a:t>deittailijaa</a:t>
            </a:r>
            <a:r>
              <a:rPr lang="fi-FI" dirty="0" smtClean="0"/>
              <a:t> lannista. Seuraavaksi Väinämöinen lähtee kosimaan Pohjolan neitoa. </a:t>
            </a:r>
          </a:p>
          <a:p>
            <a:r>
              <a:rPr lang="fi-FI" dirty="0" smtClean="0"/>
              <a:t>Kostonhimoinen Joukahainen ampuu Väinämöisen hevosen, ja </a:t>
            </a:r>
            <a:r>
              <a:rPr lang="fi-FI" dirty="0" err="1" smtClean="0"/>
              <a:t>kosioretkeläinen</a:t>
            </a:r>
            <a:r>
              <a:rPr lang="fi-FI" dirty="0" smtClean="0"/>
              <a:t> suistuu mereen.</a:t>
            </a:r>
          </a:p>
          <a:p>
            <a:r>
              <a:rPr lang="fi-FI" dirty="0" smtClean="0"/>
              <a:t>Kotka pelastaa ”Väiskin” Pohjolan rannalle, ja Pohjolan harvahampainen emäntä Louhi ryhtyy hoivaamaan tätä.</a:t>
            </a:r>
          </a:p>
          <a:p>
            <a:r>
              <a:rPr lang="fi-FI" dirty="0" smtClean="0"/>
              <a:t>Väiski ei innostu emännän hellyydestä, vaan haluaa kotiin. Hän lupaa, että jos pääsee kotiin, hän lähettää vastalahjaksi seppä Ilmarisen takomaan Pohjolaan sammon. Sammon takojalle luvataan palkkioksi Pohjolan neito.</a:t>
            </a:r>
          </a:p>
          <a:p>
            <a:r>
              <a:rPr lang="fi-FI" dirty="0" smtClean="0"/>
              <a:t>Sampo on taikakalu, joka tekee rikkauksia.</a:t>
            </a:r>
          </a:p>
        </p:txBody>
      </p:sp>
      <p:pic>
        <p:nvPicPr>
          <p:cNvPr id="4" name="Kuva 3" descr="Characters of the Kalevala | Character, Art, Samur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35" y="1045029"/>
            <a:ext cx="2333387" cy="48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Dramaattisia juonikuvioita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6432"/>
          </a:xfrm>
        </p:spPr>
        <p:txBody>
          <a:bodyPr/>
          <a:lstStyle/>
          <a:p>
            <a:r>
              <a:rPr lang="fi-FI" dirty="0" smtClean="0"/>
              <a:t>Tässä vaiheessa juonikuviot menevät monimutkaisiksi.</a:t>
            </a:r>
          </a:p>
          <a:p>
            <a:r>
              <a:rPr lang="fi-FI" dirty="0" smtClean="0"/>
              <a:t>Väinämöinen kosii Pohjolan neitoa (eli sitä sammon takojalle luvattua palkkiomorsianta), joka testailee vanhaa </a:t>
            </a:r>
            <a:r>
              <a:rPr lang="fi-FI" dirty="0" smtClean="0"/>
              <a:t>Väinämöistä </a:t>
            </a:r>
            <a:r>
              <a:rPr lang="fi-FI" dirty="0" smtClean="0"/>
              <a:t>ja keksii avioliiton ehdoksi erilaisia taikatöitä.</a:t>
            </a:r>
          </a:p>
          <a:p>
            <a:r>
              <a:rPr lang="fi-FI" dirty="0" smtClean="0"/>
              <a:t>Väinämöinen </a:t>
            </a:r>
            <a:r>
              <a:rPr lang="fi-FI" dirty="0" smtClean="0"/>
              <a:t>pitää lupauksensa ja taikoo Ilmarisen Pohjolaan takomaan sammon. Ilmarinen jää kuitenkin ilman hänelle luvattua morsmaikkua.</a:t>
            </a:r>
          </a:p>
          <a:p>
            <a:r>
              <a:rPr lang="fi-FI" dirty="0" smtClean="0"/>
              <a:t>Kuvaan astuu Lemminkäinen. Hän lämmittelee ensin Kyllikkiä, mutta hylkää tämän ja lähtee HÄNKIN kosimaan Pohjolan neitoa.</a:t>
            </a:r>
          </a:p>
          <a:p>
            <a:r>
              <a:rPr lang="fi-FI" dirty="0" smtClean="0"/>
              <a:t>Jo kolme sulhokokelasta siis piirittää Pohjolan neitoa!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82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Lemminkäisen äiti rientää apuun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320246" cy="435133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Pohjolan neito asettaa Lemminkäiselle kolme vaatimusta. Tämän on esimerkiksi pyydystettävä joutsen Tuonelan joelta.</a:t>
            </a:r>
          </a:p>
          <a:p>
            <a:r>
              <a:rPr lang="fi-FI" dirty="0" smtClean="0"/>
              <a:t>Kaikessa hötäkässä Lemminkäinen on suututtanut Pohjolan karjapaimenen, joka kostoksi tappaa Lemminkäisen ja viskaa tämän Tuonelan jokeen.</a:t>
            </a:r>
          </a:p>
          <a:p>
            <a:r>
              <a:rPr lang="fi-FI" dirty="0" smtClean="0"/>
              <a:t>Lemminkäisen tarmokas äiti tulee paikalle, naaraa poikansa palaset Tuonelan joesta ja herättää poikansa henkiin.</a:t>
            </a:r>
            <a:endParaRPr lang="fi-FI" dirty="0"/>
          </a:p>
        </p:txBody>
      </p:sp>
      <p:pic>
        <p:nvPicPr>
          <p:cNvPr id="4098" name="Picture 2" descr="Lemminkäisen äiti –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907" y="2035181"/>
            <a:ext cx="4990135" cy="39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Aikamoinen seppä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14676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Väinämöinen rakentaa veneen ja lähtee kosimaan Pohjolan tytärtä. </a:t>
            </a:r>
          </a:p>
          <a:p>
            <a:r>
              <a:rPr lang="fi-FI" dirty="0" smtClean="0"/>
              <a:t>Väiski saa kuitenkin kilpakosijan, kun Ilmarinenkin ilmaantuu Pohjolaan. </a:t>
            </a:r>
          </a:p>
          <a:p>
            <a:r>
              <a:rPr lang="fi-FI" dirty="0" smtClean="0"/>
              <a:t>Pohjolan neitoa viehättää enemmän raha ja nuoruus: hän siis valitsee sammon takojan, Ilmarisen. Ilmarinen selviytyy kolmesta yliluonnollisesta työkokeesta. Louhi suostuu antamaan tyttärensä Ilmariselle.</a:t>
            </a:r>
          </a:p>
          <a:p>
            <a:r>
              <a:rPr lang="fi-FI" dirty="0" smtClean="0"/>
              <a:t>Pohjolassa vietetään häitä. Kaikki muut saavat kutsun paitsi Lemminkäinen. Kakkoseksi jäänyt Väinämöinen ei kanna kaunaa vaan viihdyttää hääväkeä laulullaan.</a:t>
            </a:r>
          </a:p>
          <a:p>
            <a:r>
              <a:rPr lang="fi-FI" dirty="0" smtClean="0"/>
              <a:t>Morsian hyvästelee kotiväkensä ja muuttaa Ilmarisen kanssa Kalevalaan.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4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Tuopillinen kyitä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511834" cy="4351338"/>
          </a:xfrm>
        </p:spPr>
        <p:txBody>
          <a:bodyPr/>
          <a:lstStyle/>
          <a:p>
            <a:r>
              <a:rPr lang="fi-FI" dirty="0" smtClean="0"/>
              <a:t>Rannalle jäänyt Lemminkäinen saapuu Pohjolan pitoihin ja vaatii kestitystä. </a:t>
            </a:r>
          </a:p>
          <a:p>
            <a:r>
              <a:rPr lang="fi-FI" dirty="0" smtClean="0"/>
              <a:t>Lemminkäiselle tarjotussa tuopissa ei olekaan olutta – vaan kyitä! Tästä syntyy rähinä, jonka päätteeksi Lemminkäinen tappaa Pohjolan isännän. </a:t>
            </a:r>
          </a:p>
          <a:p>
            <a:r>
              <a:rPr lang="fi-FI" dirty="0" smtClean="0"/>
              <a:t>Pohjolan väki nousee sotajalalle ja polttaa Lemminkäisen kodin. </a:t>
            </a:r>
            <a:endParaRPr lang="fi-FI" dirty="0"/>
          </a:p>
        </p:txBody>
      </p:sp>
      <p:pic>
        <p:nvPicPr>
          <p:cNvPr id="6146" name="Picture 2" descr="Katso ja hämmästy: 9 Erikoisinta alkoholijuoma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72" y="3815979"/>
            <a:ext cx="3589111" cy="28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Onneton Kullervo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Ilmarinen ja tuore vaimo aloittelevat yhteiselämää. Heille myydään Kullervo-poika orjaksi.</a:t>
            </a:r>
          </a:p>
          <a:p>
            <a:r>
              <a:rPr lang="fi-FI" dirty="0" smtClean="0"/>
              <a:t>Ilmarisen vaimosta on tullut häijy emäntä. Hän lähettää Kullervon paimeneksi ja leipoo tämän eväsleipään kiven.</a:t>
            </a:r>
          </a:p>
          <a:p>
            <a:r>
              <a:rPr lang="fi-FI" dirty="0" smtClean="0"/>
              <a:t>Kullervo rikkoo veitsensä kiveen ja suuttuu. Hän vaihtaa paimentamansa karjan tilalle petoja, jotka hän ajaa kotiin.</a:t>
            </a:r>
          </a:p>
          <a:p>
            <a:r>
              <a:rPr lang="fi-FI" dirty="0" smtClean="0"/>
              <a:t>Ilmarisen emäntä menee lypsylle, mutta lypsettävät ovatkin petoja, jotka raatelevat emännän kuoliaaksi.</a:t>
            </a:r>
          </a:p>
          <a:p>
            <a:r>
              <a:rPr lang="fi-FI" dirty="0" smtClean="0"/>
              <a:t>Kullervo pakenee. Matkoillaan hän viettelee ihanan naisen. Nainen paljastuukin Kullervon kadonneeksi sisareksi!</a:t>
            </a:r>
          </a:p>
          <a:p>
            <a:r>
              <a:rPr lang="fi-FI" dirty="0" smtClean="0"/>
              <a:t>Sisarta ällöttää niin paljon, että hän hukuttautuu. Kullervo löytää omat vanhempansakin kuolleina ja lopulta surmaa itsensä.</a:t>
            </a:r>
            <a:endParaRPr lang="fi-FI" dirty="0"/>
          </a:p>
        </p:txBody>
      </p:sp>
      <p:pic>
        <p:nvPicPr>
          <p:cNvPr id="5" name="Kuva 4" descr="Gallen-Kallela Akseli | Kullervo cursing (Kullervon kirou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599" y="177523"/>
            <a:ext cx="1322211" cy="302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787</Words>
  <Application>Microsoft Office PowerPoint</Application>
  <PresentationFormat>Laajakuva</PresentationFormat>
  <Paragraphs>60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Office-teema</vt:lpstr>
      <vt:lpstr>Kalevala pähkinänkuoressa</vt:lpstr>
      <vt:lpstr>Maailman synty</vt:lpstr>
      <vt:lpstr>Kohtalokas tietovisa</vt:lpstr>
      <vt:lpstr>Naisenkipeä Väinämöinen</vt:lpstr>
      <vt:lpstr>Dramaattisia juonikuvioita</vt:lpstr>
      <vt:lpstr>Lemminkäisen äiti rientää apuun</vt:lpstr>
      <vt:lpstr>Aikamoinen seppä</vt:lpstr>
      <vt:lpstr>Tuopillinen kyitä</vt:lpstr>
      <vt:lpstr>Onneton Kullervo</vt:lpstr>
      <vt:lpstr>Vanha jengi koossa taas</vt:lpstr>
      <vt:lpstr>Louhen akka kiusaa</vt:lpstr>
      <vt:lpstr>Marjatan kootut selitykset</vt:lpstr>
      <vt:lpstr>PowerPoint-esitys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Kalevala pähkinänkuoressa</dc:title>
  <dc:creator>Kaisu</dc:creator>
  <cp:lastModifiedBy>Lahtinen Elias</cp:lastModifiedBy>
  <cp:revision>60</cp:revision>
  <dcterms:created xsi:type="dcterms:W3CDTF">2020-11-22T17:31:45Z</dcterms:created>
  <dcterms:modified xsi:type="dcterms:W3CDTF">2020-11-30T15:43:07Z</dcterms:modified>
</cp:coreProperties>
</file>