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1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626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033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492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016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03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092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63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19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56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03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5657-94ED-41C1-A656-0102F1161A4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620C-09FD-4933-AA4A-77175961B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09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Romantiikka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93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Romantiikka maailmalla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1700-luvun valistusaika perustui järjelliseen ajatteluun, ja ihmiset kaipasivat vastapainoksi mielikuvitusta ja tunnetta.</a:t>
            </a:r>
          </a:p>
          <a:p>
            <a:r>
              <a:rPr lang="fi-FI" dirty="0"/>
              <a:t>R</a:t>
            </a:r>
            <a:r>
              <a:rPr lang="fi-FI" dirty="0" smtClean="0"/>
              <a:t>omantiikan tyylisuunta lähti liikkeelle Saksasta (J.W von Goethe).</a:t>
            </a:r>
          </a:p>
          <a:p>
            <a:r>
              <a:rPr lang="fi-FI" dirty="0"/>
              <a:t>R</a:t>
            </a:r>
            <a:r>
              <a:rPr lang="fi-FI" dirty="0" smtClean="0"/>
              <a:t>omantiikan ajan kirjallisuus korosti tunteellisuutta jopa liioitteluun asti. </a:t>
            </a:r>
          </a:p>
          <a:p>
            <a:r>
              <a:rPr lang="fi-FI" dirty="0" smtClean="0"/>
              <a:t>Romantiikan kirjallisuuden tunnistettavimmat piirteet olivat mielikuvituksen, tunteellisuuden, yksilöllisyyden ja luonnon korostaminen.</a:t>
            </a:r>
            <a:endParaRPr lang="fi-FI" dirty="0"/>
          </a:p>
        </p:txBody>
      </p:sp>
      <p:pic>
        <p:nvPicPr>
          <p:cNvPr id="4" name="Kuva 3" descr="The Sorrows of Young Werther (Literature) - TV Trop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739" y="4910666"/>
            <a:ext cx="2857500" cy="179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Romantiikan tyylikausi Suomessa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Suomessa romantiikka ei koskenut niinkään yksittäisen ihmisen tunnetilojen vaan kansakunnan romantisointia = Kansallisromantiikka</a:t>
            </a:r>
          </a:p>
          <a:p>
            <a:pPr marL="0" indent="0">
              <a:buNone/>
            </a:pPr>
            <a:r>
              <a:rPr lang="fi-FI" dirty="0" smtClean="0"/>
              <a:t>Taustaa:</a:t>
            </a:r>
          </a:p>
          <a:p>
            <a:pPr marL="0" indent="0">
              <a:buNone/>
            </a:pPr>
            <a:r>
              <a:rPr lang="fi-FI" dirty="0" smtClean="0"/>
              <a:t>Vuonna 1809 Suomi siirtyi Ruotsin vallan alta Venäjän vallan alle ja sai autonomisen aseman. Tämä lisäsi itsenäistymispyrkimyksiä, koska ihmiset kokivat, että Suomi voisi olla itsenäinen valtio.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28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Trump: Ei voi olla totta! 2/2 - AntroBlog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3" y="147397"/>
            <a:ext cx="9663289" cy="622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Romantiikan tyylikausi Suomessa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Suomen romantiikan ajan kirjallisuudessa:</a:t>
            </a:r>
          </a:p>
          <a:p>
            <a:r>
              <a:rPr lang="fi-FI" dirty="0" smtClean="0"/>
              <a:t>Ihannoitiin suomalaista luontoa.</a:t>
            </a:r>
          </a:p>
          <a:p>
            <a:r>
              <a:rPr lang="fi-FI" dirty="0" smtClean="0"/>
              <a:t>Ihannoitiin suomalaista ahkeruutta ja nöyryyttä.</a:t>
            </a:r>
          </a:p>
          <a:p>
            <a:r>
              <a:rPr lang="fi-FI" dirty="0" smtClean="0"/>
              <a:t>Kuvattiin suomalainen pienenä, viattomana ja sympaattisena.</a:t>
            </a:r>
          </a:p>
          <a:p>
            <a:endParaRPr lang="fi-FI" dirty="0" smtClean="0"/>
          </a:p>
        </p:txBody>
      </p:sp>
      <p:pic>
        <p:nvPicPr>
          <p:cNvPr id="4" name="Kuva 3" descr="Akseli Gallen-Kallela Kuusamon Paanajärvellä 1892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433" y="3889022"/>
            <a:ext cx="2776299" cy="259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5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Suomalaisia kansallisromantiikan kirjailijoita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Vaikka kansallisromantiikan aate korosti suomen kielen merkitystä, oli valtaosa romantiikan ajan kirjailijoista ruotsinkielisiä.</a:t>
            </a:r>
          </a:p>
          <a:p>
            <a:r>
              <a:rPr lang="fi-FI" dirty="0" smtClean="0"/>
              <a:t>Johan Ludwig </a:t>
            </a:r>
            <a:r>
              <a:rPr lang="fi-FI" b="1" dirty="0" smtClean="0"/>
              <a:t>Runeberg</a:t>
            </a:r>
            <a:r>
              <a:rPr lang="fi-FI" dirty="0" smtClean="0"/>
              <a:t> (mm. Vänrikki Stoolin tarinat)</a:t>
            </a:r>
          </a:p>
          <a:p>
            <a:r>
              <a:rPr lang="fi-FI" dirty="0" smtClean="0"/>
              <a:t>Elias </a:t>
            </a:r>
            <a:r>
              <a:rPr lang="fi-FI" b="1" dirty="0" smtClean="0"/>
              <a:t>Lönnrot</a:t>
            </a:r>
            <a:r>
              <a:rPr lang="fi-FI" dirty="0" smtClean="0"/>
              <a:t> (kokosi Kalevalan ja oli vahvasti yhteiskunnallisessa keskustelussa mukana).</a:t>
            </a:r>
          </a:p>
          <a:p>
            <a:r>
              <a:rPr lang="fi-FI" dirty="0" smtClean="0"/>
              <a:t>Sakari </a:t>
            </a:r>
            <a:r>
              <a:rPr lang="fi-FI" b="1" dirty="0" smtClean="0"/>
              <a:t>Topelius</a:t>
            </a:r>
            <a:r>
              <a:rPr lang="fi-FI" dirty="0" smtClean="0"/>
              <a:t> (Maamme kirja, kirjoitti enimmäkseen satuja lapsille).</a:t>
            </a:r>
          </a:p>
          <a:p>
            <a:r>
              <a:rPr lang="fi-FI" dirty="0" smtClean="0"/>
              <a:t>Myös </a:t>
            </a:r>
            <a:r>
              <a:rPr lang="fi-FI" b="1" dirty="0" smtClean="0"/>
              <a:t>Snellman</a:t>
            </a:r>
            <a:r>
              <a:rPr lang="fi-FI" dirty="0" smtClean="0"/>
              <a:t> oli vahvasti mukana kansallisromantiikan aatteessa, mutta hänen kirjallinen tuotantonsa oli enimmäkseen aiheiltaan filosofisia eikä siten suunnattu tavalliselle kansalle.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482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197</Words>
  <Application>Microsoft Office PowerPoint</Application>
  <PresentationFormat>Laajakuva</PresentationFormat>
  <Paragraphs>21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Romantiikka</vt:lpstr>
      <vt:lpstr>Romantiikka maailmalla</vt:lpstr>
      <vt:lpstr>Romantiikan tyylikausi Suomessa</vt:lpstr>
      <vt:lpstr>PowerPoint-esitys</vt:lpstr>
      <vt:lpstr>Romantiikan tyylikausi Suomessa</vt:lpstr>
      <vt:lpstr>Suomalaisia kansallisromantiikan kirjailijoita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Romantiikka</dc:title>
  <dc:creator>Lahtinen Elias</dc:creator>
  <cp:lastModifiedBy>Lahtinen Elias</cp:lastModifiedBy>
  <cp:revision>4</cp:revision>
  <dcterms:created xsi:type="dcterms:W3CDTF">2021-01-11T07:43:16Z</dcterms:created>
  <dcterms:modified xsi:type="dcterms:W3CDTF">2021-01-11T11:08:46Z</dcterms:modified>
</cp:coreProperties>
</file>