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572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53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751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60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80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735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833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93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084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6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085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44C3-F587-4C46-9599-B0A7C27613E7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98541-92AE-4995-BF36-6EED2E39EB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14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1960-1970 –lukujen kantaa ottava kirjallisuus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 descr="Kenen joukoissa seisot (elokuva) –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592" y="3327400"/>
            <a:ext cx="214579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Maailman globalisoituminen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Vaikka 1900-luvulla oli jo tapahtunut useita koko maailmaa koskevia tapahtumia ja kriisejä (mm. maailmansodat), alkoi globalisoituminen kunnolla vasta 1960-luvulla.</a:t>
            </a:r>
          </a:p>
          <a:p>
            <a:r>
              <a:rPr lang="fi-FI" dirty="0" smtClean="0"/>
              <a:t>Syinä tähän olivat muun muassa television yleistyminen ja elintason parantuminen. Ihmisillä oli aikaa ja energiaa miettiä myös oman vaikutuspiirin ulkopuolella olevia ongelmia.</a:t>
            </a:r>
            <a:endParaRPr lang="fi-FI" dirty="0"/>
          </a:p>
        </p:txBody>
      </p:sp>
      <p:pic>
        <p:nvPicPr>
          <p:cNvPr id="4" name="Kuva 3" descr="What is globalisation? – MDX English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98" y="4001294"/>
            <a:ext cx="2698045" cy="269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7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Mihin asioihin otettiin kantaa?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Vietnamin sota oli 1960- ja 1970 –luvuilla vahvasti tiedotusvälineissä esillä ympäri maailmaa, mikä oli uusi ilmiö.</a:t>
            </a:r>
          </a:p>
          <a:p>
            <a:r>
              <a:rPr lang="fi-FI" dirty="0" smtClean="0"/>
              <a:t>Etenkin Yhdysvaltojen osuutta sotaan kritisoitiin ja osoitettiin mieltä.</a:t>
            </a:r>
          </a:p>
          <a:p>
            <a:r>
              <a:rPr lang="fi-FI" dirty="0" smtClean="0"/>
              <a:t>-&gt; Tämä johti sodanvastaiseen ilmapiiriin etenkin länsimaissa.</a:t>
            </a:r>
            <a:endParaRPr lang="fi-FI" dirty="0"/>
          </a:p>
        </p:txBody>
      </p:sp>
      <p:pic>
        <p:nvPicPr>
          <p:cNvPr id="4" name="Kuva 3" descr="What Would You Give Up For World Peace?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823" y="4200349"/>
            <a:ext cx="4304594" cy="226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3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Mihin asioihin otettiin kantaa?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91445" y="1599847"/>
            <a:ext cx="10515600" cy="4351338"/>
          </a:xfrm>
        </p:spPr>
        <p:txBody>
          <a:bodyPr/>
          <a:lstStyle/>
          <a:p>
            <a:r>
              <a:rPr lang="fi-FI" dirty="0" smtClean="0"/>
              <a:t>1960- ja 1970 –luvuilla elettiin myös hyvin politisoitunutta aikaa, jolloin oli vahva vastakkainasettelu työväen ja omistavan luokan välillä.</a:t>
            </a:r>
          </a:p>
          <a:p>
            <a:r>
              <a:rPr lang="fi-FI" dirty="0" smtClean="0"/>
              <a:t>Työväen puolustajat kannustivat työväkeä puolustamaan oikeuksiaan.</a:t>
            </a:r>
          </a:p>
          <a:p>
            <a:endParaRPr lang="fi-FI" dirty="0"/>
          </a:p>
        </p:txBody>
      </p:sp>
      <p:pic>
        <p:nvPicPr>
          <p:cNvPr id="4" name="Kuva 3" descr="Agit Prop –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255" y="4017963"/>
            <a:ext cx="31750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Mihin asioihin otettiin kantaa?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Yksi merkittävä piirre 1960- ja 1970 –luvuilla oli myös keskustelu tabuista ja yleisestä moraalista.</a:t>
            </a:r>
          </a:p>
          <a:p>
            <a:r>
              <a:rPr lang="fi-FI" dirty="0" smtClean="0"/>
              <a:t>Uudistusmielinen porukka vaati oikeutta kritisoida kirkon oppeja, seksuaalista vapautta ja avointa keskustelua ennen tabuiksi koetuista aiheista.</a:t>
            </a:r>
            <a:endParaRPr lang="fi-FI" dirty="0"/>
          </a:p>
        </p:txBody>
      </p:sp>
      <p:pic>
        <p:nvPicPr>
          <p:cNvPr id="4" name="Kuva 3" descr="Juhannustanssit –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674" y="3874911"/>
            <a:ext cx="1762901" cy="284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2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Mihin asioihin otettiin kantaa?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Myös sukupuolinen ja seksuaalinen tasa-arvo olivat esillä, joskin hyvin eri tavalla kuin nykyään.</a:t>
            </a:r>
          </a:p>
          <a:p>
            <a:r>
              <a:rPr lang="fi-FI" dirty="0" smtClean="0"/>
              <a:t>Luonnonvarojen ehtymiseen alettiin myös oikeastaan ensimmäistä kertaa ottaa julkisesti kantaa.</a:t>
            </a:r>
          </a:p>
          <a:p>
            <a:r>
              <a:rPr lang="fi-FI" dirty="0" smtClean="0"/>
              <a:t>Kaupungistumisen kiihtyminen ja maaseudun autioituminen oli myös 1960- 1970 –lukujen kirjallisuuden aiheena.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070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Tunnettuja teoksia 1960- 1970 -luvuilta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Hannu Salama, Juhannustanssit. </a:t>
            </a:r>
          </a:p>
          <a:p>
            <a:pPr lvl="1"/>
            <a:r>
              <a:rPr lang="fi-FI" dirty="0" smtClean="0"/>
              <a:t>Teos aiheutti kohun, koska sen koettiin sisältävän jumalanpilkkaa ja heikentävän ihmisten moraalia.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r>
              <a:rPr lang="fi-FI" dirty="0" smtClean="0"/>
              <a:t>Suosittu ja poliittisesti aktiivinen </a:t>
            </a:r>
            <a:r>
              <a:rPr lang="fi-FI" dirty="0" err="1" smtClean="0"/>
              <a:t>Agit</a:t>
            </a:r>
            <a:r>
              <a:rPr lang="fi-FI" dirty="0" smtClean="0"/>
              <a:t> </a:t>
            </a:r>
            <a:r>
              <a:rPr lang="fi-FI" dirty="0" err="1" smtClean="0"/>
              <a:t>Prop</a:t>
            </a:r>
            <a:r>
              <a:rPr lang="fi-FI" dirty="0" smtClean="0"/>
              <a:t> –yhtye kirjoitti sanoituksia, jotka ottivat kantaa yhteiskunnan heikoimpien puolesta.</a:t>
            </a:r>
          </a:p>
          <a:p>
            <a:pPr lvl="1"/>
            <a:endParaRPr lang="fi-FI" dirty="0"/>
          </a:p>
          <a:p>
            <a:pPr lvl="1"/>
            <a:r>
              <a:rPr lang="fi-FI" dirty="0" smtClean="0"/>
              <a:t>Heikki Turusen romaanit kuvasivat autioituvan maaseudun elämää.</a:t>
            </a:r>
          </a:p>
        </p:txBody>
      </p:sp>
    </p:spTree>
    <p:extLst>
      <p:ext uri="{BB962C8B-B14F-4D97-AF65-F5344CB8AC3E}">
        <p14:creationId xmlns:p14="http://schemas.microsoft.com/office/powerpoint/2010/main" val="201010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265</Words>
  <Application>Microsoft Office PowerPoint</Application>
  <PresentationFormat>Laajakuva</PresentationFormat>
  <Paragraphs>25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1960-1970 –lukujen kantaa ottava kirjallisuus</vt:lpstr>
      <vt:lpstr>Maailman globalisoituminen </vt:lpstr>
      <vt:lpstr>Mihin asioihin otettiin kantaa?</vt:lpstr>
      <vt:lpstr>Mihin asioihin otettiin kantaa?</vt:lpstr>
      <vt:lpstr>Mihin asioihin otettiin kantaa?</vt:lpstr>
      <vt:lpstr>Mihin asioihin otettiin kantaa? </vt:lpstr>
      <vt:lpstr>Tunnettuja teoksia 1960- 1970 -luvuilta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1960-1970 –lukujen kantaa ottava kirjallisuus</dc:title>
  <dc:creator>Lahtinen Elias</dc:creator>
  <cp:lastModifiedBy>Lahtinen Elias</cp:lastModifiedBy>
  <cp:revision>5</cp:revision>
  <dcterms:created xsi:type="dcterms:W3CDTF">2021-02-03T07:46:44Z</dcterms:created>
  <dcterms:modified xsi:type="dcterms:W3CDTF">2021-02-04T11:14:51Z</dcterms:modified>
</cp:coreProperties>
</file>