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59" r:id="rId8"/>
    <p:sldId id="260" r:id="rId9"/>
    <p:sldId id="265" r:id="rId10"/>
    <p:sldId id="258"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Freeform 6"/>
          <p:cNvSpPr/>
          <p:nvPr/>
        </p:nvSpPr>
        <p:spPr>
          <a:xfrm>
            <a:off x="0" y="-3172"/>
            <a:ext cx="12191996" cy="5203822"/>
          </a:xfrm>
          <a:custGeom>
            <a:avLst/>
            <a:gdLst>
              <a:gd name="f0" fmla="val w"/>
              <a:gd name="f1" fmla="val h"/>
              <a:gd name="f2" fmla="val 0"/>
              <a:gd name="f3" fmla="val 5760"/>
              <a:gd name="f4" fmla="val 3278"/>
              <a:gd name="f5" fmla="val 3090"/>
              <a:gd name="f6" fmla="val 943"/>
              <a:gd name="f7" fmla="val 1123"/>
              <a:gd name="f8" fmla="val 3270"/>
              <a:gd name="f9" fmla="val 1127"/>
              <a:gd name="f10" fmla="val 3272"/>
              <a:gd name="f11" fmla="val 1133"/>
              <a:gd name="f12" fmla="val 3275"/>
              <a:gd name="f13" fmla="val 1139"/>
              <a:gd name="f14" fmla="val 1144"/>
              <a:gd name="f15" fmla="val 1150"/>
              <a:gd name="f16" fmla="val 1155"/>
              <a:gd name="f17" fmla="val 1161"/>
              <a:gd name="f18" fmla="val 1165"/>
              <a:gd name="f19" fmla="val 1345"/>
              <a:gd name="f20" fmla="*/ f0 1 5760"/>
              <a:gd name="f21" fmla="*/ f1 1 3278"/>
              <a:gd name="f22" fmla="val f2"/>
              <a:gd name="f23" fmla="val f3"/>
              <a:gd name="f24" fmla="val f4"/>
              <a:gd name="f25" fmla="+- f24 0 f22"/>
              <a:gd name="f26" fmla="+- f23 0 f22"/>
              <a:gd name="f27" fmla="*/ f26 1 5760"/>
              <a:gd name="f28" fmla="*/ f25 1 3278"/>
              <a:gd name="f29" fmla="*/ 0 1 f27"/>
              <a:gd name="f30" fmla="*/ f23 1 f27"/>
              <a:gd name="f31" fmla="*/ 0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60" h="3278">
                <a:moveTo>
                  <a:pt x="f3" y="f2"/>
                </a:moveTo>
                <a:lnTo>
                  <a:pt x="f2" y="f2"/>
                </a:lnTo>
                <a:lnTo>
                  <a:pt x="f2" y="f5"/>
                </a:lnTo>
                <a:lnTo>
                  <a:pt x="f6" y="f5"/>
                </a:lnTo>
                <a:lnTo>
                  <a:pt x="f7" y="f8"/>
                </a:lnTo>
                <a:lnTo>
                  <a:pt x="f7" y="f8"/>
                </a:lnTo>
                <a:lnTo>
                  <a:pt x="f9" y="f10"/>
                </a:lnTo>
                <a:lnTo>
                  <a:pt x="f11" y="f12"/>
                </a:lnTo>
                <a:lnTo>
                  <a:pt x="f13" y="f4"/>
                </a:lnTo>
                <a:lnTo>
                  <a:pt x="f14" y="f4"/>
                </a:lnTo>
                <a:lnTo>
                  <a:pt x="f15" y="f4"/>
                </a:lnTo>
                <a:lnTo>
                  <a:pt x="f16" y="f12"/>
                </a:lnTo>
                <a:lnTo>
                  <a:pt x="f17" y="f10"/>
                </a:lnTo>
                <a:lnTo>
                  <a:pt x="f18" y="f8"/>
                </a:lnTo>
                <a:lnTo>
                  <a:pt x="f19" y="f5"/>
                </a:lnTo>
                <a:lnTo>
                  <a:pt x="f3" y="f5"/>
                </a:lnTo>
                <a:lnTo>
                  <a:pt x="f3" y="f2"/>
                </a:lnTo>
                <a:close/>
              </a:path>
            </a:pathLst>
          </a:custGeom>
          <a:blipFill>
            <a:blip r:embed="rId2">
              <a:alphaModFix/>
            </a:blip>
            <a:tile sx="101135" sy="101135" algn="tl"/>
          </a:blipFill>
          <a:ln w="9528" cap="rnd">
            <a:solidFill>
              <a:srgbClr val="8B8B8B"/>
            </a:solidFill>
            <a:prstDash val="solid"/>
          </a:ln>
        </p:spPr>
        <p:txBody>
          <a:bodyPr lIns="0" tIns="0" rIns="0" bIns="0"/>
          <a:lstStyle/>
          <a:p>
            <a:endParaRPr lang="fi-FI"/>
          </a:p>
        </p:txBody>
      </p:sp>
      <p:sp>
        <p:nvSpPr>
          <p:cNvPr id="3" name="Title 1"/>
          <p:cNvSpPr txBox="1">
            <a:spLocks noGrp="1"/>
          </p:cNvSpPr>
          <p:nvPr>
            <p:ph type="ctrTitle"/>
          </p:nvPr>
        </p:nvSpPr>
        <p:spPr>
          <a:xfrm>
            <a:off x="810002" y="1449150"/>
            <a:ext cx="10572000" cy="2971050"/>
          </a:xfrm>
        </p:spPr>
        <p:txBody>
          <a:bodyPr/>
          <a:lstStyle>
            <a:lvl1pPr>
              <a:defRPr sz="5400"/>
            </a:lvl1pPr>
          </a:lstStyle>
          <a:p>
            <a:pPr lvl="0"/>
            <a:r>
              <a:rPr lang="fi-FI"/>
              <a:t>Muokkaa perustyyl. napsautt.</a:t>
            </a:r>
            <a:endParaRPr lang="en-US"/>
          </a:p>
        </p:txBody>
      </p:sp>
      <p:sp>
        <p:nvSpPr>
          <p:cNvPr id="4" name="Subtitle 2"/>
          <p:cNvSpPr txBox="1">
            <a:spLocks noGrp="1"/>
          </p:cNvSpPr>
          <p:nvPr>
            <p:ph type="subTitle" idx="1"/>
          </p:nvPr>
        </p:nvSpPr>
        <p:spPr>
          <a:xfrm>
            <a:off x="810002" y="5280842"/>
            <a:ext cx="10572000" cy="434970"/>
          </a:xfrm>
        </p:spPr>
        <p:txBody>
          <a:bodyPr anchor="t"/>
          <a:lstStyle>
            <a:lvl1pPr marL="0" indent="0">
              <a:buNone/>
              <a:defRPr/>
            </a:lvl1pPr>
          </a:lstStyle>
          <a:p>
            <a:pPr lvl="0"/>
            <a:r>
              <a:rPr lang="fi-FI"/>
              <a:t>Muokkaa alaotsikon perustyyliä napsautt.</a:t>
            </a:r>
            <a:endParaRPr lang="en-US"/>
          </a:p>
        </p:txBody>
      </p:sp>
      <p:sp>
        <p:nvSpPr>
          <p:cNvPr id="5" name="Date Placeholder 3"/>
          <p:cNvSpPr txBox="1">
            <a:spLocks noGrp="1"/>
          </p:cNvSpPr>
          <p:nvPr>
            <p:ph type="dt" sz="half" idx="7"/>
          </p:nvPr>
        </p:nvSpPr>
        <p:spPr/>
        <p:txBody>
          <a:bodyPr/>
          <a:lstStyle>
            <a:lvl1pPr>
              <a:defRPr/>
            </a:lvl1pPr>
          </a:lstStyle>
          <a:p>
            <a:pPr lvl="0"/>
            <a:fld id="{230760BA-E120-4C07-99DD-2B866256BB61}" type="datetime1">
              <a:rPr lang="fi-FI"/>
              <a:pPr lvl="0"/>
              <a:t>9.1.2019</a:t>
            </a:fld>
            <a:endParaRPr lang="fi-FI"/>
          </a:p>
        </p:txBody>
      </p:sp>
      <p:sp>
        <p:nvSpPr>
          <p:cNvPr id="6" name="Footer Placeholder 4"/>
          <p:cNvSpPr txBox="1">
            <a:spLocks noGrp="1"/>
          </p:cNvSpPr>
          <p:nvPr>
            <p:ph type="ftr" sz="quarter" idx="9"/>
          </p:nvPr>
        </p:nvSpPr>
        <p:spPr/>
        <p:txBody>
          <a:bodyPr/>
          <a:lstStyle>
            <a:lvl1pPr>
              <a:defRPr/>
            </a:lvl1pPr>
          </a:lstStyle>
          <a:p>
            <a:pPr lvl="0"/>
            <a:endParaRPr lang="fi-FI"/>
          </a:p>
        </p:txBody>
      </p:sp>
      <p:sp>
        <p:nvSpPr>
          <p:cNvPr id="7" name="Slide Number Placeholder 5"/>
          <p:cNvSpPr txBox="1">
            <a:spLocks noGrp="1"/>
          </p:cNvSpPr>
          <p:nvPr>
            <p:ph type="sldNum" sz="quarter" idx="8"/>
          </p:nvPr>
        </p:nvSpPr>
        <p:spPr/>
        <p:txBody>
          <a:bodyPr/>
          <a:lstStyle>
            <a:lvl1pPr>
              <a:defRPr/>
            </a:lvl1pPr>
          </a:lstStyle>
          <a:p>
            <a:pPr lvl="0"/>
            <a:fld id="{AE6E6AD9-E735-40D6-BD12-0310F00CA6E2}" type="slidenum">
              <a:t>‹#›</a:t>
            </a:fld>
            <a:endParaRPr lang="fi-FI"/>
          </a:p>
        </p:txBody>
      </p:sp>
    </p:spTree>
    <p:extLst>
      <p:ext uri="{BB962C8B-B14F-4D97-AF65-F5344CB8AC3E}">
        <p14:creationId xmlns:p14="http://schemas.microsoft.com/office/powerpoint/2010/main" val="4145308354"/>
      </p:ext>
    </p:extLst>
  </p:cSld>
  <p:clrMapOvr>
    <a:masterClrMapping/>
  </p:clrMapOvr>
  <p:transition spd="slow">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txBox="1">
            <a:spLocks noGrp="1"/>
          </p:cNvSpPr>
          <p:nvPr>
            <p:ph type="title"/>
          </p:nvPr>
        </p:nvSpPr>
        <p:spPr>
          <a:xfrm>
            <a:off x="810002" y="4800600"/>
            <a:ext cx="10561420" cy="566735"/>
          </a:xfrm>
        </p:spPr>
        <p:txBody>
          <a:bodyPr>
            <a:normAutofit/>
          </a:bodyPr>
          <a:lstStyle>
            <a:lvl1pPr>
              <a:defRPr sz="2400" b="0"/>
            </a:lvl1pPr>
          </a:lstStyle>
          <a:p>
            <a:pPr lvl="0"/>
            <a:r>
              <a:rPr lang="fi-FI"/>
              <a:t>Muokkaa perustyyl. napsautt.</a:t>
            </a:r>
            <a:endParaRPr lang="en-US"/>
          </a:p>
        </p:txBody>
      </p:sp>
      <p:sp>
        <p:nvSpPr>
          <p:cNvPr id="3" name="Picture Placeholder 14"/>
          <p:cNvSpPr txBox="1">
            <a:spLocks noGrp="1"/>
          </p:cNvSpPr>
          <p:nvPr>
            <p:ph type="pic" idx="4294967295"/>
          </p:nvPr>
        </p:nvSpPr>
        <p:spPr>
          <a:xfrm>
            <a:off x="0" y="0"/>
            <a:ext cx="12191996" cy="4800600"/>
          </a:xfrm>
          <a:ln w="9528" cap="rnd">
            <a:solidFill>
              <a:srgbClr val="5A5A5A"/>
            </a:solidFill>
            <a:prstDash val="solid"/>
          </a:ln>
        </p:spPr>
        <p:txBody>
          <a:bodyPr anchor="t" anchorCtr="1"/>
          <a:lstStyle>
            <a:lvl1pPr marL="0" indent="0" algn="ctr">
              <a:buNone/>
              <a:defRPr sz="1600"/>
            </a:lvl1pPr>
          </a:lstStyle>
          <a:p>
            <a:pPr lvl="0"/>
            <a:r>
              <a:rPr lang="fi-FI"/>
              <a:t>Lisää kuva napsauttamalla kuvaketta</a:t>
            </a:r>
            <a:endParaRPr lang="en-US"/>
          </a:p>
        </p:txBody>
      </p:sp>
      <p:sp>
        <p:nvSpPr>
          <p:cNvPr id="4" name="Text Placeholder 3"/>
          <p:cNvSpPr txBox="1">
            <a:spLocks noGrp="1"/>
          </p:cNvSpPr>
          <p:nvPr>
            <p:ph type="body" idx="4294967295"/>
          </p:nvPr>
        </p:nvSpPr>
        <p:spPr>
          <a:xfrm>
            <a:off x="810002" y="5367335"/>
            <a:ext cx="10561420" cy="493711"/>
          </a:xfrm>
        </p:spPr>
        <p:txBody>
          <a:bodyPr/>
          <a:lstStyle>
            <a:lvl1pPr marL="0" indent="0">
              <a:spcBef>
                <a:spcPts val="300"/>
              </a:spcBef>
              <a:buNone/>
              <a:defRPr sz="1200"/>
            </a:lvl1pPr>
          </a:lstStyle>
          <a:p>
            <a:pPr lvl="0"/>
            <a:r>
              <a:rPr lang="fi-FI"/>
              <a:t>Muokkaa tekstin perustyylejä</a:t>
            </a:r>
          </a:p>
        </p:txBody>
      </p:sp>
      <p:sp>
        <p:nvSpPr>
          <p:cNvPr id="5" name="Date Placeholder 4"/>
          <p:cNvSpPr txBox="1">
            <a:spLocks noGrp="1"/>
          </p:cNvSpPr>
          <p:nvPr>
            <p:ph type="dt" sz="half" idx="7"/>
          </p:nvPr>
        </p:nvSpPr>
        <p:spPr/>
        <p:txBody>
          <a:bodyPr/>
          <a:lstStyle>
            <a:lvl1pPr>
              <a:defRPr/>
            </a:lvl1pPr>
          </a:lstStyle>
          <a:p>
            <a:pPr lvl="0"/>
            <a:fld id="{F4B3B5A0-37A4-4AD5-8901-656E35281C8E}" type="datetime1">
              <a:rPr lang="fi-FI"/>
              <a:pPr lvl="0"/>
              <a:t>9.1.2019</a:t>
            </a:fld>
            <a:endParaRPr lang="fi-FI"/>
          </a:p>
        </p:txBody>
      </p:sp>
      <p:sp>
        <p:nvSpPr>
          <p:cNvPr id="6" name="Footer Placeholder 5"/>
          <p:cNvSpPr txBox="1">
            <a:spLocks noGrp="1"/>
          </p:cNvSpPr>
          <p:nvPr>
            <p:ph type="ftr" sz="quarter" idx="9"/>
          </p:nvPr>
        </p:nvSpPr>
        <p:spPr/>
        <p:txBody>
          <a:bodyPr/>
          <a:lstStyle>
            <a:lvl1pPr>
              <a:defRPr/>
            </a:lvl1pPr>
          </a:lstStyle>
          <a:p>
            <a:pPr lvl="0"/>
            <a:endParaRPr lang="fi-FI"/>
          </a:p>
        </p:txBody>
      </p:sp>
      <p:sp>
        <p:nvSpPr>
          <p:cNvPr id="7" name="Slide Number Placeholder 6"/>
          <p:cNvSpPr txBox="1">
            <a:spLocks noGrp="1"/>
          </p:cNvSpPr>
          <p:nvPr>
            <p:ph type="sldNum" sz="quarter" idx="8"/>
          </p:nvPr>
        </p:nvSpPr>
        <p:spPr/>
        <p:txBody>
          <a:bodyPr/>
          <a:lstStyle>
            <a:lvl1pPr>
              <a:defRPr/>
            </a:lvl1pPr>
          </a:lstStyle>
          <a:p>
            <a:pPr lvl="0"/>
            <a:fld id="{1BB32346-F3FA-463E-B273-BAF1D53997BF}" type="slidenum">
              <a:t>‹#›</a:t>
            </a:fld>
            <a:endParaRPr lang="fi-FI"/>
          </a:p>
        </p:txBody>
      </p:sp>
    </p:spTree>
    <p:extLst>
      <p:ext uri="{BB962C8B-B14F-4D97-AF65-F5344CB8AC3E}">
        <p14:creationId xmlns:p14="http://schemas.microsoft.com/office/powerpoint/2010/main" val="406428048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Freeform 6"/>
          <p:cNvSpPr/>
          <p:nvPr/>
        </p:nvSpPr>
        <p:spPr>
          <a:xfrm>
            <a:off x="631694" y="1081451"/>
            <a:ext cx="6332412" cy="3239188"/>
          </a:xfrm>
          <a:custGeom>
            <a:avLst/>
            <a:gdLst>
              <a:gd name="f0" fmla="val w"/>
              <a:gd name="f1" fmla="val h"/>
              <a:gd name="f2" fmla="val 0"/>
              <a:gd name="f3" fmla="val 3384"/>
              <a:gd name="f4" fmla="val 2308"/>
              <a:gd name="f5" fmla="val 3340"/>
              <a:gd name="f6" fmla="val 44"/>
              <a:gd name="f7" fmla="val 34"/>
              <a:gd name="f8" fmla="val 26"/>
              <a:gd name="f9" fmla="val 4"/>
              <a:gd name="f10" fmla="val 20"/>
              <a:gd name="f11" fmla="val 8"/>
              <a:gd name="f12" fmla="val 12"/>
              <a:gd name="f13" fmla="val 2076"/>
              <a:gd name="f14" fmla="val 2086"/>
              <a:gd name="f15" fmla="val 2094"/>
              <a:gd name="f16" fmla="val 2100"/>
              <a:gd name="f17" fmla="val 2108"/>
              <a:gd name="f18" fmla="val 2112"/>
              <a:gd name="f19" fmla="val 2116"/>
              <a:gd name="f20" fmla="val 2120"/>
              <a:gd name="f21" fmla="val 474"/>
              <a:gd name="f22" fmla="val 650"/>
              <a:gd name="f23" fmla="val 2296"/>
              <a:gd name="f24" fmla="val 656"/>
              <a:gd name="f25" fmla="val 2300"/>
              <a:gd name="f26" fmla="val 664"/>
              <a:gd name="f27" fmla="val 2304"/>
              <a:gd name="f28" fmla="val 672"/>
              <a:gd name="f29" fmla="val 680"/>
              <a:gd name="f30" fmla="val 688"/>
              <a:gd name="f31" fmla="val 696"/>
              <a:gd name="f32" fmla="val 704"/>
              <a:gd name="f33" fmla="val 710"/>
              <a:gd name="f34" fmla="val 886"/>
              <a:gd name="f35" fmla="val 3350"/>
              <a:gd name="f36" fmla="val 3358"/>
              <a:gd name="f37" fmla="val 3364"/>
              <a:gd name="f38" fmla="val 3372"/>
              <a:gd name="f39" fmla="val 3376"/>
              <a:gd name="f40" fmla="val 3380"/>
              <a:gd name="f41" fmla="*/ f0 1 3384"/>
              <a:gd name="f42" fmla="*/ f1 1 2308"/>
              <a:gd name="f43" fmla="val f2"/>
              <a:gd name="f44" fmla="val f3"/>
              <a:gd name="f45" fmla="val f4"/>
              <a:gd name="f46" fmla="+- f45 0 f43"/>
              <a:gd name="f47" fmla="+- f44 0 f43"/>
              <a:gd name="f48" fmla="*/ f47 1 3384"/>
              <a:gd name="f49" fmla="*/ f46 1 2308"/>
              <a:gd name="f50" fmla="*/ 0 1 f48"/>
              <a:gd name="f51" fmla="*/ f44 1 f48"/>
              <a:gd name="f52" fmla="*/ 0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384" h="2308">
                <a:moveTo>
                  <a:pt x="f5" y="f2"/>
                </a:moveTo>
                <a:lnTo>
                  <a:pt x="f6" y="f2"/>
                </a:lnTo>
                <a:lnTo>
                  <a:pt x="f6" y="f2"/>
                </a:lnTo>
                <a:lnTo>
                  <a:pt x="f7" y="f2"/>
                </a:lnTo>
                <a:lnTo>
                  <a:pt x="f8" y="f9"/>
                </a:lnTo>
                <a:lnTo>
                  <a:pt x="f10" y="f11"/>
                </a:lnTo>
                <a:lnTo>
                  <a:pt x="f12" y="f12"/>
                </a:lnTo>
                <a:lnTo>
                  <a:pt x="f11" y="f10"/>
                </a:lnTo>
                <a:lnTo>
                  <a:pt x="f9" y="f8"/>
                </a:lnTo>
                <a:lnTo>
                  <a:pt x="f2" y="f7"/>
                </a:lnTo>
                <a:lnTo>
                  <a:pt x="f2" y="f6"/>
                </a:lnTo>
                <a:lnTo>
                  <a:pt x="f2" y="f13"/>
                </a:lnTo>
                <a:lnTo>
                  <a:pt x="f2" y="f13"/>
                </a:lnTo>
                <a:lnTo>
                  <a:pt x="f2" y="f14"/>
                </a:lnTo>
                <a:lnTo>
                  <a:pt x="f9" y="f15"/>
                </a:lnTo>
                <a:lnTo>
                  <a:pt x="f11" y="f16"/>
                </a:lnTo>
                <a:lnTo>
                  <a:pt x="f12" y="f17"/>
                </a:lnTo>
                <a:lnTo>
                  <a:pt x="f10" y="f18"/>
                </a:lnTo>
                <a:lnTo>
                  <a:pt x="f8" y="f19"/>
                </a:lnTo>
                <a:lnTo>
                  <a:pt x="f7" y="f20"/>
                </a:lnTo>
                <a:lnTo>
                  <a:pt x="f6" y="f20"/>
                </a:lnTo>
                <a:lnTo>
                  <a:pt x="f21" y="f20"/>
                </a:lnTo>
                <a:lnTo>
                  <a:pt x="f22" y="f23"/>
                </a:lnTo>
                <a:lnTo>
                  <a:pt x="f22" y="f23"/>
                </a:lnTo>
                <a:lnTo>
                  <a:pt x="f24" y="f25"/>
                </a:lnTo>
                <a:lnTo>
                  <a:pt x="f26" y="f27"/>
                </a:lnTo>
                <a:lnTo>
                  <a:pt x="f28" y="f4"/>
                </a:lnTo>
                <a:lnTo>
                  <a:pt x="f29" y="f4"/>
                </a:lnTo>
                <a:lnTo>
                  <a:pt x="f30" y="f4"/>
                </a:lnTo>
                <a:lnTo>
                  <a:pt x="f31" y="f27"/>
                </a:lnTo>
                <a:lnTo>
                  <a:pt x="f32" y="f25"/>
                </a:lnTo>
                <a:lnTo>
                  <a:pt x="f33" y="f23"/>
                </a:lnTo>
                <a:lnTo>
                  <a:pt x="f34" y="f20"/>
                </a:lnTo>
                <a:lnTo>
                  <a:pt x="f5" y="f20"/>
                </a:lnTo>
                <a:lnTo>
                  <a:pt x="f5" y="f20"/>
                </a:lnTo>
                <a:lnTo>
                  <a:pt x="f35" y="f20"/>
                </a:lnTo>
                <a:lnTo>
                  <a:pt x="f36" y="f19"/>
                </a:lnTo>
                <a:lnTo>
                  <a:pt x="f37" y="f18"/>
                </a:lnTo>
                <a:lnTo>
                  <a:pt x="f38" y="f17"/>
                </a:lnTo>
                <a:lnTo>
                  <a:pt x="f39" y="f16"/>
                </a:lnTo>
                <a:lnTo>
                  <a:pt x="f40" y="f15"/>
                </a:lnTo>
                <a:lnTo>
                  <a:pt x="f3" y="f14"/>
                </a:lnTo>
                <a:lnTo>
                  <a:pt x="f3" y="f13"/>
                </a:lnTo>
                <a:lnTo>
                  <a:pt x="f3" y="f6"/>
                </a:lnTo>
                <a:lnTo>
                  <a:pt x="f3" y="f6"/>
                </a:lnTo>
                <a:lnTo>
                  <a:pt x="f3" y="f7"/>
                </a:lnTo>
                <a:lnTo>
                  <a:pt x="f40" y="f8"/>
                </a:lnTo>
                <a:lnTo>
                  <a:pt x="f39" y="f10"/>
                </a:lnTo>
                <a:lnTo>
                  <a:pt x="f38" y="f12"/>
                </a:lnTo>
                <a:lnTo>
                  <a:pt x="f37" y="f11"/>
                </a:lnTo>
                <a:lnTo>
                  <a:pt x="f36" y="f9"/>
                </a:lnTo>
                <a:lnTo>
                  <a:pt x="f35" y="f2"/>
                </a:lnTo>
                <a:lnTo>
                  <a:pt x="f5" y="f2"/>
                </a:lnTo>
                <a:lnTo>
                  <a:pt x="f5" y="f2"/>
                </a:lnTo>
                <a:close/>
              </a:path>
            </a:pathLst>
          </a:custGeom>
          <a:blipFill>
            <a:blip r:embed="rId2">
              <a:alphaModFix/>
            </a:blip>
            <a:tile sx="101135" sy="101135" algn="tl"/>
          </a:blipFill>
          <a:ln w="9528" cap="rnd">
            <a:solidFill>
              <a:srgbClr val="8B8B8B"/>
            </a:solidFill>
            <a:prstDash val="solid"/>
          </a:ln>
        </p:spPr>
        <p:txBody>
          <a:bodyPr lIns="0" tIns="0" rIns="0" bIns="0"/>
          <a:lstStyle/>
          <a:p>
            <a:endParaRPr lang="fi-FI"/>
          </a:p>
        </p:txBody>
      </p:sp>
      <p:sp>
        <p:nvSpPr>
          <p:cNvPr id="3" name="Title 1"/>
          <p:cNvSpPr txBox="1">
            <a:spLocks noGrp="1"/>
          </p:cNvSpPr>
          <p:nvPr>
            <p:ph type="title"/>
          </p:nvPr>
        </p:nvSpPr>
        <p:spPr>
          <a:xfrm>
            <a:off x="850986" y="1238499"/>
            <a:ext cx="5893838" cy="2645907"/>
          </a:xfrm>
        </p:spPr>
        <p:txBody>
          <a:bodyPr/>
          <a:lstStyle>
            <a:lvl1pPr>
              <a:defRPr sz="4200"/>
            </a:lvl1pPr>
          </a:lstStyle>
          <a:p>
            <a:pPr lvl="0"/>
            <a:r>
              <a:rPr lang="fi-FI"/>
              <a:t>Muokkaa perustyyl. napsautt.</a:t>
            </a:r>
            <a:endParaRPr lang="en-US"/>
          </a:p>
        </p:txBody>
      </p:sp>
      <p:sp>
        <p:nvSpPr>
          <p:cNvPr id="4" name="Text Placeholder 2"/>
          <p:cNvSpPr txBox="1">
            <a:spLocks noGrp="1"/>
          </p:cNvSpPr>
          <p:nvPr>
            <p:ph type="body" idx="4294967295"/>
          </p:nvPr>
        </p:nvSpPr>
        <p:spPr>
          <a:xfrm>
            <a:off x="853190" y="4443682"/>
            <a:ext cx="5891634" cy="713241"/>
          </a:xfrm>
        </p:spPr>
        <p:txBody>
          <a:bodyPr anchor="t">
            <a:noAutofit/>
          </a:bodyPr>
          <a:lstStyle>
            <a:lvl1pPr marL="0" indent="0">
              <a:buNone/>
              <a:defRPr/>
            </a:lvl1pPr>
          </a:lstStyle>
          <a:p>
            <a:pPr lvl="0"/>
            <a:r>
              <a:rPr lang="fi-FI"/>
              <a:t>Muokkaa tekstin perustyylejä</a:t>
            </a:r>
          </a:p>
        </p:txBody>
      </p:sp>
      <p:sp>
        <p:nvSpPr>
          <p:cNvPr id="5" name="Text Placeholder 5"/>
          <p:cNvSpPr txBox="1">
            <a:spLocks noGrp="1"/>
          </p:cNvSpPr>
          <p:nvPr>
            <p:ph type="body" idx="4294967295"/>
          </p:nvPr>
        </p:nvSpPr>
        <p:spPr>
          <a:xfrm>
            <a:off x="7574642" y="1081451"/>
            <a:ext cx="3810003" cy="4075462"/>
          </a:xfrm>
        </p:spPr>
        <p:txBody>
          <a:bodyPr anchor="t"/>
          <a:lstStyle>
            <a:lvl1pPr marL="0" indent="0">
              <a:buNone/>
              <a:defRPr/>
            </a:lvl1pPr>
          </a:lstStyle>
          <a:p>
            <a:pPr lvl="0"/>
            <a:r>
              <a:rPr lang="fi-FI"/>
              <a:t>Muokkaa tekstin perustyylejä</a:t>
            </a:r>
          </a:p>
        </p:txBody>
      </p:sp>
      <p:sp>
        <p:nvSpPr>
          <p:cNvPr id="6" name="Date Placeholder 3"/>
          <p:cNvSpPr txBox="1">
            <a:spLocks noGrp="1"/>
          </p:cNvSpPr>
          <p:nvPr>
            <p:ph type="dt" sz="half" idx="7"/>
          </p:nvPr>
        </p:nvSpPr>
        <p:spPr/>
        <p:txBody>
          <a:bodyPr/>
          <a:lstStyle>
            <a:lvl1pPr>
              <a:defRPr/>
            </a:lvl1pPr>
          </a:lstStyle>
          <a:p>
            <a:pPr lvl="0"/>
            <a:fld id="{9476EC77-093A-4971-B8C4-2F7F434BA82E}" type="datetime1">
              <a:rPr lang="fi-FI"/>
              <a:pPr lvl="0"/>
              <a:t>9.1.2019</a:t>
            </a:fld>
            <a:endParaRPr lang="fi-FI"/>
          </a:p>
        </p:txBody>
      </p:sp>
      <p:sp>
        <p:nvSpPr>
          <p:cNvPr id="7" name="Footer Placeholder 4"/>
          <p:cNvSpPr txBox="1">
            <a:spLocks noGrp="1"/>
          </p:cNvSpPr>
          <p:nvPr>
            <p:ph type="ftr" sz="quarter" idx="9"/>
          </p:nvPr>
        </p:nvSpPr>
        <p:spPr/>
        <p:txBody>
          <a:bodyPr/>
          <a:lstStyle>
            <a:lvl1pPr>
              <a:defRPr/>
            </a:lvl1pPr>
          </a:lstStyle>
          <a:p>
            <a:pPr lvl="0"/>
            <a:endParaRPr lang="fi-FI"/>
          </a:p>
        </p:txBody>
      </p:sp>
      <p:sp>
        <p:nvSpPr>
          <p:cNvPr id="8" name="Slide Number Placeholder 5"/>
          <p:cNvSpPr txBox="1">
            <a:spLocks noGrp="1"/>
          </p:cNvSpPr>
          <p:nvPr>
            <p:ph type="sldNum" sz="quarter" idx="8"/>
          </p:nvPr>
        </p:nvSpPr>
        <p:spPr/>
        <p:txBody>
          <a:bodyPr/>
          <a:lstStyle>
            <a:lvl1pPr>
              <a:defRPr/>
            </a:lvl1pPr>
          </a:lstStyle>
          <a:p>
            <a:pPr lvl="0"/>
            <a:fld id="{12FA9157-837A-45F3-BDCF-C5DBFF8C1C91}" type="slidenum">
              <a:t>‹#›</a:t>
            </a:fld>
            <a:endParaRPr lang="fi-FI"/>
          </a:p>
        </p:txBody>
      </p:sp>
    </p:spTree>
    <p:extLst>
      <p:ext uri="{BB962C8B-B14F-4D97-AF65-F5344CB8AC3E}">
        <p14:creationId xmlns:p14="http://schemas.microsoft.com/office/powerpoint/2010/main" val="106258033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Freeform 6"/>
          <p:cNvSpPr/>
          <p:nvPr/>
        </p:nvSpPr>
        <p:spPr>
          <a:xfrm>
            <a:off x="1140887" y="2286585"/>
            <a:ext cx="4895112" cy="2503974"/>
          </a:xfrm>
          <a:custGeom>
            <a:avLst/>
            <a:gdLst>
              <a:gd name="f0" fmla="val w"/>
              <a:gd name="f1" fmla="val h"/>
              <a:gd name="f2" fmla="val 0"/>
              <a:gd name="f3" fmla="val 3384"/>
              <a:gd name="f4" fmla="val 2308"/>
              <a:gd name="f5" fmla="val 3340"/>
              <a:gd name="f6" fmla="val 44"/>
              <a:gd name="f7" fmla="val 34"/>
              <a:gd name="f8" fmla="val 26"/>
              <a:gd name="f9" fmla="val 4"/>
              <a:gd name="f10" fmla="val 20"/>
              <a:gd name="f11" fmla="val 8"/>
              <a:gd name="f12" fmla="val 12"/>
              <a:gd name="f13" fmla="val 2076"/>
              <a:gd name="f14" fmla="val 2086"/>
              <a:gd name="f15" fmla="val 2094"/>
              <a:gd name="f16" fmla="val 2100"/>
              <a:gd name="f17" fmla="val 2108"/>
              <a:gd name="f18" fmla="val 2112"/>
              <a:gd name="f19" fmla="val 2116"/>
              <a:gd name="f20" fmla="val 2120"/>
              <a:gd name="f21" fmla="val 474"/>
              <a:gd name="f22" fmla="val 650"/>
              <a:gd name="f23" fmla="val 2296"/>
              <a:gd name="f24" fmla="val 656"/>
              <a:gd name="f25" fmla="val 2300"/>
              <a:gd name="f26" fmla="val 664"/>
              <a:gd name="f27" fmla="val 2304"/>
              <a:gd name="f28" fmla="val 672"/>
              <a:gd name="f29" fmla="val 680"/>
              <a:gd name="f30" fmla="val 688"/>
              <a:gd name="f31" fmla="val 696"/>
              <a:gd name="f32" fmla="val 704"/>
              <a:gd name="f33" fmla="val 710"/>
              <a:gd name="f34" fmla="val 886"/>
              <a:gd name="f35" fmla="val 3350"/>
              <a:gd name="f36" fmla="val 3358"/>
              <a:gd name="f37" fmla="val 3364"/>
              <a:gd name="f38" fmla="val 3372"/>
              <a:gd name="f39" fmla="val 3376"/>
              <a:gd name="f40" fmla="val 3380"/>
              <a:gd name="f41" fmla="*/ f0 1 3384"/>
              <a:gd name="f42" fmla="*/ f1 1 2308"/>
              <a:gd name="f43" fmla="val f2"/>
              <a:gd name="f44" fmla="val f3"/>
              <a:gd name="f45" fmla="val f4"/>
              <a:gd name="f46" fmla="+- f45 0 f43"/>
              <a:gd name="f47" fmla="+- f44 0 f43"/>
              <a:gd name="f48" fmla="*/ f47 1 3384"/>
              <a:gd name="f49" fmla="*/ f46 1 2308"/>
              <a:gd name="f50" fmla="*/ 0 1 f48"/>
              <a:gd name="f51" fmla="*/ f44 1 f48"/>
              <a:gd name="f52" fmla="*/ 0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384" h="2308">
                <a:moveTo>
                  <a:pt x="f5" y="f2"/>
                </a:moveTo>
                <a:lnTo>
                  <a:pt x="f6" y="f2"/>
                </a:lnTo>
                <a:lnTo>
                  <a:pt x="f6" y="f2"/>
                </a:lnTo>
                <a:lnTo>
                  <a:pt x="f7" y="f2"/>
                </a:lnTo>
                <a:lnTo>
                  <a:pt x="f8" y="f9"/>
                </a:lnTo>
                <a:lnTo>
                  <a:pt x="f10" y="f11"/>
                </a:lnTo>
                <a:lnTo>
                  <a:pt x="f12" y="f12"/>
                </a:lnTo>
                <a:lnTo>
                  <a:pt x="f11" y="f10"/>
                </a:lnTo>
                <a:lnTo>
                  <a:pt x="f9" y="f8"/>
                </a:lnTo>
                <a:lnTo>
                  <a:pt x="f2" y="f7"/>
                </a:lnTo>
                <a:lnTo>
                  <a:pt x="f2" y="f6"/>
                </a:lnTo>
                <a:lnTo>
                  <a:pt x="f2" y="f13"/>
                </a:lnTo>
                <a:lnTo>
                  <a:pt x="f2" y="f13"/>
                </a:lnTo>
                <a:lnTo>
                  <a:pt x="f2" y="f14"/>
                </a:lnTo>
                <a:lnTo>
                  <a:pt x="f9" y="f15"/>
                </a:lnTo>
                <a:lnTo>
                  <a:pt x="f11" y="f16"/>
                </a:lnTo>
                <a:lnTo>
                  <a:pt x="f12" y="f17"/>
                </a:lnTo>
                <a:lnTo>
                  <a:pt x="f10" y="f18"/>
                </a:lnTo>
                <a:lnTo>
                  <a:pt x="f8" y="f19"/>
                </a:lnTo>
                <a:lnTo>
                  <a:pt x="f7" y="f20"/>
                </a:lnTo>
                <a:lnTo>
                  <a:pt x="f6" y="f20"/>
                </a:lnTo>
                <a:lnTo>
                  <a:pt x="f21" y="f20"/>
                </a:lnTo>
                <a:lnTo>
                  <a:pt x="f22" y="f23"/>
                </a:lnTo>
                <a:lnTo>
                  <a:pt x="f22" y="f23"/>
                </a:lnTo>
                <a:lnTo>
                  <a:pt x="f24" y="f25"/>
                </a:lnTo>
                <a:lnTo>
                  <a:pt x="f26" y="f27"/>
                </a:lnTo>
                <a:lnTo>
                  <a:pt x="f28" y="f4"/>
                </a:lnTo>
                <a:lnTo>
                  <a:pt x="f29" y="f4"/>
                </a:lnTo>
                <a:lnTo>
                  <a:pt x="f30" y="f4"/>
                </a:lnTo>
                <a:lnTo>
                  <a:pt x="f31" y="f27"/>
                </a:lnTo>
                <a:lnTo>
                  <a:pt x="f32" y="f25"/>
                </a:lnTo>
                <a:lnTo>
                  <a:pt x="f33" y="f23"/>
                </a:lnTo>
                <a:lnTo>
                  <a:pt x="f34" y="f20"/>
                </a:lnTo>
                <a:lnTo>
                  <a:pt x="f5" y="f20"/>
                </a:lnTo>
                <a:lnTo>
                  <a:pt x="f5" y="f20"/>
                </a:lnTo>
                <a:lnTo>
                  <a:pt x="f35" y="f20"/>
                </a:lnTo>
                <a:lnTo>
                  <a:pt x="f36" y="f19"/>
                </a:lnTo>
                <a:lnTo>
                  <a:pt x="f37" y="f18"/>
                </a:lnTo>
                <a:lnTo>
                  <a:pt x="f38" y="f17"/>
                </a:lnTo>
                <a:lnTo>
                  <a:pt x="f39" y="f16"/>
                </a:lnTo>
                <a:lnTo>
                  <a:pt x="f40" y="f15"/>
                </a:lnTo>
                <a:lnTo>
                  <a:pt x="f3" y="f14"/>
                </a:lnTo>
                <a:lnTo>
                  <a:pt x="f3" y="f13"/>
                </a:lnTo>
                <a:lnTo>
                  <a:pt x="f3" y="f6"/>
                </a:lnTo>
                <a:lnTo>
                  <a:pt x="f3" y="f6"/>
                </a:lnTo>
                <a:lnTo>
                  <a:pt x="f3" y="f7"/>
                </a:lnTo>
                <a:lnTo>
                  <a:pt x="f40" y="f8"/>
                </a:lnTo>
                <a:lnTo>
                  <a:pt x="f39" y="f10"/>
                </a:lnTo>
                <a:lnTo>
                  <a:pt x="f38" y="f12"/>
                </a:lnTo>
                <a:lnTo>
                  <a:pt x="f37" y="f11"/>
                </a:lnTo>
                <a:lnTo>
                  <a:pt x="f36" y="f9"/>
                </a:lnTo>
                <a:lnTo>
                  <a:pt x="f35" y="f2"/>
                </a:lnTo>
                <a:lnTo>
                  <a:pt x="f5" y="f2"/>
                </a:lnTo>
                <a:lnTo>
                  <a:pt x="f5" y="f2"/>
                </a:lnTo>
                <a:close/>
              </a:path>
            </a:pathLst>
          </a:custGeom>
          <a:blipFill>
            <a:blip r:embed="rId2">
              <a:alphaModFix/>
            </a:blip>
            <a:tile sx="101135" sy="101135" algn="tl"/>
          </a:blipFill>
          <a:ln w="9528" cap="rnd">
            <a:solidFill>
              <a:srgbClr val="8B8B8B"/>
            </a:solidFill>
            <a:prstDash val="solid"/>
          </a:ln>
        </p:spPr>
        <p:txBody>
          <a:bodyPr lIns="0" tIns="0" rIns="0" bIns="0"/>
          <a:lstStyle/>
          <a:p>
            <a:endParaRPr lang="fi-FI"/>
          </a:p>
        </p:txBody>
      </p:sp>
      <p:sp>
        <p:nvSpPr>
          <p:cNvPr id="3" name="Title 1"/>
          <p:cNvSpPr txBox="1">
            <a:spLocks noGrp="1"/>
          </p:cNvSpPr>
          <p:nvPr>
            <p:ph type="title"/>
          </p:nvPr>
        </p:nvSpPr>
        <p:spPr>
          <a:xfrm>
            <a:off x="1357088" y="2435952"/>
            <a:ext cx="4382518" cy="2007784"/>
          </a:xfrm>
        </p:spPr>
        <p:txBody>
          <a:bodyPr/>
          <a:lstStyle>
            <a:lvl1pPr>
              <a:defRPr sz="3200"/>
            </a:lvl1pPr>
          </a:lstStyle>
          <a:p>
            <a:pPr lvl="0"/>
            <a:r>
              <a:rPr lang="fi-FI"/>
              <a:t>Muokkaa perustyyl. napsautt.</a:t>
            </a:r>
            <a:endParaRPr lang="en-US"/>
          </a:p>
        </p:txBody>
      </p:sp>
      <p:sp>
        <p:nvSpPr>
          <p:cNvPr id="4" name="Text Placeholder 5"/>
          <p:cNvSpPr txBox="1">
            <a:spLocks noGrp="1"/>
          </p:cNvSpPr>
          <p:nvPr>
            <p:ph type="body" idx="4294967295"/>
          </p:nvPr>
        </p:nvSpPr>
        <p:spPr>
          <a:xfrm>
            <a:off x="6155996" y="2286000"/>
            <a:ext cx="4880299" cy="2295528"/>
          </a:xfrm>
        </p:spPr>
        <p:txBody>
          <a:bodyPr anchor="t"/>
          <a:lstStyle>
            <a:lvl1pPr marL="0" indent="0">
              <a:buNone/>
              <a:defRPr/>
            </a:lvl1pPr>
          </a:lstStyle>
          <a:p>
            <a:pPr lvl="0"/>
            <a:r>
              <a:rPr lang="fi-FI"/>
              <a:t>Muokkaa tekstin perustyylejä</a:t>
            </a:r>
          </a:p>
        </p:txBody>
      </p:sp>
      <p:sp>
        <p:nvSpPr>
          <p:cNvPr id="5" name="Date Placeholder 1"/>
          <p:cNvSpPr txBox="1">
            <a:spLocks noGrp="1"/>
          </p:cNvSpPr>
          <p:nvPr>
            <p:ph type="dt" sz="half" idx="7"/>
          </p:nvPr>
        </p:nvSpPr>
        <p:spPr/>
        <p:txBody>
          <a:bodyPr/>
          <a:lstStyle>
            <a:lvl1pPr>
              <a:defRPr/>
            </a:lvl1pPr>
          </a:lstStyle>
          <a:p>
            <a:pPr lvl="0"/>
            <a:fld id="{D37F7694-9537-4DF9-8523-9DC03A56B853}" type="datetime1">
              <a:rPr lang="fi-FI"/>
              <a:pPr lvl="0"/>
              <a:t>9.1.2019</a:t>
            </a:fld>
            <a:endParaRPr lang="fi-FI"/>
          </a:p>
        </p:txBody>
      </p:sp>
      <p:sp>
        <p:nvSpPr>
          <p:cNvPr id="6" name="Footer Placeholder 2"/>
          <p:cNvSpPr txBox="1">
            <a:spLocks noGrp="1"/>
          </p:cNvSpPr>
          <p:nvPr>
            <p:ph type="ftr" sz="quarter" idx="9"/>
          </p:nvPr>
        </p:nvSpPr>
        <p:spPr/>
        <p:txBody>
          <a:bodyPr/>
          <a:lstStyle>
            <a:lvl1pPr>
              <a:defRPr/>
            </a:lvl1pPr>
          </a:lstStyle>
          <a:p>
            <a:pPr lvl="0"/>
            <a:endParaRPr lang="fi-FI"/>
          </a:p>
        </p:txBody>
      </p:sp>
      <p:sp>
        <p:nvSpPr>
          <p:cNvPr id="7" name="Slide Number Placeholder 3"/>
          <p:cNvSpPr txBox="1">
            <a:spLocks noGrp="1"/>
          </p:cNvSpPr>
          <p:nvPr>
            <p:ph type="sldNum" sz="quarter" idx="8"/>
          </p:nvPr>
        </p:nvSpPr>
        <p:spPr/>
        <p:txBody>
          <a:bodyPr/>
          <a:lstStyle>
            <a:lvl1pPr>
              <a:defRPr/>
            </a:lvl1pPr>
          </a:lstStyle>
          <a:p>
            <a:pPr lvl="0"/>
            <a:fld id="{AE322BAF-2305-4EE8-A9BE-B07BF336033A}" type="slidenum">
              <a:t>‹#›</a:t>
            </a:fld>
            <a:endParaRPr lang="fi-FI"/>
          </a:p>
        </p:txBody>
      </p:sp>
    </p:spTree>
    <p:extLst>
      <p:ext uri="{BB962C8B-B14F-4D97-AF65-F5344CB8AC3E}">
        <p14:creationId xmlns:p14="http://schemas.microsoft.com/office/powerpoint/2010/main" val="307674129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Freeform 6"/>
          <p:cNvSpPr/>
          <p:nvPr/>
        </p:nvSpPr>
        <p:spPr>
          <a:xfrm>
            <a:off x="0" y="0"/>
            <a:ext cx="12191996" cy="2185992"/>
          </a:xfrm>
          <a:custGeom>
            <a:avLst/>
            <a:gdLst>
              <a:gd name="f0" fmla="val w"/>
              <a:gd name="f1" fmla="val h"/>
              <a:gd name="f2" fmla="val 0"/>
              <a:gd name="f3" fmla="val 5760"/>
              <a:gd name="f4" fmla="val 1377"/>
              <a:gd name="f5" fmla="val 1189"/>
              <a:gd name="f6" fmla="val 943"/>
              <a:gd name="f7" fmla="val 1123"/>
              <a:gd name="f8" fmla="val 1369"/>
              <a:gd name="f9" fmla="val 1127"/>
              <a:gd name="f10" fmla="val 1371"/>
              <a:gd name="f11" fmla="val 1133"/>
              <a:gd name="f12" fmla="val 1374"/>
              <a:gd name="f13" fmla="val 1139"/>
              <a:gd name="f14" fmla="val 1144"/>
              <a:gd name="f15" fmla="val 1150"/>
              <a:gd name="f16" fmla="val 1155"/>
              <a:gd name="f17" fmla="val 1161"/>
              <a:gd name="f18" fmla="val 1165"/>
              <a:gd name="f19" fmla="val 1345"/>
              <a:gd name="f20" fmla="*/ f0 1 5760"/>
              <a:gd name="f21" fmla="*/ f1 1 1377"/>
              <a:gd name="f22" fmla="val f2"/>
              <a:gd name="f23" fmla="val f3"/>
              <a:gd name="f24" fmla="val f4"/>
              <a:gd name="f25" fmla="+- f24 0 f22"/>
              <a:gd name="f26" fmla="+- f23 0 f22"/>
              <a:gd name="f27" fmla="*/ f26 1 5760"/>
              <a:gd name="f28" fmla="*/ f25 1 1377"/>
              <a:gd name="f29" fmla="*/ 0 1 f27"/>
              <a:gd name="f30" fmla="*/ f23 1 f27"/>
              <a:gd name="f31" fmla="*/ 0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60" h="1377">
                <a:moveTo>
                  <a:pt x="f3" y="f2"/>
                </a:moveTo>
                <a:lnTo>
                  <a:pt x="f2" y="f2"/>
                </a:lnTo>
                <a:lnTo>
                  <a:pt x="f2" y="f5"/>
                </a:lnTo>
                <a:lnTo>
                  <a:pt x="f6" y="f5"/>
                </a:lnTo>
                <a:lnTo>
                  <a:pt x="f7" y="f8"/>
                </a:lnTo>
                <a:lnTo>
                  <a:pt x="f7" y="f8"/>
                </a:lnTo>
                <a:lnTo>
                  <a:pt x="f9" y="f10"/>
                </a:lnTo>
                <a:lnTo>
                  <a:pt x="f11" y="f12"/>
                </a:lnTo>
                <a:lnTo>
                  <a:pt x="f13" y="f4"/>
                </a:lnTo>
                <a:lnTo>
                  <a:pt x="f14" y="f4"/>
                </a:lnTo>
                <a:lnTo>
                  <a:pt x="f15" y="f4"/>
                </a:lnTo>
                <a:lnTo>
                  <a:pt x="f16" y="f12"/>
                </a:lnTo>
                <a:lnTo>
                  <a:pt x="f17" y="f10"/>
                </a:lnTo>
                <a:lnTo>
                  <a:pt x="f18" y="f8"/>
                </a:lnTo>
                <a:lnTo>
                  <a:pt x="f19" y="f5"/>
                </a:lnTo>
                <a:lnTo>
                  <a:pt x="f3" y="f5"/>
                </a:lnTo>
                <a:lnTo>
                  <a:pt x="f3" y="f2"/>
                </a:lnTo>
                <a:close/>
              </a:path>
            </a:pathLst>
          </a:custGeom>
          <a:blipFill>
            <a:blip r:embed="rId2">
              <a:alphaModFix/>
            </a:blip>
            <a:tile sx="101135" sy="101135" algn="tl"/>
          </a:blipFill>
          <a:ln w="9528" cap="rnd">
            <a:solidFill>
              <a:srgbClr val="8B8B8B"/>
            </a:solidFill>
            <a:prstDash val="solid"/>
          </a:ln>
        </p:spPr>
        <p:txBody>
          <a:bodyPr lIns="0" tIns="0" rIns="0" bIns="0"/>
          <a:lstStyle/>
          <a:p>
            <a:endParaRPr lang="fi-FI"/>
          </a:p>
        </p:txBody>
      </p:sp>
      <p:sp>
        <p:nvSpPr>
          <p:cNvPr id="3" name="Title 1"/>
          <p:cNvSpPr txBox="1">
            <a:spLocks noGrp="1"/>
          </p:cNvSpPr>
          <p:nvPr>
            <p:ph type="title"/>
          </p:nvPr>
        </p:nvSpPr>
        <p:spPr/>
        <p:txBody>
          <a:bodyPr/>
          <a:lstStyle>
            <a:lvl1pPr>
              <a:defRPr/>
            </a:lvl1pPr>
          </a:lstStyle>
          <a:p>
            <a:pPr lvl="0"/>
            <a:r>
              <a:rPr lang="fi-FI"/>
              <a:t>Muokkaa perustyyl. napsautt.</a:t>
            </a:r>
            <a:endParaRPr lang="en-US"/>
          </a:p>
        </p:txBody>
      </p:sp>
      <p:sp>
        <p:nvSpPr>
          <p:cNvPr id="4" name="Vertical Text Placeholder 2"/>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3"/>
          <p:cNvSpPr txBox="1">
            <a:spLocks noGrp="1"/>
          </p:cNvSpPr>
          <p:nvPr>
            <p:ph type="dt" sz="half" idx="7"/>
          </p:nvPr>
        </p:nvSpPr>
        <p:spPr/>
        <p:txBody>
          <a:bodyPr/>
          <a:lstStyle>
            <a:lvl1pPr>
              <a:defRPr/>
            </a:lvl1pPr>
          </a:lstStyle>
          <a:p>
            <a:pPr lvl="0"/>
            <a:fld id="{B708713C-8369-4732-AE28-FE79C31C9C0E}" type="datetime1">
              <a:rPr lang="fi-FI"/>
              <a:pPr lvl="0"/>
              <a:t>9.1.2019</a:t>
            </a:fld>
            <a:endParaRPr lang="fi-FI"/>
          </a:p>
        </p:txBody>
      </p:sp>
      <p:sp>
        <p:nvSpPr>
          <p:cNvPr id="6" name="Footer Placeholder 4"/>
          <p:cNvSpPr txBox="1">
            <a:spLocks noGrp="1"/>
          </p:cNvSpPr>
          <p:nvPr>
            <p:ph type="ftr" sz="quarter" idx="9"/>
          </p:nvPr>
        </p:nvSpPr>
        <p:spPr/>
        <p:txBody>
          <a:bodyPr/>
          <a:lstStyle>
            <a:lvl1pPr>
              <a:defRPr/>
            </a:lvl1pPr>
          </a:lstStyle>
          <a:p>
            <a:pPr lvl="0"/>
            <a:endParaRPr lang="fi-FI"/>
          </a:p>
        </p:txBody>
      </p:sp>
      <p:sp>
        <p:nvSpPr>
          <p:cNvPr id="7" name="Slide Number Placeholder 5"/>
          <p:cNvSpPr txBox="1">
            <a:spLocks noGrp="1"/>
          </p:cNvSpPr>
          <p:nvPr>
            <p:ph type="sldNum" sz="quarter" idx="8"/>
          </p:nvPr>
        </p:nvSpPr>
        <p:spPr/>
        <p:txBody>
          <a:bodyPr/>
          <a:lstStyle>
            <a:lvl1pPr>
              <a:defRPr/>
            </a:lvl1pPr>
          </a:lstStyle>
          <a:p>
            <a:pPr lvl="0"/>
            <a:fld id="{A96F5421-95C5-4B16-89BF-E2D67FE630DB}" type="slidenum">
              <a:t>‹#›</a:t>
            </a:fld>
            <a:endParaRPr lang="fi-FI"/>
          </a:p>
        </p:txBody>
      </p:sp>
    </p:spTree>
    <p:extLst>
      <p:ext uri="{BB962C8B-B14F-4D97-AF65-F5344CB8AC3E}">
        <p14:creationId xmlns:p14="http://schemas.microsoft.com/office/powerpoint/2010/main" val="416084941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Freeform 6"/>
          <p:cNvSpPr/>
          <p:nvPr/>
        </p:nvSpPr>
        <p:spPr>
          <a:xfrm>
            <a:off x="7669648" y="446090"/>
            <a:ext cx="4522348" cy="5414957"/>
          </a:xfrm>
          <a:custGeom>
            <a:avLst/>
            <a:gdLst>
              <a:gd name="f0" fmla="val w"/>
              <a:gd name="f1" fmla="val h"/>
              <a:gd name="f2" fmla="val 0"/>
              <a:gd name="f3" fmla="val 2879"/>
              <a:gd name="f4" fmla="val 4320"/>
              <a:gd name="f5" fmla="val 183"/>
              <a:gd name="f6" fmla="val 1197"/>
              <a:gd name="f7" fmla="val 8"/>
              <a:gd name="f8" fmla="val 1372"/>
              <a:gd name="f9" fmla="val 6"/>
              <a:gd name="f10" fmla="val 1376"/>
              <a:gd name="f11" fmla="val 3"/>
              <a:gd name="f12" fmla="val 1382"/>
              <a:gd name="f13" fmla="val 1387"/>
              <a:gd name="f14" fmla="val 1393"/>
              <a:gd name="f15" fmla="val 1399"/>
              <a:gd name="f16" fmla="val 1404"/>
              <a:gd name="f17" fmla="val 1410"/>
              <a:gd name="f18" fmla="val 1414"/>
              <a:gd name="f19" fmla="val 1589"/>
              <a:gd name="f20" fmla="*/ f0 1 2879"/>
              <a:gd name="f21" fmla="*/ f1 1 4320"/>
              <a:gd name="f22" fmla="val f2"/>
              <a:gd name="f23" fmla="val f3"/>
              <a:gd name="f24" fmla="val f4"/>
              <a:gd name="f25" fmla="+- f24 0 f22"/>
              <a:gd name="f26" fmla="+- f23 0 f22"/>
              <a:gd name="f27" fmla="*/ f26 1 2879"/>
              <a:gd name="f28" fmla="*/ f25 1 4320"/>
              <a:gd name="f29" fmla="*/ 0 1 f27"/>
              <a:gd name="f30" fmla="*/ f23 1 f27"/>
              <a:gd name="f31" fmla="*/ 0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879" h="4320">
                <a:moveTo>
                  <a:pt x="f5" y="f2"/>
                </a:moveTo>
                <a:lnTo>
                  <a:pt x="f5" y="f6"/>
                </a:lnTo>
                <a:lnTo>
                  <a:pt x="f7" y="f8"/>
                </a:lnTo>
                <a:lnTo>
                  <a:pt x="f7" y="f8"/>
                </a:lnTo>
                <a:lnTo>
                  <a:pt x="f9" y="f10"/>
                </a:lnTo>
                <a:lnTo>
                  <a:pt x="f11" y="f12"/>
                </a:lnTo>
                <a:lnTo>
                  <a:pt x="f2" y="f13"/>
                </a:lnTo>
                <a:lnTo>
                  <a:pt x="f2" y="f14"/>
                </a:lnTo>
                <a:lnTo>
                  <a:pt x="f2" y="f15"/>
                </a:lnTo>
                <a:lnTo>
                  <a:pt x="f11" y="f16"/>
                </a:lnTo>
                <a:lnTo>
                  <a:pt x="f9" y="f17"/>
                </a:lnTo>
                <a:lnTo>
                  <a:pt x="f7" y="f18"/>
                </a:lnTo>
                <a:lnTo>
                  <a:pt x="f5" y="f19"/>
                </a:lnTo>
                <a:lnTo>
                  <a:pt x="f5" y="f4"/>
                </a:lnTo>
                <a:lnTo>
                  <a:pt x="f3" y="f4"/>
                </a:lnTo>
                <a:lnTo>
                  <a:pt x="f3" y="f2"/>
                </a:lnTo>
                <a:lnTo>
                  <a:pt x="f5" y="f2"/>
                </a:lnTo>
                <a:close/>
              </a:path>
            </a:pathLst>
          </a:custGeom>
          <a:blipFill>
            <a:blip r:embed="rId2">
              <a:alphaModFix/>
            </a:blip>
            <a:tile sx="101135" sy="101135" algn="tl"/>
          </a:blipFill>
          <a:ln w="9528" cap="rnd">
            <a:solidFill>
              <a:srgbClr val="8B8B8B"/>
            </a:solidFill>
            <a:prstDash val="solid"/>
          </a:ln>
        </p:spPr>
        <p:txBody>
          <a:bodyPr lIns="0" tIns="0" rIns="0" bIns="0"/>
          <a:lstStyle/>
          <a:p>
            <a:endParaRPr lang="fi-FI"/>
          </a:p>
        </p:txBody>
      </p:sp>
      <p:sp>
        <p:nvSpPr>
          <p:cNvPr id="3" name="Vertical Title 1"/>
          <p:cNvSpPr txBox="1">
            <a:spLocks noGrp="1"/>
          </p:cNvSpPr>
          <p:nvPr>
            <p:ph type="title" orient="vert"/>
          </p:nvPr>
        </p:nvSpPr>
        <p:spPr>
          <a:xfrm>
            <a:off x="8183541" y="586166"/>
            <a:ext cx="2494794" cy="5134794"/>
          </a:xfrm>
        </p:spPr>
        <p:txBody>
          <a:bodyPr vert="eaVert"/>
          <a:lstStyle>
            <a:lvl1pPr>
              <a:defRPr/>
            </a:lvl1pPr>
          </a:lstStyle>
          <a:p>
            <a:pPr lvl="0"/>
            <a:r>
              <a:rPr lang="fi-FI"/>
              <a:t>Muokkaa perustyyl. napsautt.</a:t>
            </a:r>
            <a:endParaRPr lang="en-US"/>
          </a:p>
        </p:txBody>
      </p:sp>
      <p:sp>
        <p:nvSpPr>
          <p:cNvPr id="4" name="Vertical Text Placeholder 2"/>
          <p:cNvSpPr txBox="1">
            <a:spLocks noGrp="1"/>
          </p:cNvSpPr>
          <p:nvPr>
            <p:ph type="body" orient="vert" idx="1"/>
          </p:nvPr>
        </p:nvSpPr>
        <p:spPr>
          <a:xfrm>
            <a:off x="810002" y="446090"/>
            <a:ext cx="6611541" cy="5414957"/>
          </a:xfrm>
        </p:spPr>
        <p:txBody>
          <a:bodyPr vert="eaVert" anchor="t"/>
          <a:lstStyle>
            <a:lvl1pPr>
              <a:defRPr/>
            </a:lvl1pPr>
            <a:lvl2pPr>
              <a:defRPr/>
            </a:lvl2pPr>
            <a:lvl3pPr>
              <a:defRPr/>
            </a:lvl3pPr>
            <a:lvl4pPr>
              <a:defRPr/>
            </a:lvl4pPr>
            <a:lvl5pP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3"/>
          <p:cNvSpPr txBox="1">
            <a:spLocks noGrp="1"/>
          </p:cNvSpPr>
          <p:nvPr>
            <p:ph type="dt" sz="half" idx="7"/>
          </p:nvPr>
        </p:nvSpPr>
        <p:spPr/>
        <p:txBody>
          <a:bodyPr/>
          <a:lstStyle>
            <a:lvl1pPr>
              <a:defRPr/>
            </a:lvl1pPr>
          </a:lstStyle>
          <a:p>
            <a:pPr lvl="0"/>
            <a:fld id="{4BCDB768-AAC1-45BD-B5C3-84406EC3833B}" type="datetime1">
              <a:rPr lang="fi-FI"/>
              <a:pPr lvl="0"/>
              <a:t>9.1.2019</a:t>
            </a:fld>
            <a:endParaRPr lang="fi-FI"/>
          </a:p>
        </p:txBody>
      </p:sp>
      <p:sp>
        <p:nvSpPr>
          <p:cNvPr id="6" name="Footer Placeholder 4"/>
          <p:cNvSpPr txBox="1">
            <a:spLocks noGrp="1"/>
          </p:cNvSpPr>
          <p:nvPr>
            <p:ph type="ftr" sz="quarter" idx="9"/>
          </p:nvPr>
        </p:nvSpPr>
        <p:spPr/>
        <p:txBody>
          <a:bodyPr/>
          <a:lstStyle>
            <a:lvl1pPr>
              <a:defRPr/>
            </a:lvl1pPr>
          </a:lstStyle>
          <a:p>
            <a:pPr lvl="0"/>
            <a:endParaRPr lang="fi-FI"/>
          </a:p>
        </p:txBody>
      </p:sp>
      <p:sp>
        <p:nvSpPr>
          <p:cNvPr id="7" name="Slide Number Placeholder 5"/>
          <p:cNvSpPr txBox="1">
            <a:spLocks noGrp="1"/>
          </p:cNvSpPr>
          <p:nvPr>
            <p:ph type="sldNum" sz="quarter" idx="8"/>
          </p:nvPr>
        </p:nvSpPr>
        <p:spPr/>
        <p:txBody>
          <a:bodyPr/>
          <a:lstStyle>
            <a:lvl1pPr>
              <a:defRPr/>
            </a:lvl1pPr>
          </a:lstStyle>
          <a:p>
            <a:pPr lvl="0"/>
            <a:fld id="{83A66042-D65E-4EA2-BC43-B7C867C9970E}" type="slidenum">
              <a:t>‹#›</a:t>
            </a:fld>
            <a:endParaRPr lang="fi-FI"/>
          </a:p>
        </p:txBody>
      </p:sp>
    </p:spTree>
    <p:extLst>
      <p:ext uri="{BB962C8B-B14F-4D97-AF65-F5344CB8AC3E}">
        <p14:creationId xmlns:p14="http://schemas.microsoft.com/office/powerpoint/2010/main" val="137340319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Freeform 6"/>
          <p:cNvSpPr/>
          <p:nvPr/>
        </p:nvSpPr>
        <p:spPr>
          <a:xfrm>
            <a:off x="0" y="0"/>
            <a:ext cx="12191996" cy="2185992"/>
          </a:xfrm>
          <a:custGeom>
            <a:avLst/>
            <a:gdLst>
              <a:gd name="f0" fmla="val w"/>
              <a:gd name="f1" fmla="val h"/>
              <a:gd name="f2" fmla="val 0"/>
              <a:gd name="f3" fmla="val 5760"/>
              <a:gd name="f4" fmla="val 1377"/>
              <a:gd name="f5" fmla="val 1189"/>
              <a:gd name="f6" fmla="val 943"/>
              <a:gd name="f7" fmla="val 1123"/>
              <a:gd name="f8" fmla="val 1369"/>
              <a:gd name="f9" fmla="val 1127"/>
              <a:gd name="f10" fmla="val 1371"/>
              <a:gd name="f11" fmla="val 1133"/>
              <a:gd name="f12" fmla="val 1374"/>
              <a:gd name="f13" fmla="val 1139"/>
              <a:gd name="f14" fmla="val 1144"/>
              <a:gd name="f15" fmla="val 1150"/>
              <a:gd name="f16" fmla="val 1155"/>
              <a:gd name="f17" fmla="val 1161"/>
              <a:gd name="f18" fmla="val 1165"/>
              <a:gd name="f19" fmla="val 1345"/>
              <a:gd name="f20" fmla="*/ f0 1 5760"/>
              <a:gd name="f21" fmla="*/ f1 1 1377"/>
              <a:gd name="f22" fmla="val f2"/>
              <a:gd name="f23" fmla="val f3"/>
              <a:gd name="f24" fmla="val f4"/>
              <a:gd name="f25" fmla="+- f24 0 f22"/>
              <a:gd name="f26" fmla="+- f23 0 f22"/>
              <a:gd name="f27" fmla="*/ f26 1 5760"/>
              <a:gd name="f28" fmla="*/ f25 1 1377"/>
              <a:gd name="f29" fmla="*/ 0 1 f27"/>
              <a:gd name="f30" fmla="*/ f23 1 f27"/>
              <a:gd name="f31" fmla="*/ 0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60" h="1377">
                <a:moveTo>
                  <a:pt x="f3" y="f2"/>
                </a:moveTo>
                <a:lnTo>
                  <a:pt x="f2" y="f2"/>
                </a:lnTo>
                <a:lnTo>
                  <a:pt x="f2" y="f5"/>
                </a:lnTo>
                <a:lnTo>
                  <a:pt x="f6" y="f5"/>
                </a:lnTo>
                <a:lnTo>
                  <a:pt x="f7" y="f8"/>
                </a:lnTo>
                <a:lnTo>
                  <a:pt x="f7" y="f8"/>
                </a:lnTo>
                <a:lnTo>
                  <a:pt x="f9" y="f10"/>
                </a:lnTo>
                <a:lnTo>
                  <a:pt x="f11" y="f12"/>
                </a:lnTo>
                <a:lnTo>
                  <a:pt x="f13" y="f4"/>
                </a:lnTo>
                <a:lnTo>
                  <a:pt x="f14" y="f4"/>
                </a:lnTo>
                <a:lnTo>
                  <a:pt x="f15" y="f4"/>
                </a:lnTo>
                <a:lnTo>
                  <a:pt x="f16" y="f12"/>
                </a:lnTo>
                <a:lnTo>
                  <a:pt x="f17" y="f10"/>
                </a:lnTo>
                <a:lnTo>
                  <a:pt x="f18" y="f8"/>
                </a:lnTo>
                <a:lnTo>
                  <a:pt x="f19" y="f5"/>
                </a:lnTo>
                <a:lnTo>
                  <a:pt x="f3" y="f5"/>
                </a:lnTo>
                <a:lnTo>
                  <a:pt x="f3" y="f2"/>
                </a:lnTo>
                <a:close/>
              </a:path>
            </a:pathLst>
          </a:custGeom>
          <a:blipFill>
            <a:blip r:embed="rId2">
              <a:alphaModFix/>
            </a:blip>
            <a:tile sx="101135" sy="101135" algn="tl"/>
          </a:blipFill>
          <a:ln w="9528" cap="rnd">
            <a:solidFill>
              <a:srgbClr val="8B8B8B"/>
            </a:solidFill>
            <a:prstDash val="solid"/>
          </a:ln>
        </p:spPr>
        <p:txBody>
          <a:bodyPr lIns="0" tIns="0" rIns="0" bIns="0"/>
          <a:lstStyle/>
          <a:p>
            <a:endParaRPr lang="fi-FI"/>
          </a:p>
        </p:txBody>
      </p:sp>
      <p:sp>
        <p:nvSpPr>
          <p:cNvPr id="3" name="Title 1"/>
          <p:cNvSpPr txBox="1">
            <a:spLocks noGrp="1"/>
          </p:cNvSpPr>
          <p:nvPr>
            <p:ph type="title"/>
          </p:nvPr>
        </p:nvSpPr>
        <p:spPr/>
        <p:txBody>
          <a:bodyPr/>
          <a:lstStyle>
            <a:lvl1pPr>
              <a:defRPr/>
            </a:lvl1pPr>
          </a:lstStyle>
          <a:p>
            <a:pPr lvl="0"/>
            <a:r>
              <a:rPr lang="fi-FI"/>
              <a:t>Muokkaa perustyyl. napsautt.</a:t>
            </a:r>
            <a:endParaRPr lang="en-US"/>
          </a:p>
        </p:txBody>
      </p:sp>
      <p:sp>
        <p:nvSpPr>
          <p:cNvPr id="4" name="Content Placeholder 2"/>
          <p:cNvSpPr txBox="1">
            <a:spLocks noGrp="1"/>
          </p:cNvSpPr>
          <p:nvPr>
            <p:ph idx="1"/>
          </p:nvPr>
        </p:nvSpPr>
        <p:spPr>
          <a:xfrm>
            <a:off x="818708" y="2222284"/>
            <a:ext cx="10554571" cy="3636513"/>
          </a:xfrm>
        </p:spPr>
        <p:txBody>
          <a:bodyPr/>
          <a:lstStyle>
            <a:lvl1pPr>
              <a:defRPr/>
            </a:lvl1pPr>
            <a:lvl2pPr>
              <a:defRPr/>
            </a:lvl2pPr>
            <a:lvl3pPr>
              <a:defRPr/>
            </a:lvl3pPr>
            <a:lvl4pPr>
              <a:defRPr/>
            </a:lvl4pPr>
            <a:lvl5pP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3"/>
          <p:cNvSpPr txBox="1">
            <a:spLocks noGrp="1"/>
          </p:cNvSpPr>
          <p:nvPr>
            <p:ph type="dt" sz="half" idx="7"/>
          </p:nvPr>
        </p:nvSpPr>
        <p:spPr/>
        <p:txBody>
          <a:bodyPr/>
          <a:lstStyle>
            <a:lvl1pPr>
              <a:defRPr/>
            </a:lvl1pPr>
          </a:lstStyle>
          <a:p>
            <a:pPr lvl="0"/>
            <a:fld id="{E8F76B11-57E4-4181-9E2F-64F8552CE7F8}" type="datetime1">
              <a:rPr lang="fi-FI"/>
              <a:pPr lvl="0"/>
              <a:t>9.1.2019</a:t>
            </a:fld>
            <a:endParaRPr lang="fi-FI"/>
          </a:p>
        </p:txBody>
      </p:sp>
      <p:sp>
        <p:nvSpPr>
          <p:cNvPr id="6" name="Footer Placeholder 4"/>
          <p:cNvSpPr txBox="1">
            <a:spLocks noGrp="1"/>
          </p:cNvSpPr>
          <p:nvPr>
            <p:ph type="ftr" sz="quarter" idx="9"/>
          </p:nvPr>
        </p:nvSpPr>
        <p:spPr/>
        <p:txBody>
          <a:bodyPr/>
          <a:lstStyle>
            <a:lvl1pPr>
              <a:defRPr/>
            </a:lvl1pPr>
          </a:lstStyle>
          <a:p>
            <a:pPr lvl="0"/>
            <a:endParaRPr lang="fi-FI"/>
          </a:p>
        </p:txBody>
      </p:sp>
      <p:sp>
        <p:nvSpPr>
          <p:cNvPr id="7" name="Slide Number Placeholder 5"/>
          <p:cNvSpPr txBox="1">
            <a:spLocks noGrp="1"/>
          </p:cNvSpPr>
          <p:nvPr>
            <p:ph type="sldNum" sz="quarter" idx="8"/>
          </p:nvPr>
        </p:nvSpPr>
        <p:spPr/>
        <p:txBody>
          <a:bodyPr/>
          <a:lstStyle>
            <a:lvl1pPr>
              <a:defRPr/>
            </a:lvl1pPr>
          </a:lstStyle>
          <a:p>
            <a:pPr lvl="0"/>
            <a:fld id="{6C85B9F4-A970-41A3-A816-5FD572370D2A}" type="slidenum">
              <a:t>‹#›</a:t>
            </a:fld>
            <a:endParaRPr lang="fi-FI"/>
          </a:p>
        </p:txBody>
      </p:sp>
    </p:spTree>
    <p:extLst>
      <p:ext uri="{BB962C8B-B14F-4D97-AF65-F5344CB8AC3E}">
        <p14:creationId xmlns:p14="http://schemas.microsoft.com/office/powerpoint/2010/main" val="40958642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Freeform 7"/>
          <p:cNvSpPr/>
          <p:nvPr/>
        </p:nvSpPr>
        <p:spPr>
          <a:xfrm>
            <a:off x="0" y="0"/>
            <a:ext cx="12191996" cy="5203822"/>
          </a:xfrm>
          <a:custGeom>
            <a:avLst/>
            <a:gdLst>
              <a:gd name="f0" fmla="val w"/>
              <a:gd name="f1" fmla="val h"/>
              <a:gd name="f2" fmla="val 0"/>
              <a:gd name="f3" fmla="val 5760"/>
              <a:gd name="f4" fmla="val 3278"/>
              <a:gd name="f5" fmla="val 3090"/>
              <a:gd name="f6" fmla="val 4817"/>
              <a:gd name="f7" fmla="val 4637"/>
              <a:gd name="f8" fmla="val 3270"/>
              <a:gd name="f9" fmla="val 4633"/>
              <a:gd name="f10" fmla="val 3272"/>
              <a:gd name="f11" fmla="val 4627"/>
              <a:gd name="f12" fmla="val 3275"/>
              <a:gd name="f13" fmla="val 4621"/>
              <a:gd name="f14" fmla="val 4616"/>
              <a:gd name="f15" fmla="val 4610"/>
              <a:gd name="f16" fmla="val 4605"/>
              <a:gd name="f17" fmla="val 4599"/>
              <a:gd name="f18" fmla="val 4595"/>
              <a:gd name="f19" fmla="val 4415"/>
              <a:gd name="f20" fmla="*/ f0 1 5760"/>
              <a:gd name="f21" fmla="*/ f1 1 3278"/>
              <a:gd name="f22" fmla="val f2"/>
              <a:gd name="f23" fmla="val f3"/>
              <a:gd name="f24" fmla="val f4"/>
              <a:gd name="f25" fmla="+- f24 0 f22"/>
              <a:gd name="f26" fmla="+- f23 0 f22"/>
              <a:gd name="f27" fmla="*/ f26 1 5760"/>
              <a:gd name="f28" fmla="*/ f25 1 3278"/>
              <a:gd name="f29" fmla="*/ 0 1 f27"/>
              <a:gd name="f30" fmla="*/ f23 1 f27"/>
              <a:gd name="f31" fmla="*/ 0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60" h="3278">
                <a:moveTo>
                  <a:pt x="f2" y="f2"/>
                </a:moveTo>
                <a:lnTo>
                  <a:pt x="f3" y="f2"/>
                </a:lnTo>
                <a:lnTo>
                  <a:pt x="f3" y="f5"/>
                </a:lnTo>
                <a:lnTo>
                  <a:pt x="f6" y="f5"/>
                </a:lnTo>
                <a:lnTo>
                  <a:pt x="f7" y="f8"/>
                </a:lnTo>
                <a:lnTo>
                  <a:pt x="f7" y="f8"/>
                </a:lnTo>
                <a:lnTo>
                  <a:pt x="f9" y="f10"/>
                </a:lnTo>
                <a:lnTo>
                  <a:pt x="f11" y="f12"/>
                </a:lnTo>
                <a:lnTo>
                  <a:pt x="f13" y="f4"/>
                </a:lnTo>
                <a:lnTo>
                  <a:pt x="f14" y="f4"/>
                </a:lnTo>
                <a:lnTo>
                  <a:pt x="f15" y="f4"/>
                </a:lnTo>
                <a:lnTo>
                  <a:pt x="f16" y="f12"/>
                </a:lnTo>
                <a:lnTo>
                  <a:pt x="f17" y="f10"/>
                </a:lnTo>
                <a:lnTo>
                  <a:pt x="f18" y="f8"/>
                </a:lnTo>
                <a:lnTo>
                  <a:pt x="f19" y="f5"/>
                </a:lnTo>
                <a:lnTo>
                  <a:pt x="f2" y="f5"/>
                </a:lnTo>
                <a:lnTo>
                  <a:pt x="f2" y="f2"/>
                </a:lnTo>
                <a:lnTo>
                  <a:pt x="f2" y="f2"/>
                </a:lnTo>
                <a:close/>
              </a:path>
            </a:pathLst>
          </a:custGeom>
          <a:blipFill>
            <a:blip r:embed="rId2">
              <a:alphaModFix/>
            </a:blip>
            <a:tile sx="101135" sy="101135" algn="tl"/>
          </a:blipFill>
          <a:ln w="9528" cap="rnd">
            <a:solidFill>
              <a:srgbClr val="8B8B8B"/>
            </a:solidFill>
            <a:prstDash val="solid"/>
          </a:ln>
        </p:spPr>
        <p:txBody>
          <a:bodyPr lIns="0" tIns="0" rIns="0" bIns="0"/>
          <a:lstStyle/>
          <a:p>
            <a:endParaRPr lang="fi-FI"/>
          </a:p>
        </p:txBody>
      </p:sp>
      <p:sp>
        <p:nvSpPr>
          <p:cNvPr id="3" name="Title 1"/>
          <p:cNvSpPr txBox="1">
            <a:spLocks noGrp="1"/>
          </p:cNvSpPr>
          <p:nvPr>
            <p:ph type="title"/>
          </p:nvPr>
        </p:nvSpPr>
        <p:spPr>
          <a:xfrm>
            <a:off x="810002" y="2951399"/>
            <a:ext cx="10561420" cy="1468800"/>
          </a:xfrm>
        </p:spPr>
        <p:txBody>
          <a:bodyPr/>
          <a:lstStyle>
            <a:lvl1pPr algn="r">
              <a:defRPr sz="4800"/>
            </a:lvl1pPr>
          </a:lstStyle>
          <a:p>
            <a:pPr lvl="0"/>
            <a:r>
              <a:rPr lang="fi-FI"/>
              <a:t>Muokkaa perustyyl. napsautt.</a:t>
            </a:r>
            <a:endParaRPr lang="en-US"/>
          </a:p>
        </p:txBody>
      </p:sp>
      <p:sp>
        <p:nvSpPr>
          <p:cNvPr id="4" name="Text Placeholder 2"/>
          <p:cNvSpPr txBox="1">
            <a:spLocks noGrp="1"/>
          </p:cNvSpPr>
          <p:nvPr>
            <p:ph type="body" idx="1"/>
          </p:nvPr>
        </p:nvSpPr>
        <p:spPr>
          <a:xfrm>
            <a:off x="810002" y="5281199"/>
            <a:ext cx="10561420" cy="433955"/>
          </a:xfrm>
        </p:spPr>
        <p:txBody>
          <a:bodyPr anchor="t">
            <a:noAutofit/>
          </a:bodyPr>
          <a:lstStyle>
            <a:lvl1pPr marL="0" indent="0" algn="r">
              <a:buNone/>
              <a:defRPr/>
            </a:lvl1pPr>
          </a:lstStyle>
          <a:p>
            <a:pPr lvl="0"/>
            <a:r>
              <a:rPr lang="fi-FI"/>
              <a:t>Muokkaa tekstin perustyylejä</a:t>
            </a:r>
          </a:p>
        </p:txBody>
      </p:sp>
      <p:sp>
        <p:nvSpPr>
          <p:cNvPr id="5" name="Date Placeholder 3"/>
          <p:cNvSpPr txBox="1">
            <a:spLocks noGrp="1"/>
          </p:cNvSpPr>
          <p:nvPr>
            <p:ph type="dt" sz="half" idx="7"/>
          </p:nvPr>
        </p:nvSpPr>
        <p:spPr/>
        <p:txBody>
          <a:bodyPr/>
          <a:lstStyle>
            <a:lvl1pPr>
              <a:defRPr/>
            </a:lvl1pPr>
          </a:lstStyle>
          <a:p>
            <a:pPr lvl="0"/>
            <a:fld id="{72F9E7D5-F837-464B-9FEC-9B776250DEC9}" type="datetime1">
              <a:rPr lang="fi-FI"/>
              <a:pPr lvl="0"/>
              <a:t>9.1.2019</a:t>
            </a:fld>
            <a:endParaRPr lang="fi-FI"/>
          </a:p>
        </p:txBody>
      </p:sp>
      <p:sp>
        <p:nvSpPr>
          <p:cNvPr id="6" name="Footer Placeholder 4"/>
          <p:cNvSpPr txBox="1">
            <a:spLocks noGrp="1"/>
          </p:cNvSpPr>
          <p:nvPr>
            <p:ph type="ftr" sz="quarter" idx="9"/>
          </p:nvPr>
        </p:nvSpPr>
        <p:spPr/>
        <p:txBody>
          <a:bodyPr/>
          <a:lstStyle>
            <a:lvl1pPr>
              <a:defRPr/>
            </a:lvl1pPr>
          </a:lstStyle>
          <a:p>
            <a:pPr lvl="0"/>
            <a:endParaRPr lang="fi-FI"/>
          </a:p>
        </p:txBody>
      </p:sp>
      <p:sp>
        <p:nvSpPr>
          <p:cNvPr id="7" name="Slide Number Placeholder 5"/>
          <p:cNvSpPr txBox="1">
            <a:spLocks noGrp="1"/>
          </p:cNvSpPr>
          <p:nvPr>
            <p:ph type="sldNum" sz="quarter" idx="8"/>
          </p:nvPr>
        </p:nvSpPr>
        <p:spPr/>
        <p:txBody>
          <a:bodyPr/>
          <a:lstStyle>
            <a:lvl1pPr>
              <a:defRPr/>
            </a:lvl1pPr>
          </a:lstStyle>
          <a:p>
            <a:pPr lvl="0"/>
            <a:fld id="{509907B2-BF6F-423A-AAEB-6F1EA3DD9794}" type="slidenum">
              <a:t>‹#›</a:t>
            </a:fld>
            <a:endParaRPr lang="fi-FI"/>
          </a:p>
        </p:txBody>
      </p:sp>
    </p:spTree>
    <p:extLst>
      <p:ext uri="{BB962C8B-B14F-4D97-AF65-F5344CB8AC3E}">
        <p14:creationId xmlns:p14="http://schemas.microsoft.com/office/powerpoint/2010/main" val="378203264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Freeform 6"/>
          <p:cNvSpPr/>
          <p:nvPr/>
        </p:nvSpPr>
        <p:spPr>
          <a:xfrm>
            <a:off x="0" y="0"/>
            <a:ext cx="12191996" cy="2185992"/>
          </a:xfrm>
          <a:custGeom>
            <a:avLst/>
            <a:gdLst>
              <a:gd name="f0" fmla="val w"/>
              <a:gd name="f1" fmla="val h"/>
              <a:gd name="f2" fmla="val 0"/>
              <a:gd name="f3" fmla="val 5760"/>
              <a:gd name="f4" fmla="val 1377"/>
              <a:gd name="f5" fmla="val 1189"/>
              <a:gd name="f6" fmla="val 943"/>
              <a:gd name="f7" fmla="val 1123"/>
              <a:gd name="f8" fmla="val 1369"/>
              <a:gd name="f9" fmla="val 1127"/>
              <a:gd name="f10" fmla="val 1371"/>
              <a:gd name="f11" fmla="val 1133"/>
              <a:gd name="f12" fmla="val 1374"/>
              <a:gd name="f13" fmla="val 1139"/>
              <a:gd name="f14" fmla="val 1144"/>
              <a:gd name="f15" fmla="val 1150"/>
              <a:gd name="f16" fmla="val 1155"/>
              <a:gd name="f17" fmla="val 1161"/>
              <a:gd name="f18" fmla="val 1165"/>
              <a:gd name="f19" fmla="val 1345"/>
              <a:gd name="f20" fmla="*/ f0 1 5760"/>
              <a:gd name="f21" fmla="*/ f1 1 1377"/>
              <a:gd name="f22" fmla="val f2"/>
              <a:gd name="f23" fmla="val f3"/>
              <a:gd name="f24" fmla="val f4"/>
              <a:gd name="f25" fmla="+- f24 0 f22"/>
              <a:gd name="f26" fmla="+- f23 0 f22"/>
              <a:gd name="f27" fmla="*/ f26 1 5760"/>
              <a:gd name="f28" fmla="*/ f25 1 1377"/>
              <a:gd name="f29" fmla="*/ 0 1 f27"/>
              <a:gd name="f30" fmla="*/ f23 1 f27"/>
              <a:gd name="f31" fmla="*/ 0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60" h="1377">
                <a:moveTo>
                  <a:pt x="f3" y="f2"/>
                </a:moveTo>
                <a:lnTo>
                  <a:pt x="f2" y="f2"/>
                </a:lnTo>
                <a:lnTo>
                  <a:pt x="f2" y="f5"/>
                </a:lnTo>
                <a:lnTo>
                  <a:pt x="f6" y="f5"/>
                </a:lnTo>
                <a:lnTo>
                  <a:pt x="f7" y="f8"/>
                </a:lnTo>
                <a:lnTo>
                  <a:pt x="f7" y="f8"/>
                </a:lnTo>
                <a:lnTo>
                  <a:pt x="f9" y="f10"/>
                </a:lnTo>
                <a:lnTo>
                  <a:pt x="f11" y="f12"/>
                </a:lnTo>
                <a:lnTo>
                  <a:pt x="f13" y="f4"/>
                </a:lnTo>
                <a:lnTo>
                  <a:pt x="f14" y="f4"/>
                </a:lnTo>
                <a:lnTo>
                  <a:pt x="f15" y="f4"/>
                </a:lnTo>
                <a:lnTo>
                  <a:pt x="f16" y="f12"/>
                </a:lnTo>
                <a:lnTo>
                  <a:pt x="f17" y="f10"/>
                </a:lnTo>
                <a:lnTo>
                  <a:pt x="f18" y="f8"/>
                </a:lnTo>
                <a:lnTo>
                  <a:pt x="f19" y="f5"/>
                </a:lnTo>
                <a:lnTo>
                  <a:pt x="f3" y="f5"/>
                </a:lnTo>
                <a:lnTo>
                  <a:pt x="f3" y="f2"/>
                </a:lnTo>
                <a:close/>
              </a:path>
            </a:pathLst>
          </a:custGeom>
          <a:blipFill>
            <a:blip r:embed="rId2">
              <a:alphaModFix/>
            </a:blip>
            <a:tile sx="101135" sy="101135" algn="tl"/>
          </a:blipFill>
          <a:ln w="9528" cap="rnd">
            <a:solidFill>
              <a:srgbClr val="8B8B8B"/>
            </a:solidFill>
            <a:prstDash val="solid"/>
          </a:ln>
        </p:spPr>
        <p:txBody>
          <a:bodyPr lIns="0" tIns="0" rIns="0" bIns="0"/>
          <a:lstStyle/>
          <a:p>
            <a:endParaRPr lang="fi-FI"/>
          </a:p>
        </p:txBody>
      </p:sp>
      <p:sp>
        <p:nvSpPr>
          <p:cNvPr id="3" name="Title 1"/>
          <p:cNvSpPr txBox="1">
            <a:spLocks noGrp="1"/>
          </p:cNvSpPr>
          <p:nvPr>
            <p:ph type="title"/>
          </p:nvPr>
        </p:nvSpPr>
        <p:spPr/>
        <p:txBody>
          <a:bodyPr/>
          <a:lstStyle>
            <a:lvl1pPr>
              <a:defRPr/>
            </a:lvl1pPr>
          </a:lstStyle>
          <a:p>
            <a:pPr lvl="0"/>
            <a:r>
              <a:rPr lang="fi-FI"/>
              <a:t>Muokkaa perustyyl. napsautt.</a:t>
            </a:r>
            <a:endParaRPr lang="en-US"/>
          </a:p>
        </p:txBody>
      </p:sp>
      <p:sp>
        <p:nvSpPr>
          <p:cNvPr id="4" name="Content Placeholder 2"/>
          <p:cNvSpPr txBox="1">
            <a:spLocks noGrp="1"/>
          </p:cNvSpPr>
          <p:nvPr>
            <p:ph idx="1"/>
          </p:nvPr>
        </p:nvSpPr>
        <p:spPr>
          <a:xfrm>
            <a:off x="818708" y="2222284"/>
            <a:ext cx="5185873" cy="3638763"/>
          </a:xfrm>
        </p:spPr>
        <p:txBody>
          <a:bodyPr/>
          <a:lstStyle>
            <a:lvl1pPr>
              <a:defRPr/>
            </a:lvl1pPr>
            <a:lvl2pPr>
              <a:defRPr/>
            </a:lvl2pPr>
            <a:lvl3pPr>
              <a:defRPr/>
            </a:lvl3pPr>
            <a:lvl4pPr>
              <a:defRPr/>
            </a:lvl4pPr>
            <a:lvl5pP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Content Placeholder 3"/>
          <p:cNvSpPr txBox="1">
            <a:spLocks noGrp="1"/>
          </p:cNvSpPr>
          <p:nvPr>
            <p:ph idx="2"/>
          </p:nvPr>
        </p:nvSpPr>
        <p:spPr>
          <a:xfrm>
            <a:off x="6187415" y="2222284"/>
            <a:ext cx="5194587" cy="3638763"/>
          </a:xfrm>
        </p:spPr>
        <p:txBody>
          <a:bodyPr/>
          <a:lstStyle>
            <a:lvl1pPr>
              <a:defRPr/>
            </a:lvl1pPr>
            <a:lvl2pPr>
              <a:defRPr/>
            </a:lvl2pPr>
            <a:lvl3pPr>
              <a:defRPr/>
            </a:lvl3pPr>
            <a:lvl4pPr>
              <a:defRPr/>
            </a:lvl4pPr>
            <a:lvl5pP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Date Placeholder 4"/>
          <p:cNvSpPr txBox="1">
            <a:spLocks noGrp="1"/>
          </p:cNvSpPr>
          <p:nvPr>
            <p:ph type="dt" sz="half" idx="7"/>
          </p:nvPr>
        </p:nvSpPr>
        <p:spPr/>
        <p:txBody>
          <a:bodyPr/>
          <a:lstStyle>
            <a:lvl1pPr>
              <a:defRPr/>
            </a:lvl1pPr>
          </a:lstStyle>
          <a:p>
            <a:pPr lvl="0"/>
            <a:fld id="{B70765BF-AB1B-42D9-ACE4-4D20CFBF5E6C}" type="datetime1">
              <a:rPr lang="fi-FI"/>
              <a:pPr lvl="0"/>
              <a:t>9.1.2019</a:t>
            </a:fld>
            <a:endParaRPr lang="fi-FI"/>
          </a:p>
        </p:txBody>
      </p:sp>
      <p:sp>
        <p:nvSpPr>
          <p:cNvPr id="7" name="Footer Placeholder 5"/>
          <p:cNvSpPr txBox="1">
            <a:spLocks noGrp="1"/>
          </p:cNvSpPr>
          <p:nvPr>
            <p:ph type="ftr" sz="quarter" idx="9"/>
          </p:nvPr>
        </p:nvSpPr>
        <p:spPr/>
        <p:txBody>
          <a:bodyPr/>
          <a:lstStyle>
            <a:lvl1pPr>
              <a:defRPr/>
            </a:lvl1pPr>
          </a:lstStyle>
          <a:p>
            <a:pPr lvl="0"/>
            <a:endParaRPr lang="fi-FI"/>
          </a:p>
        </p:txBody>
      </p:sp>
      <p:sp>
        <p:nvSpPr>
          <p:cNvPr id="8" name="Slide Number Placeholder 6"/>
          <p:cNvSpPr txBox="1">
            <a:spLocks noGrp="1"/>
          </p:cNvSpPr>
          <p:nvPr>
            <p:ph type="sldNum" sz="quarter" idx="8"/>
          </p:nvPr>
        </p:nvSpPr>
        <p:spPr/>
        <p:txBody>
          <a:bodyPr/>
          <a:lstStyle>
            <a:lvl1pPr>
              <a:defRPr/>
            </a:lvl1pPr>
          </a:lstStyle>
          <a:p>
            <a:pPr lvl="0"/>
            <a:fld id="{F902A0AC-6DD9-4515-882E-30C4C626FED0}" type="slidenum">
              <a:t>‹#›</a:t>
            </a:fld>
            <a:endParaRPr lang="fi-FI"/>
          </a:p>
        </p:txBody>
      </p:sp>
    </p:spTree>
    <p:extLst>
      <p:ext uri="{BB962C8B-B14F-4D97-AF65-F5344CB8AC3E}">
        <p14:creationId xmlns:p14="http://schemas.microsoft.com/office/powerpoint/2010/main" val="411422641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Freeform 6"/>
          <p:cNvSpPr/>
          <p:nvPr/>
        </p:nvSpPr>
        <p:spPr>
          <a:xfrm>
            <a:off x="0" y="0"/>
            <a:ext cx="12191996" cy="2185992"/>
          </a:xfrm>
          <a:custGeom>
            <a:avLst/>
            <a:gdLst>
              <a:gd name="f0" fmla="val w"/>
              <a:gd name="f1" fmla="val h"/>
              <a:gd name="f2" fmla="val 0"/>
              <a:gd name="f3" fmla="val 5760"/>
              <a:gd name="f4" fmla="val 1377"/>
              <a:gd name="f5" fmla="val 1189"/>
              <a:gd name="f6" fmla="val 943"/>
              <a:gd name="f7" fmla="val 1123"/>
              <a:gd name="f8" fmla="val 1369"/>
              <a:gd name="f9" fmla="val 1127"/>
              <a:gd name="f10" fmla="val 1371"/>
              <a:gd name="f11" fmla="val 1133"/>
              <a:gd name="f12" fmla="val 1374"/>
              <a:gd name="f13" fmla="val 1139"/>
              <a:gd name="f14" fmla="val 1144"/>
              <a:gd name="f15" fmla="val 1150"/>
              <a:gd name="f16" fmla="val 1155"/>
              <a:gd name="f17" fmla="val 1161"/>
              <a:gd name="f18" fmla="val 1165"/>
              <a:gd name="f19" fmla="val 1345"/>
              <a:gd name="f20" fmla="*/ f0 1 5760"/>
              <a:gd name="f21" fmla="*/ f1 1 1377"/>
              <a:gd name="f22" fmla="val f2"/>
              <a:gd name="f23" fmla="val f3"/>
              <a:gd name="f24" fmla="val f4"/>
              <a:gd name="f25" fmla="+- f24 0 f22"/>
              <a:gd name="f26" fmla="+- f23 0 f22"/>
              <a:gd name="f27" fmla="*/ f26 1 5760"/>
              <a:gd name="f28" fmla="*/ f25 1 1377"/>
              <a:gd name="f29" fmla="*/ 0 1 f27"/>
              <a:gd name="f30" fmla="*/ f23 1 f27"/>
              <a:gd name="f31" fmla="*/ 0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60" h="1377">
                <a:moveTo>
                  <a:pt x="f3" y="f2"/>
                </a:moveTo>
                <a:lnTo>
                  <a:pt x="f2" y="f2"/>
                </a:lnTo>
                <a:lnTo>
                  <a:pt x="f2" y="f5"/>
                </a:lnTo>
                <a:lnTo>
                  <a:pt x="f6" y="f5"/>
                </a:lnTo>
                <a:lnTo>
                  <a:pt x="f7" y="f8"/>
                </a:lnTo>
                <a:lnTo>
                  <a:pt x="f7" y="f8"/>
                </a:lnTo>
                <a:lnTo>
                  <a:pt x="f9" y="f10"/>
                </a:lnTo>
                <a:lnTo>
                  <a:pt x="f11" y="f12"/>
                </a:lnTo>
                <a:lnTo>
                  <a:pt x="f13" y="f4"/>
                </a:lnTo>
                <a:lnTo>
                  <a:pt x="f14" y="f4"/>
                </a:lnTo>
                <a:lnTo>
                  <a:pt x="f15" y="f4"/>
                </a:lnTo>
                <a:lnTo>
                  <a:pt x="f16" y="f12"/>
                </a:lnTo>
                <a:lnTo>
                  <a:pt x="f17" y="f10"/>
                </a:lnTo>
                <a:lnTo>
                  <a:pt x="f18" y="f8"/>
                </a:lnTo>
                <a:lnTo>
                  <a:pt x="f19" y="f5"/>
                </a:lnTo>
                <a:lnTo>
                  <a:pt x="f3" y="f5"/>
                </a:lnTo>
                <a:lnTo>
                  <a:pt x="f3" y="f2"/>
                </a:lnTo>
                <a:close/>
              </a:path>
            </a:pathLst>
          </a:custGeom>
          <a:blipFill>
            <a:blip r:embed="rId2">
              <a:alphaModFix/>
            </a:blip>
            <a:tile sx="101135" sy="101135" algn="tl"/>
          </a:blipFill>
          <a:ln w="9528" cap="rnd">
            <a:solidFill>
              <a:srgbClr val="8B8B8B"/>
            </a:solidFill>
            <a:prstDash val="solid"/>
          </a:ln>
        </p:spPr>
        <p:txBody>
          <a:bodyPr lIns="0" tIns="0" rIns="0" bIns="0"/>
          <a:lstStyle/>
          <a:p>
            <a:endParaRPr lang="fi-FI"/>
          </a:p>
        </p:txBody>
      </p:sp>
      <p:sp>
        <p:nvSpPr>
          <p:cNvPr id="3" name="Title 1"/>
          <p:cNvSpPr txBox="1">
            <a:spLocks noGrp="1"/>
          </p:cNvSpPr>
          <p:nvPr>
            <p:ph type="title"/>
          </p:nvPr>
        </p:nvSpPr>
        <p:spPr/>
        <p:txBody>
          <a:bodyPr/>
          <a:lstStyle>
            <a:lvl1pPr>
              <a:defRPr/>
            </a:lvl1pPr>
          </a:lstStyle>
          <a:p>
            <a:pPr lvl="0"/>
            <a:r>
              <a:rPr lang="fi-FI"/>
              <a:t>Muokkaa perustyyl. napsautt.</a:t>
            </a:r>
            <a:endParaRPr lang="en-US"/>
          </a:p>
        </p:txBody>
      </p:sp>
      <p:sp>
        <p:nvSpPr>
          <p:cNvPr id="4" name="Text Placeholder 2"/>
          <p:cNvSpPr txBox="1">
            <a:spLocks noGrp="1"/>
          </p:cNvSpPr>
          <p:nvPr>
            <p:ph type="body" idx="1"/>
          </p:nvPr>
        </p:nvSpPr>
        <p:spPr>
          <a:xfrm>
            <a:off x="814730" y="2174872"/>
            <a:ext cx="5189860" cy="576264"/>
          </a:xfrm>
        </p:spPr>
        <p:txBody>
          <a:bodyPr anchor="b" anchorCtr="1">
            <a:noAutofit/>
          </a:bodyPr>
          <a:lstStyle>
            <a:lvl1pPr marL="0" indent="0" algn="ctr">
              <a:spcBef>
                <a:spcPts val="500"/>
              </a:spcBef>
              <a:buNone/>
              <a:defRPr sz="2000"/>
            </a:lvl1pPr>
          </a:lstStyle>
          <a:p>
            <a:pPr lvl="0"/>
            <a:r>
              <a:rPr lang="fi-FI"/>
              <a:t>Muokkaa tekstin perustyylejä</a:t>
            </a:r>
          </a:p>
        </p:txBody>
      </p:sp>
      <p:sp>
        <p:nvSpPr>
          <p:cNvPr id="5" name="Content Placeholder 3"/>
          <p:cNvSpPr txBox="1">
            <a:spLocks noGrp="1"/>
          </p:cNvSpPr>
          <p:nvPr>
            <p:ph idx="2"/>
          </p:nvPr>
        </p:nvSpPr>
        <p:spPr>
          <a:xfrm>
            <a:off x="814730" y="2751136"/>
            <a:ext cx="5189860" cy="3109910"/>
          </a:xfrm>
        </p:spPr>
        <p:txBody>
          <a:bodyPr anchor="t"/>
          <a:lstStyle>
            <a:lvl1pPr>
              <a:defRPr/>
            </a:lvl1pPr>
            <a:lvl2pPr>
              <a:defRPr/>
            </a:lvl2pPr>
            <a:lvl3pPr>
              <a:defRPr/>
            </a:lvl3pPr>
            <a:lvl4pPr>
              <a:defRPr/>
            </a:lvl4pPr>
            <a:lvl5pP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Text Placeholder 4"/>
          <p:cNvSpPr txBox="1">
            <a:spLocks noGrp="1"/>
          </p:cNvSpPr>
          <p:nvPr>
            <p:ph type="body" idx="3"/>
          </p:nvPr>
        </p:nvSpPr>
        <p:spPr>
          <a:xfrm>
            <a:off x="6187415" y="2174872"/>
            <a:ext cx="5194587" cy="576264"/>
          </a:xfrm>
        </p:spPr>
        <p:txBody>
          <a:bodyPr anchor="b" anchorCtr="1">
            <a:noAutofit/>
          </a:bodyPr>
          <a:lstStyle>
            <a:lvl1pPr marL="0" indent="0" algn="ctr">
              <a:spcBef>
                <a:spcPts val="500"/>
              </a:spcBef>
              <a:buNone/>
              <a:defRPr sz="2000"/>
            </a:lvl1pPr>
          </a:lstStyle>
          <a:p>
            <a:pPr lvl="0"/>
            <a:r>
              <a:rPr lang="fi-FI"/>
              <a:t>Muokkaa tekstin perustyylejä</a:t>
            </a:r>
          </a:p>
        </p:txBody>
      </p:sp>
      <p:sp>
        <p:nvSpPr>
          <p:cNvPr id="7" name="Content Placeholder 5"/>
          <p:cNvSpPr txBox="1">
            <a:spLocks noGrp="1"/>
          </p:cNvSpPr>
          <p:nvPr>
            <p:ph idx="4"/>
          </p:nvPr>
        </p:nvSpPr>
        <p:spPr>
          <a:xfrm>
            <a:off x="6187415" y="2751136"/>
            <a:ext cx="5194587" cy="3109910"/>
          </a:xfrm>
        </p:spPr>
        <p:txBody>
          <a:bodyPr anchor="t"/>
          <a:lstStyle>
            <a:lvl1pPr>
              <a:defRPr/>
            </a:lvl1pPr>
            <a:lvl2pPr>
              <a:defRPr/>
            </a:lvl2pPr>
            <a:lvl3pPr>
              <a:defRPr/>
            </a:lvl3pPr>
            <a:lvl4pPr>
              <a:defRPr/>
            </a:lvl4pPr>
            <a:lvl5pP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6"/>
          <p:cNvSpPr txBox="1">
            <a:spLocks noGrp="1"/>
          </p:cNvSpPr>
          <p:nvPr>
            <p:ph type="dt" sz="half" idx="7"/>
          </p:nvPr>
        </p:nvSpPr>
        <p:spPr/>
        <p:txBody>
          <a:bodyPr/>
          <a:lstStyle>
            <a:lvl1pPr>
              <a:defRPr/>
            </a:lvl1pPr>
          </a:lstStyle>
          <a:p>
            <a:pPr lvl="0"/>
            <a:fld id="{918C0F9A-0BFE-4E46-88B4-349F577A0C84}" type="datetime1">
              <a:rPr lang="fi-FI"/>
              <a:pPr lvl="0"/>
              <a:t>9.1.2019</a:t>
            </a:fld>
            <a:endParaRPr lang="fi-FI"/>
          </a:p>
        </p:txBody>
      </p:sp>
      <p:sp>
        <p:nvSpPr>
          <p:cNvPr id="9" name="Footer Placeholder 7"/>
          <p:cNvSpPr txBox="1">
            <a:spLocks noGrp="1"/>
          </p:cNvSpPr>
          <p:nvPr>
            <p:ph type="ftr" sz="quarter" idx="9"/>
          </p:nvPr>
        </p:nvSpPr>
        <p:spPr/>
        <p:txBody>
          <a:bodyPr/>
          <a:lstStyle>
            <a:lvl1pPr>
              <a:defRPr/>
            </a:lvl1pPr>
          </a:lstStyle>
          <a:p>
            <a:pPr lvl="0"/>
            <a:endParaRPr lang="fi-FI"/>
          </a:p>
        </p:txBody>
      </p:sp>
      <p:sp>
        <p:nvSpPr>
          <p:cNvPr id="10" name="Slide Number Placeholder 8"/>
          <p:cNvSpPr txBox="1">
            <a:spLocks noGrp="1"/>
          </p:cNvSpPr>
          <p:nvPr>
            <p:ph type="sldNum" sz="quarter" idx="8"/>
          </p:nvPr>
        </p:nvSpPr>
        <p:spPr/>
        <p:txBody>
          <a:bodyPr/>
          <a:lstStyle>
            <a:lvl1pPr>
              <a:defRPr/>
            </a:lvl1pPr>
          </a:lstStyle>
          <a:p>
            <a:pPr lvl="0"/>
            <a:fld id="{7AEA1E2F-96ED-4E7E-8F7A-B23E10820722}" type="slidenum">
              <a:t>‹#›</a:t>
            </a:fld>
            <a:endParaRPr lang="fi-FI"/>
          </a:p>
        </p:txBody>
      </p:sp>
    </p:spTree>
    <p:extLst>
      <p:ext uri="{BB962C8B-B14F-4D97-AF65-F5344CB8AC3E}">
        <p14:creationId xmlns:p14="http://schemas.microsoft.com/office/powerpoint/2010/main" val="250196649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Freeform 6"/>
          <p:cNvSpPr/>
          <p:nvPr/>
        </p:nvSpPr>
        <p:spPr>
          <a:xfrm>
            <a:off x="0" y="0"/>
            <a:ext cx="12191996" cy="2185992"/>
          </a:xfrm>
          <a:custGeom>
            <a:avLst/>
            <a:gdLst>
              <a:gd name="f0" fmla="val w"/>
              <a:gd name="f1" fmla="val h"/>
              <a:gd name="f2" fmla="val 0"/>
              <a:gd name="f3" fmla="val 5760"/>
              <a:gd name="f4" fmla="val 1377"/>
              <a:gd name="f5" fmla="val 1189"/>
              <a:gd name="f6" fmla="val 943"/>
              <a:gd name="f7" fmla="val 1123"/>
              <a:gd name="f8" fmla="val 1369"/>
              <a:gd name="f9" fmla="val 1127"/>
              <a:gd name="f10" fmla="val 1371"/>
              <a:gd name="f11" fmla="val 1133"/>
              <a:gd name="f12" fmla="val 1374"/>
              <a:gd name="f13" fmla="val 1139"/>
              <a:gd name="f14" fmla="val 1144"/>
              <a:gd name="f15" fmla="val 1150"/>
              <a:gd name="f16" fmla="val 1155"/>
              <a:gd name="f17" fmla="val 1161"/>
              <a:gd name="f18" fmla="val 1165"/>
              <a:gd name="f19" fmla="val 1345"/>
              <a:gd name="f20" fmla="*/ f0 1 5760"/>
              <a:gd name="f21" fmla="*/ f1 1 1377"/>
              <a:gd name="f22" fmla="val f2"/>
              <a:gd name="f23" fmla="val f3"/>
              <a:gd name="f24" fmla="val f4"/>
              <a:gd name="f25" fmla="+- f24 0 f22"/>
              <a:gd name="f26" fmla="+- f23 0 f22"/>
              <a:gd name="f27" fmla="*/ f26 1 5760"/>
              <a:gd name="f28" fmla="*/ f25 1 1377"/>
              <a:gd name="f29" fmla="*/ 0 1 f27"/>
              <a:gd name="f30" fmla="*/ f23 1 f27"/>
              <a:gd name="f31" fmla="*/ 0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60" h="1377">
                <a:moveTo>
                  <a:pt x="f3" y="f2"/>
                </a:moveTo>
                <a:lnTo>
                  <a:pt x="f2" y="f2"/>
                </a:lnTo>
                <a:lnTo>
                  <a:pt x="f2" y="f5"/>
                </a:lnTo>
                <a:lnTo>
                  <a:pt x="f6" y="f5"/>
                </a:lnTo>
                <a:lnTo>
                  <a:pt x="f7" y="f8"/>
                </a:lnTo>
                <a:lnTo>
                  <a:pt x="f7" y="f8"/>
                </a:lnTo>
                <a:lnTo>
                  <a:pt x="f9" y="f10"/>
                </a:lnTo>
                <a:lnTo>
                  <a:pt x="f11" y="f12"/>
                </a:lnTo>
                <a:lnTo>
                  <a:pt x="f13" y="f4"/>
                </a:lnTo>
                <a:lnTo>
                  <a:pt x="f14" y="f4"/>
                </a:lnTo>
                <a:lnTo>
                  <a:pt x="f15" y="f4"/>
                </a:lnTo>
                <a:lnTo>
                  <a:pt x="f16" y="f12"/>
                </a:lnTo>
                <a:lnTo>
                  <a:pt x="f17" y="f10"/>
                </a:lnTo>
                <a:lnTo>
                  <a:pt x="f18" y="f8"/>
                </a:lnTo>
                <a:lnTo>
                  <a:pt x="f19" y="f5"/>
                </a:lnTo>
                <a:lnTo>
                  <a:pt x="f3" y="f5"/>
                </a:lnTo>
                <a:lnTo>
                  <a:pt x="f3" y="f2"/>
                </a:lnTo>
                <a:close/>
              </a:path>
            </a:pathLst>
          </a:custGeom>
          <a:blipFill>
            <a:blip r:embed="rId2">
              <a:alphaModFix/>
            </a:blip>
            <a:tile sx="101135" sy="101135" algn="tl"/>
          </a:blipFill>
          <a:ln w="9528" cap="rnd">
            <a:solidFill>
              <a:srgbClr val="8B8B8B"/>
            </a:solidFill>
            <a:prstDash val="solid"/>
          </a:ln>
        </p:spPr>
        <p:txBody>
          <a:bodyPr lIns="0" tIns="0" rIns="0" bIns="0"/>
          <a:lstStyle/>
          <a:p>
            <a:endParaRPr lang="fi-FI"/>
          </a:p>
        </p:txBody>
      </p:sp>
      <p:sp>
        <p:nvSpPr>
          <p:cNvPr id="3" name="Title 1"/>
          <p:cNvSpPr txBox="1">
            <a:spLocks noGrp="1"/>
          </p:cNvSpPr>
          <p:nvPr>
            <p:ph type="title"/>
          </p:nvPr>
        </p:nvSpPr>
        <p:spPr/>
        <p:txBody>
          <a:bodyPr/>
          <a:lstStyle>
            <a:lvl1pPr>
              <a:defRPr/>
            </a:lvl1pPr>
          </a:lstStyle>
          <a:p>
            <a:pPr lvl="0"/>
            <a:r>
              <a:rPr lang="fi-FI"/>
              <a:t>Muokkaa perustyyl. napsautt.</a:t>
            </a:r>
            <a:endParaRPr lang="en-US"/>
          </a:p>
        </p:txBody>
      </p:sp>
      <p:sp>
        <p:nvSpPr>
          <p:cNvPr id="4" name="Date Placeholder 2"/>
          <p:cNvSpPr txBox="1">
            <a:spLocks noGrp="1"/>
          </p:cNvSpPr>
          <p:nvPr>
            <p:ph type="dt" sz="half" idx="7"/>
          </p:nvPr>
        </p:nvSpPr>
        <p:spPr/>
        <p:txBody>
          <a:bodyPr/>
          <a:lstStyle>
            <a:lvl1pPr>
              <a:defRPr/>
            </a:lvl1pPr>
          </a:lstStyle>
          <a:p>
            <a:pPr lvl="0"/>
            <a:fld id="{B4622A77-83A2-44EC-A431-ACF2A531FF0B}" type="datetime1">
              <a:rPr lang="fi-FI"/>
              <a:pPr lvl="0"/>
              <a:t>9.1.2019</a:t>
            </a:fld>
            <a:endParaRPr lang="fi-FI"/>
          </a:p>
        </p:txBody>
      </p:sp>
      <p:sp>
        <p:nvSpPr>
          <p:cNvPr id="5" name="Footer Placeholder 3"/>
          <p:cNvSpPr txBox="1">
            <a:spLocks noGrp="1"/>
          </p:cNvSpPr>
          <p:nvPr>
            <p:ph type="ftr" sz="quarter" idx="9"/>
          </p:nvPr>
        </p:nvSpPr>
        <p:spPr/>
        <p:txBody>
          <a:bodyPr/>
          <a:lstStyle>
            <a:lvl1pPr>
              <a:defRPr/>
            </a:lvl1pPr>
          </a:lstStyle>
          <a:p>
            <a:pPr lvl="0"/>
            <a:endParaRPr lang="fi-FI"/>
          </a:p>
        </p:txBody>
      </p:sp>
      <p:sp>
        <p:nvSpPr>
          <p:cNvPr id="6" name="Slide Number Placeholder 4"/>
          <p:cNvSpPr txBox="1">
            <a:spLocks noGrp="1"/>
          </p:cNvSpPr>
          <p:nvPr>
            <p:ph type="sldNum" sz="quarter" idx="8"/>
          </p:nvPr>
        </p:nvSpPr>
        <p:spPr/>
        <p:txBody>
          <a:bodyPr/>
          <a:lstStyle>
            <a:lvl1pPr>
              <a:defRPr/>
            </a:lvl1pPr>
          </a:lstStyle>
          <a:p>
            <a:pPr lvl="0"/>
            <a:fld id="{E5AF6F34-12E4-4EBD-AD74-B7FBA75826E9}" type="slidenum">
              <a:t>‹#›</a:t>
            </a:fld>
            <a:endParaRPr lang="fi-FI"/>
          </a:p>
        </p:txBody>
      </p:sp>
    </p:spTree>
    <p:extLst>
      <p:ext uri="{BB962C8B-B14F-4D97-AF65-F5344CB8AC3E}">
        <p14:creationId xmlns:p14="http://schemas.microsoft.com/office/powerpoint/2010/main" val="311321202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CE58439E-4DC9-4D88-A018-31C7DDECEA78}" type="datetime1">
              <a:rPr lang="fi-FI"/>
              <a:pPr lvl="0"/>
              <a:t>9.1.2019</a:t>
            </a:fld>
            <a:endParaRPr lang="fi-FI"/>
          </a:p>
        </p:txBody>
      </p:sp>
      <p:sp>
        <p:nvSpPr>
          <p:cNvPr id="3" name="Footer Placeholder 2"/>
          <p:cNvSpPr txBox="1">
            <a:spLocks noGrp="1"/>
          </p:cNvSpPr>
          <p:nvPr>
            <p:ph type="ftr" sz="quarter" idx="9"/>
          </p:nvPr>
        </p:nvSpPr>
        <p:spPr/>
        <p:txBody>
          <a:bodyPr/>
          <a:lstStyle>
            <a:lvl1pPr>
              <a:defRPr/>
            </a:lvl1pPr>
          </a:lstStyle>
          <a:p>
            <a:pPr lvl="0"/>
            <a:endParaRPr lang="fi-FI"/>
          </a:p>
        </p:txBody>
      </p:sp>
      <p:sp>
        <p:nvSpPr>
          <p:cNvPr id="4" name="Slide Number Placeholder 3"/>
          <p:cNvSpPr txBox="1">
            <a:spLocks noGrp="1"/>
          </p:cNvSpPr>
          <p:nvPr>
            <p:ph type="sldNum" sz="quarter" idx="8"/>
          </p:nvPr>
        </p:nvSpPr>
        <p:spPr/>
        <p:txBody>
          <a:bodyPr/>
          <a:lstStyle>
            <a:lvl1pPr>
              <a:defRPr/>
            </a:lvl1pPr>
          </a:lstStyle>
          <a:p>
            <a:pPr lvl="0"/>
            <a:fld id="{7C81628B-7733-44C9-90D9-39788D10D650}" type="slidenum">
              <a:t>‹#›</a:t>
            </a:fld>
            <a:endParaRPr lang="fi-FI"/>
          </a:p>
        </p:txBody>
      </p:sp>
    </p:spTree>
    <p:extLst>
      <p:ext uri="{BB962C8B-B14F-4D97-AF65-F5344CB8AC3E}">
        <p14:creationId xmlns:p14="http://schemas.microsoft.com/office/powerpoint/2010/main" val="233395662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Freeform 6"/>
          <p:cNvSpPr/>
          <p:nvPr/>
        </p:nvSpPr>
        <p:spPr>
          <a:xfrm>
            <a:off x="1073148" y="446090"/>
            <a:ext cx="3547533" cy="1814654"/>
          </a:xfrm>
          <a:custGeom>
            <a:avLst/>
            <a:gdLst>
              <a:gd name="f0" fmla="val w"/>
              <a:gd name="f1" fmla="val h"/>
              <a:gd name="f2" fmla="val 0"/>
              <a:gd name="f3" fmla="val 3384"/>
              <a:gd name="f4" fmla="val 2308"/>
              <a:gd name="f5" fmla="val 3340"/>
              <a:gd name="f6" fmla="val 44"/>
              <a:gd name="f7" fmla="val 34"/>
              <a:gd name="f8" fmla="val 26"/>
              <a:gd name="f9" fmla="val 4"/>
              <a:gd name="f10" fmla="val 20"/>
              <a:gd name="f11" fmla="val 8"/>
              <a:gd name="f12" fmla="val 12"/>
              <a:gd name="f13" fmla="val 2076"/>
              <a:gd name="f14" fmla="val 2086"/>
              <a:gd name="f15" fmla="val 2094"/>
              <a:gd name="f16" fmla="val 2100"/>
              <a:gd name="f17" fmla="val 2108"/>
              <a:gd name="f18" fmla="val 2112"/>
              <a:gd name="f19" fmla="val 2116"/>
              <a:gd name="f20" fmla="val 2120"/>
              <a:gd name="f21" fmla="val 474"/>
              <a:gd name="f22" fmla="val 650"/>
              <a:gd name="f23" fmla="val 2296"/>
              <a:gd name="f24" fmla="val 656"/>
              <a:gd name="f25" fmla="val 2300"/>
              <a:gd name="f26" fmla="val 664"/>
              <a:gd name="f27" fmla="val 2304"/>
              <a:gd name="f28" fmla="val 672"/>
              <a:gd name="f29" fmla="val 680"/>
              <a:gd name="f30" fmla="val 688"/>
              <a:gd name="f31" fmla="val 696"/>
              <a:gd name="f32" fmla="val 704"/>
              <a:gd name="f33" fmla="val 710"/>
              <a:gd name="f34" fmla="val 886"/>
              <a:gd name="f35" fmla="val 3350"/>
              <a:gd name="f36" fmla="val 3358"/>
              <a:gd name="f37" fmla="val 3364"/>
              <a:gd name="f38" fmla="val 3372"/>
              <a:gd name="f39" fmla="val 3376"/>
              <a:gd name="f40" fmla="val 3380"/>
              <a:gd name="f41" fmla="*/ f0 1 3384"/>
              <a:gd name="f42" fmla="*/ f1 1 2308"/>
              <a:gd name="f43" fmla="val f2"/>
              <a:gd name="f44" fmla="val f3"/>
              <a:gd name="f45" fmla="val f4"/>
              <a:gd name="f46" fmla="+- f45 0 f43"/>
              <a:gd name="f47" fmla="+- f44 0 f43"/>
              <a:gd name="f48" fmla="*/ f47 1 3384"/>
              <a:gd name="f49" fmla="*/ f46 1 2308"/>
              <a:gd name="f50" fmla="*/ 0 1 f48"/>
              <a:gd name="f51" fmla="*/ f44 1 f48"/>
              <a:gd name="f52" fmla="*/ 0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384" h="2308">
                <a:moveTo>
                  <a:pt x="f5" y="f2"/>
                </a:moveTo>
                <a:lnTo>
                  <a:pt x="f6" y="f2"/>
                </a:lnTo>
                <a:lnTo>
                  <a:pt x="f6" y="f2"/>
                </a:lnTo>
                <a:lnTo>
                  <a:pt x="f7" y="f2"/>
                </a:lnTo>
                <a:lnTo>
                  <a:pt x="f8" y="f9"/>
                </a:lnTo>
                <a:lnTo>
                  <a:pt x="f10" y="f11"/>
                </a:lnTo>
                <a:lnTo>
                  <a:pt x="f12" y="f12"/>
                </a:lnTo>
                <a:lnTo>
                  <a:pt x="f11" y="f10"/>
                </a:lnTo>
                <a:lnTo>
                  <a:pt x="f9" y="f8"/>
                </a:lnTo>
                <a:lnTo>
                  <a:pt x="f2" y="f7"/>
                </a:lnTo>
                <a:lnTo>
                  <a:pt x="f2" y="f6"/>
                </a:lnTo>
                <a:lnTo>
                  <a:pt x="f2" y="f13"/>
                </a:lnTo>
                <a:lnTo>
                  <a:pt x="f2" y="f13"/>
                </a:lnTo>
                <a:lnTo>
                  <a:pt x="f2" y="f14"/>
                </a:lnTo>
                <a:lnTo>
                  <a:pt x="f9" y="f15"/>
                </a:lnTo>
                <a:lnTo>
                  <a:pt x="f11" y="f16"/>
                </a:lnTo>
                <a:lnTo>
                  <a:pt x="f12" y="f17"/>
                </a:lnTo>
                <a:lnTo>
                  <a:pt x="f10" y="f18"/>
                </a:lnTo>
                <a:lnTo>
                  <a:pt x="f8" y="f19"/>
                </a:lnTo>
                <a:lnTo>
                  <a:pt x="f7" y="f20"/>
                </a:lnTo>
                <a:lnTo>
                  <a:pt x="f6" y="f20"/>
                </a:lnTo>
                <a:lnTo>
                  <a:pt x="f21" y="f20"/>
                </a:lnTo>
                <a:lnTo>
                  <a:pt x="f22" y="f23"/>
                </a:lnTo>
                <a:lnTo>
                  <a:pt x="f22" y="f23"/>
                </a:lnTo>
                <a:lnTo>
                  <a:pt x="f24" y="f25"/>
                </a:lnTo>
                <a:lnTo>
                  <a:pt x="f26" y="f27"/>
                </a:lnTo>
                <a:lnTo>
                  <a:pt x="f28" y="f4"/>
                </a:lnTo>
                <a:lnTo>
                  <a:pt x="f29" y="f4"/>
                </a:lnTo>
                <a:lnTo>
                  <a:pt x="f30" y="f4"/>
                </a:lnTo>
                <a:lnTo>
                  <a:pt x="f31" y="f27"/>
                </a:lnTo>
                <a:lnTo>
                  <a:pt x="f32" y="f25"/>
                </a:lnTo>
                <a:lnTo>
                  <a:pt x="f33" y="f23"/>
                </a:lnTo>
                <a:lnTo>
                  <a:pt x="f34" y="f20"/>
                </a:lnTo>
                <a:lnTo>
                  <a:pt x="f5" y="f20"/>
                </a:lnTo>
                <a:lnTo>
                  <a:pt x="f5" y="f20"/>
                </a:lnTo>
                <a:lnTo>
                  <a:pt x="f35" y="f20"/>
                </a:lnTo>
                <a:lnTo>
                  <a:pt x="f36" y="f19"/>
                </a:lnTo>
                <a:lnTo>
                  <a:pt x="f37" y="f18"/>
                </a:lnTo>
                <a:lnTo>
                  <a:pt x="f38" y="f17"/>
                </a:lnTo>
                <a:lnTo>
                  <a:pt x="f39" y="f16"/>
                </a:lnTo>
                <a:lnTo>
                  <a:pt x="f40" y="f15"/>
                </a:lnTo>
                <a:lnTo>
                  <a:pt x="f3" y="f14"/>
                </a:lnTo>
                <a:lnTo>
                  <a:pt x="f3" y="f13"/>
                </a:lnTo>
                <a:lnTo>
                  <a:pt x="f3" y="f6"/>
                </a:lnTo>
                <a:lnTo>
                  <a:pt x="f3" y="f6"/>
                </a:lnTo>
                <a:lnTo>
                  <a:pt x="f3" y="f7"/>
                </a:lnTo>
                <a:lnTo>
                  <a:pt x="f40" y="f8"/>
                </a:lnTo>
                <a:lnTo>
                  <a:pt x="f39" y="f10"/>
                </a:lnTo>
                <a:lnTo>
                  <a:pt x="f38" y="f12"/>
                </a:lnTo>
                <a:lnTo>
                  <a:pt x="f37" y="f11"/>
                </a:lnTo>
                <a:lnTo>
                  <a:pt x="f36" y="f9"/>
                </a:lnTo>
                <a:lnTo>
                  <a:pt x="f35" y="f2"/>
                </a:lnTo>
                <a:lnTo>
                  <a:pt x="f5" y="f2"/>
                </a:lnTo>
                <a:lnTo>
                  <a:pt x="f5" y="f2"/>
                </a:lnTo>
                <a:close/>
              </a:path>
            </a:pathLst>
          </a:custGeom>
          <a:blipFill>
            <a:blip r:embed="rId2">
              <a:alphaModFix/>
            </a:blip>
            <a:tile sx="101135" sy="101135" algn="tl"/>
          </a:blipFill>
          <a:ln w="9528" cap="rnd">
            <a:solidFill>
              <a:srgbClr val="8B8B8B"/>
            </a:solidFill>
            <a:prstDash val="solid"/>
          </a:ln>
        </p:spPr>
        <p:txBody>
          <a:bodyPr lIns="0" tIns="0" rIns="0" bIns="0"/>
          <a:lstStyle/>
          <a:p>
            <a:endParaRPr lang="fi-FI"/>
          </a:p>
        </p:txBody>
      </p:sp>
      <p:sp>
        <p:nvSpPr>
          <p:cNvPr id="3" name="Title 1"/>
          <p:cNvSpPr txBox="1">
            <a:spLocks noGrp="1"/>
          </p:cNvSpPr>
          <p:nvPr>
            <p:ph type="title"/>
          </p:nvPr>
        </p:nvSpPr>
        <p:spPr>
          <a:xfrm>
            <a:off x="1073148" y="446090"/>
            <a:ext cx="3547533" cy="1618396"/>
          </a:xfrm>
        </p:spPr>
        <p:txBody>
          <a:bodyPr/>
          <a:lstStyle>
            <a:lvl1pPr>
              <a:defRPr sz="2000"/>
            </a:lvl1pPr>
          </a:lstStyle>
          <a:p>
            <a:pPr lvl="0"/>
            <a:r>
              <a:rPr lang="fi-FI"/>
              <a:t>Muokkaa perustyyl. napsautt.</a:t>
            </a:r>
            <a:endParaRPr lang="en-US"/>
          </a:p>
        </p:txBody>
      </p:sp>
      <p:sp>
        <p:nvSpPr>
          <p:cNvPr id="4" name="Content Placeholder 2"/>
          <p:cNvSpPr txBox="1">
            <a:spLocks noGrp="1"/>
          </p:cNvSpPr>
          <p:nvPr>
            <p:ph idx="1"/>
          </p:nvPr>
        </p:nvSpPr>
        <p:spPr>
          <a:xfrm>
            <a:off x="4855628" y="446090"/>
            <a:ext cx="6252630" cy="5414967"/>
          </a:xfrm>
        </p:spPr>
        <p:txBody>
          <a:bodyPr/>
          <a:lstStyle>
            <a:lvl1pPr>
              <a:defRPr/>
            </a:lvl1pPr>
            <a:lvl2pPr>
              <a:defRPr/>
            </a:lvl2pPr>
            <a:lvl3pPr>
              <a:defRPr/>
            </a:lvl3pPr>
            <a:lvl4pPr>
              <a:defRPr/>
            </a:lvl4pPr>
            <a:lvl5pP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3"/>
          <p:cNvSpPr txBox="1">
            <a:spLocks noGrp="1"/>
          </p:cNvSpPr>
          <p:nvPr>
            <p:ph type="body" idx="2"/>
          </p:nvPr>
        </p:nvSpPr>
        <p:spPr>
          <a:xfrm>
            <a:off x="1073148" y="2260735"/>
            <a:ext cx="3547533" cy="3600312"/>
          </a:xfrm>
        </p:spPr>
        <p:txBody>
          <a:bodyPr/>
          <a:lstStyle>
            <a:lvl1pPr marL="0" indent="0">
              <a:spcBef>
                <a:spcPts val="300"/>
              </a:spcBef>
              <a:buNone/>
              <a:defRPr sz="1400"/>
            </a:lvl1pPr>
          </a:lstStyle>
          <a:p>
            <a:pPr lvl="0"/>
            <a:r>
              <a:rPr lang="fi-FI"/>
              <a:t>Muokkaa tekstin perustyylejä</a:t>
            </a:r>
          </a:p>
        </p:txBody>
      </p:sp>
      <p:sp>
        <p:nvSpPr>
          <p:cNvPr id="6" name="Date Placeholder 4"/>
          <p:cNvSpPr txBox="1">
            <a:spLocks noGrp="1"/>
          </p:cNvSpPr>
          <p:nvPr>
            <p:ph type="dt" sz="half" idx="7"/>
          </p:nvPr>
        </p:nvSpPr>
        <p:spPr/>
        <p:txBody>
          <a:bodyPr/>
          <a:lstStyle>
            <a:lvl1pPr>
              <a:defRPr/>
            </a:lvl1pPr>
          </a:lstStyle>
          <a:p>
            <a:pPr lvl="0"/>
            <a:fld id="{2D6A10A2-AB74-4613-BA7F-9EBDB404EBEB}" type="datetime1">
              <a:rPr lang="fi-FI"/>
              <a:pPr lvl="0"/>
              <a:t>9.1.2019</a:t>
            </a:fld>
            <a:endParaRPr lang="fi-FI"/>
          </a:p>
        </p:txBody>
      </p:sp>
      <p:sp>
        <p:nvSpPr>
          <p:cNvPr id="7" name="Footer Placeholder 5"/>
          <p:cNvSpPr txBox="1">
            <a:spLocks noGrp="1"/>
          </p:cNvSpPr>
          <p:nvPr>
            <p:ph type="ftr" sz="quarter" idx="9"/>
          </p:nvPr>
        </p:nvSpPr>
        <p:spPr/>
        <p:txBody>
          <a:bodyPr/>
          <a:lstStyle>
            <a:lvl1pPr>
              <a:defRPr/>
            </a:lvl1pPr>
          </a:lstStyle>
          <a:p>
            <a:pPr lvl="0"/>
            <a:endParaRPr lang="fi-FI"/>
          </a:p>
        </p:txBody>
      </p:sp>
      <p:sp>
        <p:nvSpPr>
          <p:cNvPr id="8" name="Slide Number Placeholder 6"/>
          <p:cNvSpPr txBox="1">
            <a:spLocks noGrp="1"/>
          </p:cNvSpPr>
          <p:nvPr>
            <p:ph type="sldNum" sz="quarter" idx="8"/>
          </p:nvPr>
        </p:nvSpPr>
        <p:spPr/>
        <p:txBody>
          <a:bodyPr/>
          <a:lstStyle>
            <a:lvl1pPr>
              <a:defRPr/>
            </a:lvl1pPr>
          </a:lstStyle>
          <a:p>
            <a:pPr lvl="0"/>
            <a:fld id="{9591DD0C-CB11-41A8-BE9C-C81CD37817F9}" type="slidenum">
              <a:t>‹#›</a:t>
            </a:fld>
            <a:endParaRPr lang="fi-FI"/>
          </a:p>
        </p:txBody>
      </p:sp>
    </p:spTree>
    <p:extLst>
      <p:ext uri="{BB962C8B-B14F-4D97-AF65-F5344CB8AC3E}">
        <p14:creationId xmlns:p14="http://schemas.microsoft.com/office/powerpoint/2010/main" val="329210539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txBox="1">
            <a:spLocks noGrp="1"/>
          </p:cNvSpPr>
          <p:nvPr>
            <p:ph type="title"/>
          </p:nvPr>
        </p:nvSpPr>
        <p:spPr>
          <a:xfrm>
            <a:off x="814730" y="727524"/>
            <a:ext cx="4852985" cy="1617162"/>
          </a:xfrm>
        </p:spPr>
        <p:txBody>
          <a:bodyPr>
            <a:normAutofit/>
          </a:bodyPr>
          <a:lstStyle>
            <a:lvl1pPr>
              <a:defRPr sz="2400" b="0"/>
            </a:lvl1pPr>
          </a:lstStyle>
          <a:p>
            <a:pPr lvl="0"/>
            <a:r>
              <a:rPr lang="fi-FI"/>
              <a:t>Muokkaa perustyyl. napsautt.</a:t>
            </a:r>
            <a:endParaRPr lang="en-US"/>
          </a:p>
        </p:txBody>
      </p:sp>
      <p:sp>
        <p:nvSpPr>
          <p:cNvPr id="3" name="Picture Placeholder 11"/>
          <p:cNvSpPr txBox="1">
            <a:spLocks noGrp="1"/>
          </p:cNvSpPr>
          <p:nvPr>
            <p:ph type="pic" idx="1"/>
          </p:nvPr>
        </p:nvSpPr>
        <p:spPr>
          <a:xfrm>
            <a:off x="6098115" y="0"/>
            <a:ext cx="6093881" cy="6858000"/>
          </a:xfrm>
          <a:ln w="9528">
            <a:solidFill>
              <a:srgbClr val="5A5A5A"/>
            </a:solidFill>
            <a:prstDash val="solid"/>
            <a:round/>
          </a:ln>
        </p:spPr>
        <p:txBody>
          <a:bodyPr anchor="t" anchorCtr="1"/>
          <a:lstStyle>
            <a:lvl1pPr algn="ctr">
              <a:spcBef>
                <a:spcPts val="300"/>
              </a:spcBef>
              <a:buNone/>
              <a:defRPr sz="1400"/>
            </a:lvl1pPr>
          </a:lstStyle>
          <a:p>
            <a:pPr lvl="0"/>
            <a:r>
              <a:rPr lang="fi-FI"/>
              <a:t>Lisää kuva napsauttamalla kuvaketta</a:t>
            </a:r>
            <a:endParaRPr lang="en-US"/>
          </a:p>
        </p:txBody>
      </p:sp>
      <p:sp>
        <p:nvSpPr>
          <p:cNvPr id="4" name="Text Placeholder 3"/>
          <p:cNvSpPr txBox="1">
            <a:spLocks noGrp="1"/>
          </p:cNvSpPr>
          <p:nvPr>
            <p:ph type="body" idx="2"/>
          </p:nvPr>
        </p:nvSpPr>
        <p:spPr>
          <a:xfrm>
            <a:off x="814730" y="2344686"/>
            <a:ext cx="4852985" cy="3516361"/>
          </a:xfrm>
        </p:spPr>
        <p:txBody>
          <a:bodyPr anchor="t"/>
          <a:lstStyle>
            <a:lvl1pPr marL="0" indent="0">
              <a:spcBef>
                <a:spcPts val="300"/>
              </a:spcBef>
              <a:buNone/>
              <a:defRPr sz="1200"/>
            </a:lvl1pPr>
          </a:lstStyle>
          <a:p>
            <a:pPr lvl="0"/>
            <a:r>
              <a:rPr lang="fi-FI"/>
              <a:t>Muokkaa tekstin perustyylejä</a:t>
            </a:r>
          </a:p>
        </p:txBody>
      </p:sp>
      <p:sp>
        <p:nvSpPr>
          <p:cNvPr id="5" name="Date Placeholder 4"/>
          <p:cNvSpPr txBox="1">
            <a:spLocks noGrp="1"/>
          </p:cNvSpPr>
          <p:nvPr>
            <p:ph type="dt" sz="half" idx="7"/>
          </p:nvPr>
        </p:nvSpPr>
        <p:spPr>
          <a:xfrm>
            <a:off x="3885806" y="6041358"/>
            <a:ext cx="976880" cy="365129"/>
          </a:xfrm>
        </p:spPr>
        <p:txBody>
          <a:bodyPr/>
          <a:lstStyle>
            <a:lvl1pPr>
              <a:defRPr/>
            </a:lvl1pPr>
          </a:lstStyle>
          <a:p>
            <a:pPr lvl="0"/>
            <a:fld id="{446085D5-0F45-4121-B206-0E3FD0AA4FE9}" type="datetime1">
              <a:rPr lang="fi-FI"/>
              <a:pPr lvl="0"/>
              <a:t>9.1.2019</a:t>
            </a:fld>
            <a:endParaRPr lang="fi-FI"/>
          </a:p>
        </p:txBody>
      </p:sp>
      <p:sp>
        <p:nvSpPr>
          <p:cNvPr id="6" name="Footer Placeholder 5"/>
          <p:cNvSpPr txBox="1">
            <a:spLocks noGrp="1"/>
          </p:cNvSpPr>
          <p:nvPr>
            <p:ph type="ftr" sz="quarter" idx="9"/>
          </p:nvPr>
        </p:nvSpPr>
        <p:spPr>
          <a:xfrm>
            <a:off x="590391" y="6041358"/>
            <a:ext cx="3295415" cy="365129"/>
          </a:xfrm>
        </p:spPr>
        <p:txBody>
          <a:bodyPr/>
          <a:lstStyle>
            <a:lvl1pPr>
              <a:defRPr/>
            </a:lvl1pPr>
          </a:lstStyle>
          <a:p>
            <a:pPr lvl="0"/>
            <a:endParaRPr lang="fi-FI"/>
          </a:p>
        </p:txBody>
      </p:sp>
      <p:sp>
        <p:nvSpPr>
          <p:cNvPr id="7" name="Slide Number Placeholder 6"/>
          <p:cNvSpPr txBox="1">
            <a:spLocks noGrp="1"/>
          </p:cNvSpPr>
          <p:nvPr>
            <p:ph type="sldNum" sz="quarter" idx="8"/>
          </p:nvPr>
        </p:nvSpPr>
        <p:spPr>
          <a:xfrm>
            <a:off x="4862687" y="5915884"/>
            <a:ext cx="1062157" cy="490603"/>
          </a:xfrm>
        </p:spPr>
        <p:txBody>
          <a:bodyPr/>
          <a:lstStyle>
            <a:lvl1pPr>
              <a:defRPr/>
            </a:lvl1pPr>
          </a:lstStyle>
          <a:p>
            <a:pPr lvl="0"/>
            <a:fld id="{7F51B752-2270-4708-827E-7786619ABD40}" type="slidenum">
              <a:t>‹#›</a:t>
            </a:fld>
            <a:endParaRPr lang="fi-FI"/>
          </a:p>
        </p:txBody>
      </p:sp>
    </p:spTree>
    <p:extLst>
      <p:ext uri="{BB962C8B-B14F-4D97-AF65-F5344CB8AC3E}">
        <p14:creationId xmlns:p14="http://schemas.microsoft.com/office/powerpoint/2010/main" val="261730795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10002" y="447187"/>
            <a:ext cx="10572000" cy="970452"/>
          </a:xfrm>
          <a:prstGeom prst="rect">
            <a:avLst/>
          </a:prstGeom>
          <a:noFill/>
          <a:ln>
            <a:noFill/>
          </a:ln>
          <a:effectLst>
            <a:outerShdw dir="16200000" algn="tl">
              <a:srgbClr val="000000">
                <a:alpha val="60000"/>
              </a:srgbClr>
            </a:outerShdw>
          </a:effectLst>
        </p:spPr>
        <p:txBody>
          <a:bodyPr vert="horz" wrap="square" lIns="91440" tIns="45720" rIns="91440" bIns="45720" anchor="b" anchorCtr="0" compatLnSpc="1">
            <a:noAutofit/>
          </a:bodyPr>
          <a:lstStyle/>
          <a:p>
            <a:pPr lvl="0"/>
            <a:r>
              <a:rPr lang="fi-FI"/>
              <a:t>Muokkaa perustyyl. napsautt.</a:t>
            </a:r>
            <a:endParaRPr lang="en-US"/>
          </a:p>
        </p:txBody>
      </p:sp>
      <p:sp>
        <p:nvSpPr>
          <p:cNvPr id="3" name="Text Placeholder 2"/>
          <p:cNvSpPr txBox="1">
            <a:spLocks noGrp="1"/>
          </p:cNvSpPr>
          <p:nvPr>
            <p:ph type="body" idx="1"/>
          </p:nvPr>
        </p:nvSpPr>
        <p:spPr>
          <a:xfrm>
            <a:off x="810002" y="2184401"/>
            <a:ext cx="10563285" cy="3674397"/>
          </a:xfrm>
          <a:prstGeom prst="rect">
            <a:avLst/>
          </a:prstGeom>
          <a:noFill/>
          <a:ln>
            <a:noFill/>
          </a:ln>
          <a:effectLst>
            <a:outerShdw dir="16200000" algn="tl">
              <a:srgbClr val="000000">
                <a:alpha val="40000"/>
              </a:srgbClr>
            </a:outerShdw>
          </a:effectLst>
        </p:spPr>
        <p:txBody>
          <a:bodyPr vert="horz" wrap="square" lIns="91440" tIns="45720" rIns="91440" bIns="45720" anchor="ctr" anchorCtr="0" compatLnSpc="1">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Footer Placeholder 4"/>
          <p:cNvSpPr txBox="1">
            <a:spLocks noGrp="1"/>
          </p:cNvSpPr>
          <p:nvPr>
            <p:ph type="ftr" sz="quarter" idx="3"/>
          </p:nvPr>
        </p:nvSpPr>
        <p:spPr>
          <a:xfrm>
            <a:off x="451512" y="6041358"/>
            <a:ext cx="8644316" cy="36512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i-FI" sz="900" b="0" i="0" u="none" strike="noStrike" kern="1200" cap="none" spc="0" baseline="0">
                <a:solidFill>
                  <a:srgbClr val="DEDEDE"/>
                </a:solidFill>
                <a:uFillTx/>
                <a:latin typeface="Century Gothic"/>
              </a:defRPr>
            </a:lvl1pPr>
          </a:lstStyle>
          <a:p>
            <a:pPr lvl="0"/>
            <a:endParaRPr lang="fi-FI"/>
          </a:p>
        </p:txBody>
      </p:sp>
      <p:sp>
        <p:nvSpPr>
          <p:cNvPr id="5" name="Date Placeholder 3"/>
          <p:cNvSpPr txBox="1">
            <a:spLocks noGrp="1"/>
          </p:cNvSpPr>
          <p:nvPr>
            <p:ph type="dt" sz="half" idx="2"/>
          </p:nvPr>
        </p:nvSpPr>
        <p:spPr>
          <a:xfrm>
            <a:off x="9334624" y="6041358"/>
            <a:ext cx="1343701" cy="36512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i-FI" sz="900" b="0" i="0" u="none" strike="noStrike" kern="1200" cap="none" spc="0" baseline="0">
                <a:solidFill>
                  <a:srgbClr val="DEDEDE"/>
                </a:solidFill>
                <a:uFillTx/>
                <a:latin typeface="Century Gothic"/>
              </a:defRPr>
            </a:lvl1pPr>
          </a:lstStyle>
          <a:p>
            <a:pPr lvl="0"/>
            <a:fld id="{44BC303D-77F6-4B31-9B89-6FA2F0CA73BC}" type="datetime1">
              <a:rPr lang="fi-FI"/>
              <a:pPr lvl="0"/>
              <a:t>9.1.2019</a:t>
            </a:fld>
            <a:endParaRPr lang="fi-FI"/>
          </a:p>
        </p:txBody>
      </p:sp>
      <p:sp>
        <p:nvSpPr>
          <p:cNvPr id="6" name="Slide Number Placeholder 5"/>
          <p:cNvSpPr txBox="1">
            <a:spLocks noGrp="1"/>
          </p:cNvSpPr>
          <p:nvPr>
            <p:ph type="sldNum" sz="quarter" idx="4"/>
          </p:nvPr>
        </p:nvSpPr>
        <p:spPr>
          <a:xfrm>
            <a:off x="10678326" y="5915884"/>
            <a:ext cx="1062157" cy="490603"/>
          </a:xfrm>
          <a:prstGeom prst="rect">
            <a:avLst/>
          </a:prstGeom>
          <a:noFill/>
          <a:ln>
            <a:noFill/>
          </a:ln>
        </p:spPr>
        <p:txBody>
          <a:bodyPr vert="horz" wrap="square" lIns="91440" tIns="45720" rIns="91440" bIns="10799" anchor="b" anchorCtr="0" compatLnSpc="1">
            <a:noAutofit/>
          </a:bodyPr>
          <a:lstStyle>
            <a:lvl1pPr marL="0" marR="0" lvl="0" indent="0" algn="r" defTabSz="457200" rtl="0" fontAlgn="auto" hangingPunct="1">
              <a:lnSpc>
                <a:spcPct val="100000"/>
              </a:lnSpc>
              <a:spcBef>
                <a:spcPts val="0"/>
              </a:spcBef>
              <a:spcAft>
                <a:spcPts val="0"/>
              </a:spcAft>
              <a:buNone/>
              <a:tabLst/>
              <a:defRPr lang="fi-FI" sz="2000" b="0" i="0" u="none" strike="noStrike" kern="1200" cap="none" spc="0" baseline="0">
                <a:solidFill>
                  <a:srgbClr val="8B8B8B"/>
                </a:solidFill>
                <a:uFillTx/>
                <a:latin typeface="Century Gothic"/>
              </a:defRPr>
            </a:lvl1pPr>
          </a:lstStyle>
          <a:p>
            <a:pPr lvl="0"/>
            <a:fld id="{942CA41D-9C62-4C0B-ADC5-C87F185DD391}" type="slidenum">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fade/>
  </p:transition>
  <p:txStyles>
    <p:titleStyle>
      <a:lvl1pPr marL="0" marR="0" lvl="0" indent="0" algn="l" defTabSz="457200" rtl="0" fontAlgn="auto" hangingPunct="1">
        <a:lnSpc>
          <a:spcPct val="100000"/>
        </a:lnSpc>
        <a:spcBef>
          <a:spcPts val="0"/>
        </a:spcBef>
        <a:spcAft>
          <a:spcPts val="0"/>
        </a:spcAft>
        <a:buNone/>
        <a:tabLst/>
        <a:defRPr lang="fi-FI" sz="4000" b="1" i="0" u="none" strike="noStrike" kern="1200" cap="none" spc="0" baseline="0">
          <a:solidFill>
            <a:srgbClr val="FEFEFE"/>
          </a:solidFill>
          <a:uFillTx/>
          <a:latin typeface="Century Gothic"/>
        </a:defRPr>
      </a:lvl1pPr>
    </p:titleStyle>
    <p:bodyStyle>
      <a:lvl1pPr marL="342900" marR="0" lvl="0" indent="-342900" algn="l" defTabSz="457200" rtl="0" fontAlgn="auto" hangingPunct="1">
        <a:lnSpc>
          <a:spcPct val="100000"/>
        </a:lnSpc>
        <a:spcBef>
          <a:spcPts val="400"/>
        </a:spcBef>
        <a:spcAft>
          <a:spcPts val="600"/>
        </a:spcAft>
        <a:buClr>
          <a:srgbClr val="8B8B8B"/>
        </a:buClr>
        <a:buSzPct val="100000"/>
        <a:buFont typeface="Wingdings 2"/>
        <a:buChar char=""/>
        <a:tabLst/>
        <a:defRPr lang="fi-FI" sz="1800" b="0" i="0" u="none" strike="noStrike" kern="1200" cap="none" spc="0" baseline="0">
          <a:solidFill>
            <a:srgbClr val="DEDEDE"/>
          </a:solidFill>
          <a:uFillTx/>
          <a:latin typeface="Century Gothic"/>
        </a:defRPr>
      </a:lvl1pPr>
      <a:lvl2pPr marL="742950" marR="0" lvl="1" indent="-285750" algn="l" defTabSz="457200" rtl="0" fontAlgn="auto" hangingPunct="1">
        <a:lnSpc>
          <a:spcPct val="100000"/>
        </a:lnSpc>
        <a:spcBef>
          <a:spcPts val="400"/>
        </a:spcBef>
        <a:spcAft>
          <a:spcPts val="600"/>
        </a:spcAft>
        <a:buClr>
          <a:srgbClr val="8B8B8B"/>
        </a:buClr>
        <a:buSzPct val="100000"/>
        <a:buFont typeface="Wingdings 2"/>
        <a:buChar char=""/>
        <a:tabLst/>
        <a:defRPr lang="fi-FI" sz="1600" b="0" i="0" u="none" strike="noStrike" kern="1200" cap="none" spc="0" baseline="0">
          <a:solidFill>
            <a:srgbClr val="DEDEDE"/>
          </a:solidFill>
          <a:uFillTx/>
          <a:latin typeface="Century Gothic"/>
        </a:defRPr>
      </a:lvl2pPr>
      <a:lvl3pPr marL="1143000" marR="0" lvl="2" indent="-228600" algn="l" defTabSz="457200" rtl="0" fontAlgn="auto" hangingPunct="1">
        <a:lnSpc>
          <a:spcPct val="100000"/>
        </a:lnSpc>
        <a:spcBef>
          <a:spcPts val="300"/>
        </a:spcBef>
        <a:spcAft>
          <a:spcPts val="600"/>
        </a:spcAft>
        <a:buClr>
          <a:srgbClr val="8B8B8B"/>
        </a:buClr>
        <a:buSzPct val="100000"/>
        <a:buFont typeface="Wingdings 2"/>
        <a:buChar char=""/>
        <a:tabLst/>
        <a:defRPr lang="fi-FI" sz="1400" b="0" i="0" u="none" strike="noStrike" kern="1200" cap="none" spc="0" baseline="0">
          <a:solidFill>
            <a:srgbClr val="DEDEDE"/>
          </a:solidFill>
          <a:uFillTx/>
          <a:latin typeface="Century Gothic"/>
        </a:defRPr>
      </a:lvl3pPr>
      <a:lvl4pPr marL="1600200" marR="0" lvl="3" indent="-228600" algn="l" defTabSz="457200" rtl="0" fontAlgn="auto" hangingPunct="1">
        <a:lnSpc>
          <a:spcPct val="100000"/>
        </a:lnSpc>
        <a:spcBef>
          <a:spcPts val="300"/>
        </a:spcBef>
        <a:spcAft>
          <a:spcPts val="600"/>
        </a:spcAft>
        <a:buClr>
          <a:srgbClr val="8B8B8B"/>
        </a:buClr>
        <a:buSzPct val="100000"/>
        <a:buFont typeface="Wingdings 2"/>
        <a:buChar char=""/>
        <a:tabLst/>
        <a:defRPr lang="fi-FI" sz="1200" b="0" i="0" u="none" strike="noStrike" kern="1200" cap="none" spc="0" baseline="0">
          <a:solidFill>
            <a:srgbClr val="DEDEDE"/>
          </a:solidFill>
          <a:uFillTx/>
          <a:latin typeface="Century Gothic"/>
        </a:defRPr>
      </a:lvl4pPr>
      <a:lvl5pPr marL="2057400" marR="0" lvl="4" indent="-228600" algn="l" defTabSz="457200" rtl="0" fontAlgn="auto" hangingPunct="1">
        <a:lnSpc>
          <a:spcPct val="100000"/>
        </a:lnSpc>
        <a:spcBef>
          <a:spcPts val="300"/>
        </a:spcBef>
        <a:spcAft>
          <a:spcPts val="600"/>
        </a:spcAft>
        <a:buClr>
          <a:srgbClr val="8B8B8B"/>
        </a:buClr>
        <a:buSzPct val="100000"/>
        <a:buFont typeface="Wingdings 2"/>
        <a:buChar char=""/>
        <a:tabLst/>
        <a:defRPr lang="fi-FI" sz="1200" b="0" i="0" u="none" strike="noStrike" kern="1200" cap="none" spc="0" baseline="0">
          <a:solidFill>
            <a:srgbClr val="DEDEDE"/>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i.wikipedia.org/wiki/J._K._Rowling" TargetMode="External"/><Relationship Id="rId2" Type="http://schemas.openxmlformats.org/officeDocument/2006/relationships/hyperlink" Target="http://www.kirjasampo.fi/fi/genre/nuortenkirjallisuus#.WC1T1vmLQdU" TargetMode="External"/><Relationship Id="rId1" Type="http://schemas.openxmlformats.org/officeDocument/2006/relationships/slideLayout" Target="../slideLayouts/slideLayout1.xml"/><Relationship Id="rId6" Type="http://schemas.openxmlformats.org/officeDocument/2006/relationships/hyperlink" Target="https://fi.wikipedia.org/wiki/N&#228;lk&#228;peli" TargetMode="External"/><Relationship Id="rId5" Type="http://schemas.openxmlformats.org/officeDocument/2006/relationships/hyperlink" Target="https://fi.wikipedia.org/wiki/Paper_Towns" TargetMode="External"/><Relationship Id="rId4" Type="http://schemas.openxmlformats.org/officeDocument/2006/relationships/hyperlink" Target="https://en.wikipedia.org/wiki/John_Green_(auth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rFGiHm5WML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Otsikko 1"/>
          <p:cNvSpPr txBox="1">
            <a:spLocks noGrp="1"/>
          </p:cNvSpPr>
          <p:nvPr>
            <p:ph type="ctrTitle"/>
          </p:nvPr>
        </p:nvSpPr>
        <p:spPr>
          <a:xfrm>
            <a:off x="1115211" y="0"/>
            <a:ext cx="9144000" cy="2387598"/>
          </a:xfrm>
        </p:spPr>
        <p:txBody>
          <a:bodyPr/>
          <a:lstStyle/>
          <a:p>
            <a:pPr lvl="0"/>
            <a:r>
              <a:rPr lang="fi-FI"/>
              <a:t>NUORTENKIRJALLISUUS</a:t>
            </a:r>
          </a:p>
        </p:txBody>
      </p:sp>
      <p:sp>
        <p:nvSpPr>
          <p:cNvPr id="3" name="Alaotsikko 2"/>
          <p:cNvSpPr txBox="1">
            <a:spLocks noGrp="1"/>
          </p:cNvSpPr>
          <p:nvPr>
            <p:ph type="subTitle" idx="1"/>
          </p:nvPr>
        </p:nvSpPr>
        <p:spPr>
          <a:xfrm>
            <a:off x="1115211" y="3494461"/>
            <a:ext cx="9144000" cy="1655758"/>
          </a:xfrm>
        </p:spPr>
        <p:txBody>
          <a:bodyPr/>
          <a:lstStyle/>
          <a:p>
            <a:endParaRPr lang="fi-FI"/>
          </a:p>
        </p:txBody>
      </p:sp>
      <p:pic>
        <p:nvPicPr>
          <p:cNvPr id="4" name="Kuva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9068580" y="607591"/>
            <a:ext cx="2381253" cy="3714749"/>
          </a:xfrm>
          <a:prstGeom prst="rect">
            <a:avLst/>
          </a:prstGeom>
          <a:noFill/>
          <a:ln cap="rnd">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Otsikko 1"/>
          <p:cNvSpPr txBox="1">
            <a:spLocks noGrp="1"/>
          </p:cNvSpPr>
          <p:nvPr>
            <p:ph type="ctrTitle"/>
          </p:nvPr>
        </p:nvSpPr>
        <p:spPr>
          <a:xfrm>
            <a:off x="476512" y="459449"/>
            <a:ext cx="10572000" cy="1089653"/>
          </a:xfrm>
        </p:spPr>
        <p:txBody>
          <a:bodyPr anchorCtr="1"/>
          <a:lstStyle/>
          <a:p>
            <a:pPr lvl="0" algn="ctr"/>
            <a:r>
              <a:rPr lang="fi-FI"/>
              <a:t>Lähteet</a:t>
            </a:r>
          </a:p>
        </p:txBody>
      </p:sp>
      <p:sp>
        <p:nvSpPr>
          <p:cNvPr id="3" name="Alaotsikko 2"/>
          <p:cNvSpPr txBox="1">
            <a:spLocks noGrp="1"/>
          </p:cNvSpPr>
          <p:nvPr>
            <p:ph type="subTitle" idx="1"/>
          </p:nvPr>
        </p:nvSpPr>
        <p:spPr>
          <a:xfrm>
            <a:off x="2657136" y="4980791"/>
            <a:ext cx="9997034" cy="1721220"/>
          </a:xfrm>
        </p:spPr>
        <p:txBody>
          <a:bodyPr/>
          <a:lstStyle/>
          <a:p>
            <a:pPr lvl="0">
              <a:lnSpc>
                <a:spcPct val="80000"/>
              </a:lnSpc>
            </a:pPr>
            <a:r>
              <a:rPr lang="fi-FI" sz="1700">
                <a:hlinkClick r:id="rId2"/>
              </a:rPr>
              <a:t>http://www.kirjasampo.fi/fi/genre/nuortenkirjallisuus#.WC1T1vmLQdU</a:t>
            </a:r>
            <a:endParaRPr lang="fi-FI" sz="1700"/>
          </a:p>
          <a:p>
            <a:pPr lvl="0">
              <a:lnSpc>
                <a:spcPct val="80000"/>
              </a:lnSpc>
            </a:pPr>
            <a:r>
              <a:rPr lang="fi-FI" sz="1700">
                <a:hlinkClick r:id="rId3"/>
              </a:rPr>
              <a:t>https://fi.wikipedia.org/wiki/J._K._Rowling</a:t>
            </a:r>
            <a:endParaRPr lang="fi-FI" sz="1700"/>
          </a:p>
          <a:p>
            <a:pPr lvl="0">
              <a:lnSpc>
                <a:spcPct val="80000"/>
              </a:lnSpc>
            </a:pPr>
            <a:r>
              <a:rPr lang="fi-FI" sz="1700">
                <a:hlinkClick r:id="rId4"/>
              </a:rPr>
              <a:t>https://en.wikipedia.org/wiki/John_Green_(author)</a:t>
            </a:r>
            <a:endParaRPr lang="fi-FI" sz="1700"/>
          </a:p>
          <a:p>
            <a:pPr lvl="0">
              <a:lnSpc>
                <a:spcPct val="80000"/>
              </a:lnSpc>
            </a:pPr>
            <a:r>
              <a:rPr lang="fi-FI" sz="1700">
                <a:hlinkClick r:id="rId5"/>
              </a:rPr>
              <a:t>https://fi.wikipedia.org/wiki/Paper_Towns</a:t>
            </a:r>
            <a:endParaRPr lang="fi-FI" sz="1700"/>
          </a:p>
          <a:p>
            <a:pPr lvl="0">
              <a:lnSpc>
                <a:spcPct val="80000"/>
              </a:lnSpc>
            </a:pPr>
            <a:r>
              <a:rPr lang="fi-FI" sz="1700">
                <a:hlinkClick r:id="rId6"/>
              </a:rPr>
              <a:t>https://fi.wikipedia.org/wiki/N%C3%A4lk%C3%A4peli</a:t>
            </a:r>
            <a:endParaRPr lang="fi-FI" sz="1700"/>
          </a:p>
          <a:p>
            <a:pPr lvl="0">
              <a:lnSpc>
                <a:spcPct val="80000"/>
              </a:lnSpc>
            </a:pPr>
            <a:endParaRPr lang="fi-FI" sz="1700"/>
          </a:p>
          <a:p>
            <a:pPr lvl="0">
              <a:lnSpc>
                <a:spcPct val="80000"/>
              </a:lnSpc>
            </a:pPr>
            <a:endParaRPr lang="fi-FI" sz="170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Otsikko 1"/>
          <p:cNvSpPr txBox="1">
            <a:spLocks noGrp="1"/>
          </p:cNvSpPr>
          <p:nvPr>
            <p:ph type="ctrTitle"/>
          </p:nvPr>
        </p:nvSpPr>
        <p:spPr>
          <a:xfrm>
            <a:off x="1158243" y="0"/>
            <a:ext cx="9144000" cy="1007650"/>
          </a:xfrm>
        </p:spPr>
        <p:txBody>
          <a:bodyPr/>
          <a:lstStyle/>
          <a:p>
            <a:pPr lvl="0"/>
            <a:r>
              <a:rPr lang="fi-FI"/>
              <a:t>Aiheet</a:t>
            </a:r>
          </a:p>
        </p:txBody>
      </p:sp>
      <p:sp>
        <p:nvSpPr>
          <p:cNvPr id="3" name="Alaotsikko 2"/>
          <p:cNvSpPr txBox="1">
            <a:spLocks noGrp="1"/>
          </p:cNvSpPr>
          <p:nvPr>
            <p:ph type="subTitle" idx="1"/>
          </p:nvPr>
        </p:nvSpPr>
        <p:spPr>
          <a:xfrm>
            <a:off x="473339" y="1398492"/>
            <a:ext cx="10994315" cy="1097280"/>
          </a:xfrm>
        </p:spPr>
        <p:txBody>
          <a:bodyPr/>
          <a:lstStyle/>
          <a:p>
            <a:pPr lvl="0"/>
            <a:r>
              <a:rPr lang="fi-FI"/>
              <a:t>Nuortenkirjallisuudelle on tyypillistä käsitellä seikkailun ja jännityksen ohella myös käsitellä ikäluokan omia ongelmia. Nuortenkirjallisuuteen sisältyy myös fantasiakirjallisuutta, seikkailukertomuksia, tieto- ja harrastuskirjoja sekä oppaita.</a:t>
            </a:r>
          </a:p>
          <a:p>
            <a:pPr lvl="0"/>
            <a:endParaRPr lang="fi-FI"/>
          </a:p>
        </p:txBody>
      </p:sp>
      <p:pic>
        <p:nvPicPr>
          <p:cNvPr id="4" name="Kuva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2624867"/>
            <a:ext cx="1247771" cy="1904996"/>
          </a:xfrm>
          <a:prstGeom prst="rect">
            <a:avLst/>
          </a:prstGeom>
          <a:noFill/>
          <a:ln cap="rnd">
            <a:noFill/>
          </a:ln>
        </p:spPr>
      </p:pic>
      <p:pic>
        <p:nvPicPr>
          <p:cNvPr id="5" name="Kuva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2360962" y="2624867"/>
            <a:ext cx="1261588" cy="1904996"/>
          </a:xfrm>
          <a:prstGeom prst="rect">
            <a:avLst/>
          </a:prstGeom>
          <a:noFill/>
          <a:ln cap="rnd">
            <a:noFill/>
          </a:ln>
        </p:spPr>
      </p:pic>
      <p:pic>
        <p:nvPicPr>
          <p:cNvPr id="6" name="Kuva 5">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4731745" y="2624867"/>
            <a:ext cx="1351062" cy="1904996"/>
          </a:xfrm>
          <a:prstGeom prst="rect">
            <a:avLst/>
          </a:prstGeom>
          <a:noFill/>
          <a:ln cap="rnd">
            <a:noFill/>
          </a:ln>
        </p:spPr>
      </p:pic>
      <p:pic>
        <p:nvPicPr>
          <p:cNvPr id="7" name="Kuva 6">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7266590" y="2624867"/>
            <a:ext cx="1162952" cy="1907237"/>
          </a:xfrm>
          <a:prstGeom prst="rect">
            <a:avLst/>
          </a:prstGeom>
          <a:noFill/>
          <a:ln cap="rnd">
            <a:noFill/>
          </a:ln>
        </p:spPr>
      </p:pic>
      <p:pic>
        <p:nvPicPr>
          <p:cNvPr id="8" name="Kuva 7">
            <a:extLst>
              <a:ext uri="{FF2B5EF4-FFF2-40B4-BE49-F238E27FC236}">
                <a16:creationId xmlns:a16="http://schemas.microsoft.com/office/drawing/2014/main" id="{00000000-0000-0000-0000-000000000000}"/>
              </a:ext>
            </a:extLst>
          </p:cNvPr>
          <p:cNvPicPr>
            <a:picLocks noChangeAspect="1"/>
          </p:cNvPicPr>
          <p:nvPr/>
        </p:nvPicPr>
        <p:blipFill>
          <a:blip r:embed="rId6"/>
          <a:stretch>
            <a:fillRect/>
          </a:stretch>
        </p:blipFill>
        <p:spPr>
          <a:xfrm>
            <a:off x="9569561" y="2655088"/>
            <a:ext cx="1177308" cy="1907237"/>
          </a:xfrm>
          <a:prstGeom prst="rect">
            <a:avLst/>
          </a:prstGeom>
          <a:noFill/>
          <a:ln cap="rnd">
            <a:noFill/>
          </a:ln>
        </p:spPr>
      </p:pic>
      <p:sp>
        <p:nvSpPr>
          <p:cNvPr id="9" name="Tekstiruutu 9"/>
          <p:cNvSpPr txBox="1"/>
          <p:nvPr/>
        </p:nvSpPr>
        <p:spPr>
          <a:xfrm>
            <a:off x="1205362" y="3329540"/>
            <a:ext cx="1247771" cy="1200332"/>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1800" b="0" i="0" u="none" strike="noStrike" kern="1200" cap="none" spc="0" baseline="0">
                <a:solidFill>
                  <a:srgbClr val="DEDEDE"/>
                </a:solidFill>
                <a:uFillTx/>
                <a:latin typeface="Century Gothic"/>
              </a:rPr>
              <a:t>Uinuvien kirjojen kaupunki</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1800" b="0" i="0" u="sng" strike="noStrike" kern="1200" cap="none" spc="0" baseline="0">
                <a:solidFill>
                  <a:srgbClr val="DEDEDE"/>
                </a:solidFill>
                <a:uFillTx/>
                <a:latin typeface="Century Gothic"/>
              </a:rPr>
              <a:t>Fantasia</a:t>
            </a:r>
          </a:p>
        </p:txBody>
      </p:sp>
      <p:sp>
        <p:nvSpPr>
          <p:cNvPr id="10" name="Tekstiruutu 11"/>
          <p:cNvSpPr txBox="1"/>
          <p:nvPr/>
        </p:nvSpPr>
        <p:spPr>
          <a:xfrm>
            <a:off x="3597688" y="3147044"/>
            <a:ext cx="1405304" cy="1200332"/>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1800" b="0" i="0" u="none" strike="noStrike" kern="1200" cap="none" spc="0" baseline="0">
                <a:solidFill>
                  <a:srgbClr val="DEDEDE"/>
                </a:solidFill>
                <a:uFillTx/>
                <a:latin typeface="Century Gothic"/>
              </a:rPr>
              <a:t>Harry Potter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1800" b="0" i="0" u="sng" strike="noStrike" kern="1200" cap="none" spc="0" baseline="0">
                <a:solidFill>
                  <a:srgbClr val="DEDEDE"/>
                </a:solidFill>
                <a:uFillTx/>
                <a:latin typeface="Century Gothic"/>
              </a:rPr>
              <a:t>Fantasia, toiminta, jännitys</a:t>
            </a:r>
          </a:p>
        </p:txBody>
      </p:sp>
      <p:sp>
        <p:nvSpPr>
          <p:cNvPr id="11" name="Tekstiruutu 12"/>
          <p:cNvSpPr txBox="1"/>
          <p:nvPr/>
        </p:nvSpPr>
        <p:spPr>
          <a:xfrm>
            <a:off x="5997366" y="3147044"/>
            <a:ext cx="1437802" cy="923333"/>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1800" b="0" i="0" u="none" strike="noStrike" kern="1200" cap="none" spc="0" baseline="0">
                <a:solidFill>
                  <a:srgbClr val="DEDEDE"/>
                </a:solidFill>
                <a:uFillTx/>
                <a:latin typeface="Century Gothic"/>
              </a:rPr>
              <a:t>Girl Online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1800" b="0" i="0" u="sng" strike="noStrike" kern="1200" cap="none" spc="0" baseline="0">
                <a:solidFill>
                  <a:srgbClr val="DEDEDE"/>
                </a:solidFill>
                <a:uFillTx/>
                <a:latin typeface="Century Gothic"/>
              </a:rPr>
              <a:t>Draama, rakkaus</a:t>
            </a:r>
          </a:p>
        </p:txBody>
      </p:sp>
      <p:sp>
        <p:nvSpPr>
          <p:cNvPr id="12" name="Tekstiruutu 13"/>
          <p:cNvSpPr txBox="1"/>
          <p:nvPr/>
        </p:nvSpPr>
        <p:spPr>
          <a:xfrm>
            <a:off x="8400135" y="3204386"/>
            <a:ext cx="1162952" cy="1477332"/>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1800" b="0" i="0" u="none" strike="noStrike" kern="1200" cap="none" spc="0" baseline="0">
                <a:solidFill>
                  <a:srgbClr val="DEDEDE"/>
                </a:solidFill>
                <a:uFillTx/>
                <a:latin typeface="Century Gothic"/>
              </a:rPr>
              <a:t>Kaikki viimeiset sanat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1800" b="0" i="0" u="sng" strike="noStrike" kern="1200" cap="none" spc="0" baseline="0">
                <a:solidFill>
                  <a:srgbClr val="DEDEDE"/>
                </a:solidFill>
                <a:uFillTx/>
                <a:latin typeface="Century Gothic"/>
              </a:rPr>
              <a:t>Draama, rakkaus</a:t>
            </a:r>
          </a:p>
        </p:txBody>
      </p:sp>
      <p:sp>
        <p:nvSpPr>
          <p:cNvPr id="13" name="Tekstiruutu 14"/>
          <p:cNvSpPr txBox="1"/>
          <p:nvPr/>
        </p:nvSpPr>
        <p:spPr>
          <a:xfrm>
            <a:off x="10746879" y="3147044"/>
            <a:ext cx="1313087" cy="923333"/>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1800" b="0" i="0" u="none" strike="noStrike" kern="1200" cap="none" spc="0" baseline="0">
                <a:solidFill>
                  <a:srgbClr val="DEDEDE"/>
                </a:solidFill>
                <a:uFillTx/>
                <a:latin typeface="Century Gothic"/>
              </a:rPr>
              <a:t>Nälkäpeli</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1800" b="0" i="0" u="sng" strike="noStrike" kern="1200" cap="none" spc="0" baseline="0">
                <a:solidFill>
                  <a:srgbClr val="DEDEDE"/>
                </a:solidFill>
                <a:uFillTx/>
                <a:latin typeface="Century Gothic"/>
              </a:rPr>
              <a:t>Toiminta, jännitys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Otsikko 1"/>
          <p:cNvSpPr txBox="1">
            <a:spLocks noGrp="1"/>
          </p:cNvSpPr>
          <p:nvPr>
            <p:ph type="ctrTitle"/>
          </p:nvPr>
        </p:nvSpPr>
        <p:spPr>
          <a:xfrm>
            <a:off x="1319607" y="-286893"/>
            <a:ext cx="8728039" cy="2104930"/>
          </a:xfrm>
        </p:spPr>
        <p:txBody>
          <a:bodyPr/>
          <a:lstStyle/>
          <a:p>
            <a:pPr lvl="0"/>
            <a:r>
              <a:rPr lang="fi-FI"/>
              <a:t>2000-luvun nuortenkirjallisuus</a:t>
            </a:r>
          </a:p>
        </p:txBody>
      </p:sp>
      <p:sp>
        <p:nvSpPr>
          <p:cNvPr id="3" name="Alaotsikko 2"/>
          <p:cNvSpPr txBox="1">
            <a:spLocks noGrp="1"/>
          </p:cNvSpPr>
          <p:nvPr>
            <p:ph type="subTitle" idx="1"/>
          </p:nvPr>
        </p:nvSpPr>
        <p:spPr>
          <a:xfrm>
            <a:off x="1168996" y="2440213"/>
            <a:ext cx="9674708" cy="2583609"/>
          </a:xfrm>
        </p:spPr>
        <p:txBody>
          <a:bodyPr/>
          <a:lstStyle/>
          <a:p>
            <a:pPr lvl="0"/>
            <a:r>
              <a:rPr lang="fi-FI"/>
              <a:t>Ennen nuortenkirjallisuudessa puhuttiin sodista, jotta ymmärrettäisiin mikä merkitys sodilla on ollut. Nykyään nuortenkirjallisuuden aiheita ovat eriarvoisuus, nuorten pahoinvointi, ympäristöön liittyvät kysymykset, erilaisuuden kohtaaminen ja huumeiden ja alkoholin käyttö.</a:t>
            </a:r>
          </a:p>
        </p:txBody>
      </p:sp>
      <p:pic>
        <p:nvPicPr>
          <p:cNvPr id="4" name="Kuva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319607" y="3824093"/>
            <a:ext cx="1849529" cy="2670797"/>
          </a:xfrm>
          <a:prstGeom prst="rect">
            <a:avLst/>
          </a:prstGeom>
          <a:noFill/>
          <a:ln cap="rnd">
            <a:noFill/>
          </a:ln>
        </p:spPr>
      </p:pic>
      <p:pic>
        <p:nvPicPr>
          <p:cNvPr id="5" name="Kuva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241051" y="161382"/>
            <a:ext cx="1526810" cy="2278831"/>
          </a:xfrm>
          <a:prstGeom prst="rect">
            <a:avLst/>
          </a:prstGeom>
          <a:noFill/>
          <a:ln cap="rnd">
            <a:noFill/>
          </a:ln>
        </p:spPr>
      </p:pic>
      <p:pic>
        <p:nvPicPr>
          <p:cNvPr id="6" name="Kuva 5">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5489984" y="3732013"/>
            <a:ext cx="4751066" cy="3066595"/>
          </a:xfrm>
          <a:prstGeom prst="rect">
            <a:avLst/>
          </a:prstGeom>
          <a:noFill/>
          <a:ln cap="rnd">
            <a:noFill/>
          </a:ln>
        </p:spPr>
      </p:pic>
      <p:pic>
        <p:nvPicPr>
          <p:cNvPr id="7" name="Kuva 6">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7982172" y="161382"/>
            <a:ext cx="1559856" cy="2293415"/>
          </a:xfrm>
          <a:prstGeom prst="rect">
            <a:avLst/>
          </a:prstGeom>
          <a:noFill/>
          <a:ln cap="rnd">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Otsikko 1"/>
          <p:cNvSpPr txBox="1">
            <a:spLocks noGrp="1"/>
          </p:cNvSpPr>
          <p:nvPr>
            <p:ph type="ctrTitle"/>
          </p:nvPr>
        </p:nvSpPr>
        <p:spPr>
          <a:xfrm>
            <a:off x="3220123" y="-1134633"/>
            <a:ext cx="5299935" cy="2670925"/>
          </a:xfrm>
        </p:spPr>
        <p:txBody>
          <a:bodyPr/>
          <a:lstStyle/>
          <a:p>
            <a:pPr lvl="0"/>
            <a:r>
              <a:rPr lang="fi-FI"/>
              <a:t>Henkilöhahmot</a:t>
            </a:r>
          </a:p>
        </p:txBody>
      </p:sp>
      <p:sp>
        <p:nvSpPr>
          <p:cNvPr id="3" name="Alaotsikko 2"/>
          <p:cNvSpPr txBox="1">
            <a:spLocks noGrp="1"/>
          </p:cNvSpPr>
          <p:nvPr>
            <p:ph type="subTitle" idx="1"/>
          </p:nvPr>
        </p:nvSpPr>
        <p:spPr>
          <a:xfrm>
            <a:off x="489917" y="2508272"/>
            <a:ext cx="9144000" cy="1655758"/>
          </a:xfrm>
        </p:spPr>
        <p:txBody>
          <a:bodyPr/>
          <a:lstStyle/>
          <a:p>
            <a:pPr lvl="0"/>
            <a:r>
              <a:rPr lang="fi-FI"/>
              <a:t>Nuortenkirjojen henkilöt ovat usein saman ikäisiä kuin kirjan lukija, eli nuori tai nuori aikuinen. Myös aikuiset lukevat nuortenkirjoja jos aihe on ajankohtainen tai kiinnostava. Henkilöt voivat olla ihan tavallisia ihmisiä tai kuvitteellisia henkilöitä/olioita. Kirjat ovat kirjoitettu usein minä- tai hän-muodossa. </a:t>
            </a:r>
          </a:p>
        </p:txBody>
      </p:sp>
      <p:pic>
        <p:nvPicPr>
          <p:cNvPr id="4" name="Kuva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489917" y="3882386"/>
            <a:ext cx="4770571" cy="2625096"/>
          </a:xfrm>
          <a:prstGeom prst="rect">
            <a:avLst/>
          </a:prstGeom>
          <a:noFill/>
          <a:ln cap="rnd">
            <a:noFill/>
          </a:ln>
        </p:spPr>
      </p:pic>
      <p:pic>
        <p:nvPicPr>
          <p:cNvPr id="5" name="Kuva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5420279" y="3882386"/>
            <a:ext cx="6360072" cy="2795421"/>
          </a:xfrm>
          <a:prstGeom prst="rect">
            <a:avLst/>
          </a:prstGeom>
          <a:noFill/>
          <a:ln cap="rnd">
            <a:noFill/>
          </a:ln>
        </p:spPr>
      </p:pic>
      <p:pic>
        <p:nvPicPr>
          <p:cNvPr id="6" name="Kuva 5">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190725" y="351431"/>
            <a:ext cx="2916423" cy="1810850"/>
          </a:xfrm>
          <a:prstGeom prst="rect">
            <a:avLst/>
          </a:prstGeom>
          <a:noFill/>
          <a:ln cap="rnd">
            <a:noFill/>
          </a:ln>
        </p:spPr>
      </p:pic>
      <p:pic>
        <p:nvPicPr>
          <p:cNvPr id="7" name="Kuva 6">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8638391" y="200829"/>
            <a:ext cx="3444910" cy="2307442"/>
          </a:xfrm>
          <a:prstGeom prst="rect">
            <a:avLst/>
          </a:prstGeom>
          <a:noFill/>
          <a:ln cap="rnd">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Otsikko 1"/>
          <p:cNvSpPr txBox="1">
            <a:spLocks noGrp="1"/>
          </p:cNvSpPr>
          <p:nvPr>
            <p:ph type="ctrTitle"/>
          </p:nvPr>
        </p:nvSpPr>
        <p:spPr>
          <a:xfrm>
            <a:off x="1735156" y="-139848"/>
            <a:ext cx="11185187" cy="1246692"/>
          </a:xfrm>
        </p:spPr>
        <p:txBody>
          <a:bodyPr/>
          <a:lstStyle/>
          <a:p>
            <a:pPr lvl="0"/>
            <a:r>
              <a:rPr lang="fi-FI"/>
              <a:t>Arvoitus nimeltä Margo</a:t>
            </a:r>
          </a:p>
        </p:txBody>
      </p:sp>
      <p:sp>
        <p:nvSpPr>
          <p:cNvPr id="3" name="Alaotsikko 2"/>
          <p:cNvSpPr txBox="1">
            <a:spLocks noGrp="1"/>
          </p:cNvSpPr>
          <p:nvPr>
            <p:ph type="subTitle" idx="1"/>
          </p:nvPr>
        </p:nvSpPr>
        <p:spPr>
          <a:xfrm>
            <a:off x="799240" y="1365062"/>
            <a:ext cx="11163260" cy="5111038"/>
          </a:xfrm>
        </p:spPr>
        <p:txBody>
          <a:bodyPr/>
          <a:lstStyle/>
          <a:p>
            <a:pPr lvl="0">
              <a:lnSpc>
                <a:spcPct val="90000"/>
              </a:lnSpc>
            </a:pPr>
            <a:r>
              <a:rPr lang="fi-FI" sz="1600"/>
              <a:t>Quentin on asunut lapsesta asti Margo Roth Spiegelmanin vieressä ja ihastunut tähän heti ensinäkemästä. Quentinistä ja Margosta tulee melkein heti hyvät ystävät. Quentin ja Margo ajautuvat kuitenkin erilleen. Eräänä yönä Margo tulee Quentinin ikkunasta sisään ja kertoo tarvitsevansa Quentinin autoa. He lähtevät Margon kanssa kostoretkelle, esimerkiksi nappaamaan kuvan Margoa pettäneestä ex-poikaystävästä alasti.</a:t>
            </a:r>
          </a:p>
          <a:p>
            <a:pPr lvl="0">
              <a:lnSpc>
                <a:spcPct val="90000"/>
              </a:lnSpc>
            </a:pPr>
            <a:endParaRPr lang="fi-FI" sz="1600"/>
          </a:p>
          <a:p>
            <a:pPr lvl="0">
              <a:lnSpc>
                <a:spcPct val="90000"/>
              </a:lnSpc>
            </a:pPr>
            <a:r>
              <a:rPr lang="fi-FI" sz="1600"/>
              <a:t>Yön jälkeen Margo kuitenkin katoaa. Quentin ja hänen ystävänsä Ben, Radar ja Lacey lähtevät pitkälle matkalle New Yorkiin etsimään Margoa saamiensa vihjeiden avulla. Kun Quentin on etsinyt Margoa tarpeeksi, hän päättää lähteä kotiin bussilla. Kun Quentin on ostamassa lippua bussiin, hän näkee Margon ja juoksee tytön perään. Margo on yllättynyt, kun näkee Quentinin, koska ei odottanut tämän tulevan hänen luokseen. Quentin kertoo rakastavansa Margoa, he suutelevat ja Quentin lähtee kotiin, vaikkakin ilman Margoa. </a:t>
            </a:r>
          </a:p>
          <a:p>
            <a:pPr lvl="0">
              <a:lnSpc>
                <a:spcPct val="90000"/>
              </a:lnSpc>
            </a:pPr>
            <a:r>
              <a:rPr lang="fi-FI" sz="1600"/>
              <a:t>                                                                                                Paper Towns, John Green 2008</a:t>
            </a:r>
          </a:p>
          <a:p>
            <a:pPr lvl="0">
              <a:lnSpc>
                <a:spcPct val="90000"/>
              </a:lnSpc>
              <a:spcBef>
                <a:spcPts val="300"/>
              </a:spcBef>
            </a:pPr>
            <a:endParaRPr lang="fi-FI" sz="1200"/>
          </a:p>
          <a:p>
            <a:pPr lvl="0">
              <a:lnSpc>
                <a:spcPct val="90000"/>
              </a:lnSpc>
              <a:spcBef>
                <a:spcPts val="300"/>
              </a:spcBef>
            </a:pPr>
            <a:endParaRPr lang="fi-FI" sz="1200"/>
          </a:p>
          <a:p>
            <a:pPr lvl="0">
              <a:lnSpc>
                <a:spcPct val="90000"/>
              </a:lnSpc>
            </a:pPr>
            <a:endParaRPr lang="fi-FI" sz="1500" i="1">
              <a:solidFill>
                <a:srgbClr val="2D2D2D"/>
              </a:solidFill>
            </a:endParaRPr>
          </a:p>
          <a:p>
            <a:pPr lvl="0">
              <a:lnSpc>
                <a:spcPct val="90000"/>
              </a:lnSpc>
            </a:pPr>
            <a:r>
              <a:rPr lang="fi-FI" sz="1500" i="1">
                <a:solidFill>
                  <a:srgbClr val="2D2D2D"/>
                </a:solidFill>
              </a:rPr>
              <a:t>”She loved mysteries so much that she became one”</a:t>
            </a:r>
          </a:p>
          <a:p>
            <a:pPr lvl="0">
              <a:lnSpc>
                <a:spcPct val="90000"/>
              </a:lnSpc>
            </a:pPr>
            <a:endParaRPr lang="fi-FI" sz="1500" i="1">
              <a:solidFill>
                <a:srgbClr val="2D2D2D"/>
              </a:solidFill>
            </a:endParaRPr>
          </a:p>
          <a:p>
            <a:pPr lvl="0">
              <a:lnSpc>
                <a:spcPct val="90000"/>
              </a:lnSpc>
            </a:pPr>
            <a:r>
              <a:rPr lang="fi-FI" sz="1500" i="1">
                <a:solidFill>
                  <a:srgbClr val="2D2D2D"/>
                </a:solidFill>
                <a:hlinkClick r:id="rId2"/>
              </a:rPr>
              <a:t>https://www.youtube.com/watch?v=rFGiHm5WMLk</a:t>
            </a:r>
            <a:endParaRPr lang="fi-FI" sz="1500" i="1">
              <a:solidFill>
                <a:srgbClr val="2D2D2D"/>
              </a:solidFil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Otsikko 1"/>
          <p:cNvSpPr txBox="1">
            <a:spLocks noGrp="1"/>
          </p:cNvSpPr>
          <p:nvPr>
            <p:ph type="ctrTitle"/>
          </p:nvPr>
        </p:nvSpPr>
        <p:spPr>
          <a:xfrm>
            <a:off x="591671" y="182880"/>
            <a:ext cx="10424571" cy="1085328"/>
          </a:xfrm>
        </p:spPr>
        <p:txBody>
          <a:bodyPr anchorCtr="1"/>
          <a:lstStyle/>
          <a:p>
            <a:pPr lvl="0" algn="ctr"/>
            <a:r>
              <a:rPr lang="fi-FI"/>
              <a:t>Nälkäpeli</a:t>
            </a:r>
          </a:p>
        </p:txBody>
      </p:sp>
      <p:sp>
        <p:nvSpPr>
          <p:cNvPr id="3" name="Alaotsikko 2"/>
          <p:cNvSpPr txBox="1">
            <a:spLocks noGrp="1"/>
          </p:cNvSpPr>
          <p:nvPr>
            <p:ph type="subTitle" idx="1"/>
          </p:nvPr>
        </p:nvSpPr>
        <p:spPr>
          <a:xfrm>
            <a:off x="774551" y="1463040"/>
            <a:ext cx="10671587" cy="4690332"/>
          </a:xfrm>
        </p:spPr>
        <p:txBody>
          <a:bodyPr/>
          <a:lstStyle/>
          <a:p>
            <a:pPr lvl="0"/>
            <a:r>
              <a:rPr lang="fi-FI"/>
              <a:t>Luonnonkatastrofit nielivät suurimman osan Pohjois-Amerikasta ja loput hävitti jäljelle jääneestä ruoasta käyty sota. Raunioista syntyi maa nimeltä Panem, joka koostui alun perin pääkaupungista Capitolista ja kolmestatoista vyöhykkeestä. Maan kansalaiset nousivat kuitenkin epäonnistuneeseen kapinaan hallitsijoitaan vastaan, minkä seurauksena kolmastoista vyöhyke tuhottiin ja kapinoineiden vyöhykkeiden rangaistukseksi kehitettiin nälkäpeli.</a:t>
            </a:r>
          </a:p>
          <a:p>
            <a:pPr lvl="0"/>
            <a:r>
              <a:rPr lang="fi-FI"/>
              <a:t> Pelin säännöt ovat yksinkertaiset: Jokaiselta vyöhykkeeltä arvotaan osallistujiksi eli ”tribuuteiksi” yksi tyttö ja yksi poika. Valitut 24 osallistujaa joutuvat vaativiin olosuhteisiin erämaata muistuttavalle areenalle, missä heidän on tapettava toisiaan kunnes vain yksi on jäljellä. Hengissä selviytynyt on voittaja.</a:t>
            </a:r>
          </a:p>
          <a:p>
            <a:pPr lvl="0"/>
            <a:r>
              <a:rPr lang="fi-FI"/>
              <a:t>                                                                                       </a:t>
            </a:r>
            <a:r>
              <a:rPr lang="fi-FI" sz="1400"/>
              <a:t>Suzanne Collins, Hunger games, 2008</a:t>
            </a:r>
          </a:p>
          <a:p>
            <a:pPr lvl="0">
              <a:spcBef>
                <a:spcPts val="300"/>
              </a:spcBef>
            </a:pPr>
            <a:endParaRPr lang="fi-FI" sz="1400"/>
          </a:p>
          <a:p>
            <a:pPr lvl="0">
              <a:spcBef>
                <a:spcPts val="300"/>
              </a:spcBef>
            </a:pPr>
            <a:endParaRPr lang="fi-FI" sz="1400"/>
          </a:p>
          <a:p>
            <a:pPr lvl="0">
              <a:spcBef>
                <a:spcPts val="300"/>
              </a:spcBef>
            </a:pPr>
            <a:endParaRPr lang="fi-FI" sz="1400"/>
          </a:p>
          <a:p>
            <a:pPr lvl="0"/>
            <a:r>
              <a:rPr lang="fi-FI" sz="1600" i="1">
                <a:solidFill>
                  <a:srgbClr val="2D2D2D"/>
                </a:solidFill>
              </a:rPr>
              <a:t>”Hope is the only thing stronger than fear”</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Otsikko 1"/>
          <p:cNvSpPr txBox="1">
            <a:spLocks noGrp="1"/>
          </p:cNvSpPr>
          <p:nvPr>
            <p:ph type="ctrTitle"/>
          </p:nvPr>
        </p:nvSpPr>
        <p:spPr>
          <a:xfrm>
            <a:off x="1524003" y="0"/>
            <a:ext cx="9144000" cy="1183343"/>
          </a:xfrm>
        </p:spPr>
        <p:txBody>
          <a:bodyPr>
            <a:normAutofit/>
          </a:bodyPr>
          <a:lstStyle/>
          <a:p>
            <a:pPr lvl="0"/>
            <a:r>
              <a:rPr lang="fi-FI"/>
              <a:t>J.K. Rowling</a:t>
            </a:r>
          </a:p>
        </p:txBody>
      </p:sp>
      <p:sp>
        <p:nvSpPr>
          <p:cNvPr id="3" name="Alaotsikko 2"/>
          <p:cNvSpPr txBox="1">
            <a:spLocks noGrp="1"/>
          </p:cNvSpPr>
          <p:nvPr>
            <p:ph type="subTitle" idx="1"/>
          </p:nvPr>
        </p:nvSpPr>
        <p:spPr>
          <a:xfrm>
            <a:off x="1125964" y="1323191"/>
            <a:ext cx="9144000" cy="3195023"/>
          </a:xfrm>
        </p:spPr>
        <p:txBody>
          <a:bodyPr/>
          <a:lstStyle/>
          <a:p>
            <a:pPr lvl="0"/>
            <a:r>
              <a:rPr lang="fi-FI"/>
              <a:t>Joanne Rowling, (s. 31. heinäkuuta 1965), kirjailijanimeä käyttävä J. K. Rowling on brittiläinen kirjailija. Hänet tunnetaan parhaiten Harry Potter -fantasiakirjasarjan kirjoittajana. Kirjat ovat saavuttaneet maailmanlaajuista huomiota ja voittaneet lukuisia palkintoja. Potter-sarjasta on tullut kaikkien aikojen myydyin kirjasarja, ja se on ollut pohjana elokuvasarjalle, josta on tullut toiseksi eniten tuottanut elokuvasarja kautta aikojen. Rowling antoi suostumuksensa elokuvien käsikirjoituksille ja toimi tuottajana vasta sarjan viimeisessä osassa.</a:t>
            </a:r>
          </a:p>
          <a:p>
            <a:pPr lvl="0"/>
            <a:r>
              <a:rPr lang="fi-FI"/>
              <a:t>Rowling julkaisi esikoisromaaninsa Harry Potter ja viisasten kivi vuonna 1997. Hän kirjoitti sarjaan kuusi jatko-osaa, joista viimeinen Harry Potter ja kuoleman varjelukset ilmestyi vuonna 2007.</a:t>
            </a:r>
          </a:p>
        </p:txBody>
      </p:sp>
      <p:pic>
        <p:nvPicPr>
          <p:cNvPr id="4" name="Kuva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792937" y="4334356"/>
            <a:ext cx="1908700" cy="2351516"/>
          </a:xfrm>
          <a:prstGeom prst="rect">
            <a:avLst/>
          </a:prstGeom>
          <a:noFill/>
          <a:ln cap="rnd">
            <a:noFill/>
          </a:ln>
        </p:spPr>
      </p:pic>
      <p:pic>
        <p:nvPicPr>
          <p:cNvPr id="5" name="Kuva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269964" y="1323191"/>
            <a:ext cx="1501252" cy="2351516"/>
          </a:xfrm>
          <a:prstGeom prst="rect">
            <a:avLst/>
          </a:prstGeom>
          <a:noFill/>
          <a:ln cap="rnd">
            <a:noFill/>
          </a:ln>
        </p:spPr>
      </p:pic>
      <p:pic>
        <p:nvPicPr>
          <p:cNvPr id="6" name="Kuva 6">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5697964" y="4832384"/>
            <a:ext cx="3840480" cy="1920240"/>
          </a:xfrm>
          <a:prstGeom prst="rect">
            <a:avLst/>
          </a:prstGeom>
          <a:noFill/>
          <a:ln cap="rnd">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Otsikko 1"/>
          <p:cNvSpPr txBox="1">
            <a:spLocks noGrp="1"/>
          </p:cNvSpPr>
          <p:nvPr>
            <p:ph type="ctrTitle"/>
          </p:nvPr>
        </p:nvSpPr>
        <p:spPr>
          <a:xfrm>
            <a:off x="4028736" y="229477"/>
            <a:ext cx="9258748" cy="1093713"/>
          </a:xfrm>
        </p:spPr>
        <p:txBody>
          <a:bodyPr>
            <a:normAutofit/>
          </a:bodyPr>
          <a:lstStyle/>
          <a:p>
            <a:pPr lvl="0"/>
            <a:r>
              <a:rPr lang="fi-FI"/>
              <a:t>John Green</a:t>
            </a:r>
          </a:p>
        </p:txBody>
      </p:sp>
      <p:sp>
        <p:nvSpPr>
          <p:cNvPr id="3" name="Alaotsikko 2"/>
          <p:cNvSpPr txBox="1">
            <a:spLocks noGrp="1"/>
          </p:cNvSpPr>
          <p:nvPr>
            <p:ph type="subTitle" idx="1"/>
          </p:nvPr>
        </p:nvSpPr>
        <p:spPr>
          <a:xfrm>
            <a:off x="2395371" y="1418234"/>
            <a:ext cx="9588645" cy="2927853"/>
          </a:xfrm>
        </p:spPr>
        <p:txBody>
          <a:bodyPr/>
          <a:lstStyle/>
          <a:p>
            <a:pPr lvl="0"/>
            <a:r>
              <a:rPr lang="fi-FI"/>
              <a:t>John Michael Green  (s.24. elokuuta 1977) on Amerikkalainen näyttelijä, vloggaaja, kirjoittaja, tuottaja ja editoija. Hän voitti vuonna 2006 kirjallisuuspalkinnon esikoiskirjallaan Kaikki viimeiset sanat (Looking for Alaska). Hän voitti myös tammikuussa 2012 New York Timesin best seller palkinnon kuudennellaan romaanillaan, Arvoitus nimeltä Margo (Papertowns). Muita hänen teoksiaan ovat mm. Tähtiin kirjoitettu virhe (The fault in our stars) ja Teoria Katherinesta (An abundance of Katherines).</a:t>
            </a:r>
          </a:p>
        </p:txBody>
      </p:sp>
      <p:pic>
        <p:nvPicPr>
          <p:cNvPr id="4" name="Kuva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86063" y="0"/>
            <a:ext cx="2095503" cy="3038478"/>
          </a:xfrm>
          <a:prstGeom prst="rect">
            <a:avLst/>
          </a:prstGeom>
          <a:noFill/>
          <a:ln cap="rnd">
            <a:noFill/>
          </a:ln>
        </p:spPr>
      </p:pic>
      <p:pic>
        <p:nvPicPr>
          <p:cNvPr id="5" name="Kuva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224174" y="3882835"/>
            <a:ext cx="1819271" cy="2857500"/>
          </a:xfrm>
          <a:prstGeom prst="rect">
            <a:avLst/>
          </a:prstGeom>
          <a:noFill/>
          <a:ln cap="rnd">
            <a:noFill/>
          </a:ln>
        </p:spPr>
      </p:pic>
      <p:pic>
        <p:nvPicPr>
          <p:cNvPr id="6" name="Kuva 5">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3128628" y="3882835"/>
            <a:ext cx="1800225" cy="2847971"/>
          </a:xfrm>
          <a:prstGeom prst="rect">
            <a:avLst/>
          </a:prstGeom>
          <a:noFill/>
          <a:ln cap="rnd">
            <a:noFill/>
          </a:ln>
        </p:spPr>
      </p:pic>
      <p:pic>
        <p:nvPicPr>
          <p:cNvPr id="7" name="Kuva 6">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6289581" y="3882835"/>
            <a:ext cx="1800225" cy="2857500"/>
          </a:xfrm>
          <a:prstGeom prst="rect">
            <a:avLst/>
          </a:prstGeom>
          <a:noFill/>
          <a:ln cap="rnd">
            <a:noFill/>
          </a:ln>
        </p:spPr>
      </p:pic>
      <p:pic>
        <p:nvPicPr>
          <p:cNvPr id="8" name="Kuva 7">
            <a:extLst>
              <a:ext uri="{FF2B5EF4-FFF2-40B4-BE49-F238E27FC236}">
                <a16:creationId xmlns:a16="http://schemas.microsoft.com/office/drawing/2014/main" id="{00000000-0000-0000-0000-000000000000}"/>
              </a:ext>
            </a:extLst>
          </p:cNvPr>
          <p:cNvPicPr>
            <a:picLocks noChangeAspect="1"/>
          </p:cNvPicPr>
          <p:nvPr/>
        </p:nvPicPr>
        <p:blipFill>
          <a:blip r:embed="rId6"/>
          <a:stretch>
            <a:fillRect/>
          </a:stretch>
        </p:blipFill>
        <p:spPr>
          <a:xfrm>
            <a:off x="9322399" y="3873316"/>
            <a:ext cx="1771649" cy="2857500"/>
          </a:xfrm>
          <a:prstGeom prst="rect">
            <a:avLst/>
          </a:prstGeom>
          <a:noFill/>
          <a:ln cap="rnd">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Otsikko 1"/>
          <p:cNvSpPr txBox="1">
            <a:spLocks noGrp="1"/>
          </p:cNvSpPr>
          <p:nvPr>
            <p:ph type="ctrTitle"/>
          </p:nvPr>
        </p:nvSpPr>
        <p:spPr>
          <a:xfrm>
            <a:off x="588498" y="0"/>
            <a:ext cx="10793504" cy="1247881"/>
          </a:xfrm>
        </p:spPr>
        <p:txBody>
          <a:bodyPr/>
          <a:lstStyle/>
          <a:p>
            <a:pPr lvl="0"/>
            <a:r>
              <a:rPr lang="fi-FI"/>
              <a:t>            The Queen Bee</a:t>
            </a:r>
          </a:p>
        </p:txBody>
      </p:sp>
      <p:sp>
        <p:nvSpPr>
          <p:cNvPr id="3" name="Alaotsikko 2"/>
          <p:cNvSpPr txBox="1">
            <a:spLocks noGrp="1"/>
          </p:cNvSpPr>
          <p:nvPr>
            <p:ph type="subTitle" idx="1"/>
          </p:nvPr>
        </p:nvSpPr>
        <p:spPr>
          <a:xfrm>
            <a:off x="588498" y="1914863"/>
            <a:ext cx="10793504" cy="4055629"/>
          </a:xfrm>
        </p:spPr>
        <p:txBody>
          <a:bodyPr/>
          <a:lstStyle/>
          <a:p>
            <a:pPr lvl="0"/>
            <a:r>
              <a:rPr lang="fi-FI"/>
              <a:t>Lisa on tavallinen, 15-vuotias tyttö. Ainakin melkein. Lisalla on erityinen taito joutua kiusallisiin sosiaalisiin tilanteisiin, ihan joka paikassa. Lisan elämä kuitenkin muuttuu kertaheitolla, kun hänen perheensä muuttaa vanhempien työn takia Englantiin. Lisa ei ole tyytyväinen vanhempien päätökseen, koska hän joutuu jättämään kaikki kaverinsa kotikaupunkiinsa. Lisa päättää ottaa kuitenkin tilanteesta kaikki hyödyt irti, ja päättää että hänestä tulee uuden koulunsa suosituin tyttö. Mutkia kuitenkin ilmenee heti Englantiin päästyä, kun Lisalle selviää, että hänen uudessa koulussaan on käytettävä koulupukua. Lukuvuoden aikana ehtii tapahtua monia kiusallisia tilanteita, kun Lisa kamppailee suosituimman tytön paikasta Kylien kanssa. </a:t>
            </a:r>
          </a:p>
        </p:txBody>
      </p:sp>
    </p:spTree>
  </p:cSld>
  <p:clrMapOvr>
    <a:masterClrMapping/>
  </p:clrMapOvr>
  <p:transition spd="slow">
    <p:fade/>
  </p:transition>
</p:sld>
</file>

<file path=ppt/theme/theme1.xml><?xml version="1.0" encoding="utf-8"?>
<a:theme xmlns:a="http://schemas.openxmlformats.org/drawingml/2006/main" name="Laina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TM03457503%5b%5bfn=Lainaus%5d%5d</Template>
  <TotalTime>7197</TotalTime>
  <Words>750</Words>
  <Application>Microsoft Office PowerPoint</Application>
  <PresentationFormat>Laajakuva</PresentationFormat>
  <Paragraphs>49</Paragraphs>
  <Slides>10</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Century Gothic</vt:lpstr>
      <vt:lpstr>Wingdings 2</vt:lpstr>
      <vt:lpstr>Lainaus</vt:lpstr>
      <vt:lpstr>NUORTENKIRJALLISUUS</vt:lpstr>
      <vt:lpstr>Aiheet</vt:lpstr>
      <vt:lpstr>2000-luvun nuortenkirjallisuus</vt:lpstr>
      <vt:lpstr>Henkilöhahmot</vt:lpstr>
      <vt:lpstr>Arvoitus nimeltä Margo</vt:lpstr>
      <vt:lpstr>Nälkäpeli</vt:lpstr>
      <vt:lpstr>J.K. Rowling</vt:lpstr>
      <vt:lpstr>John Green</vt:lpstr>
      <vt:lpstr>            The Queen Bee</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NUORTENKIRJALLISUUS</dc:title>
  <dc:creator>Vilja Tetri</dc:creator>
  <cp:lastModifiedBy>Lahtinen Elias</cp:lastModifiedBy>
  <cp:revision>28</cp:revision>
  <dcterms:created xsi:type="dcterms:W3CDTF">2016-11-17T06:51:15Z</dcterms:created>
  <dcterms:modified xsi:type="dcterms:W3CDTF">2019-01-09T07:07:55Z</dcterms:modified>
</cp:coreProperties>
</file>