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2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5D3F-5DBB-448A-B110-803CCAE3FFAA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982-8C4A-4F63-A11A-21FDB9FFD08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5D3F-5DBB-448A-B110-803CCAE3FFAA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982-8C4A-4F63-A11A-21FDB9FFD08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5D3F-5DBB-448A-B110-803CCAE3FFAA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982-8C4A-4F63-A11A-21FDB9FFD08C}" type="slidenum">
              <a:rPr lang="fi-FI" smtClean="0"/>
              <a:t>‹#›</a:t>
            </a:fld>
            <a:endParaRPr lang="fi-FI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5D3F-5DBB-448A-B110-803CCAE3FFAA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982-8C4A-4F63-A11A-21FDB9FFD08C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5D3F-5DBB-448A-B110-803CCAE3FFAA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982-8C4A-4F63-A11A-21FDB9FFD08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5D3F-5DBB-448A-B110-803CCAE3FFAA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982-8C4A-4F63-A11A-21FDB9FFD08C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5D3F-5DBB-448A-B110-803CCAE3FFAA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982-8C4A-4F63-A11A-21FDB9FFD08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5D3F-5DBB-448A-B110-803CCAE3FFAA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982-8C4A-4F63-A11A-21FDB9FFD08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5D3F-5DBB-448A-B110-803CCAE3FFAA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982-8C4A-4F63-A11A-21FDB9FFD08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5D3F-5DBB-448A-B110-803CCAE3FFAA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982-8C4A-4F63-A11A-21FDB9FFD08C}" type="slidenum">
              <a:rPr lang="fi-FI" smtClean="0"/>
              <a:t>‹#›</a:t>
            </a:fld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5D3F-5DBB-448A-B110-803CCAE3FFAA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C982-8C4A-4F63-A11A-21FDB9FFD08C}" type="slidenum">
              <a:rPr lang="fi-FI" smtClean="0"/>
              <a:t>‹#›</a:t>
            </a:fld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A365D3F-5DBB-448A-B110-803CCAE3FFAA}" type="datetimeFigureOut">
              <a:rPr lang="fi-FI" smtClean="0"/>
              <a:t>20.10.2020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CAEC982-8C4A-4F63-A11A-21FDB9FFD08C}" type="slidenum">
              <a:rPr lang="fi-FI" smtClean="0"/>
              <a:t>‹#›</a:t>
            </a:fld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oni.viita@lohja.fi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hjanliikuntakeskus.fi/" TargetMode="External"/><Relationship Id="rId2" Type="http://schemas.openxmlformats.org/officeDocument/2006/relationships/hyperlink" Target="mailto:lohjan.liikuntakeskus@lohja.fi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solidFill>
                  <a:srgbClr val="FFFF00"/>
                </a:solidFill>
              </a:rPr>
              <a:t>Mäntynummen yhtenäiskoulun vuokrattavat tilat</a:t>
            </a:r>
            <a:endParaRPr lang="fi-FI" dirty="0">
              <a:solidFill>
                <a:srgbClr val="FFFF00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Tiedustelut ja varaukset:</a:t>
            </a:r>
          </a:p>
          <a:p>
            <a:r>
              <a:rPr lang="fi-FI" dirty="0" smtClean="0"/>
              <a:t>Vahtimestari </a:t>
            </a:r>
            <a:r>
              <a:rPr lang="fi-FI" dirty="0" smtClean="0"/>
              <a:t>Toni Viita,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>
                <a:hlinkClick r:id="rId2"/>
              </a:rPr>
              <a:t>toni.viita@lohja.fi</a:t>
            </a:r>
            <a:r>
              <a:rPr lang="fi-FI" dirty="0" smtClean="0"/>
              <a:t> </a:t>
            </a:r>
            <a:r>
              <a:rPr lang="fi-FI" dirty="0" smtClean="0"/>
              <a:t>tai puh. 044 374 0072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00269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>
                <a:solidFill>
                  <a:srgbClr val="FFFF00"/>
                </a:solidFill>
              </a:rPr>
              <a:t>Neuvotteluhuone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sz="2800" dirty="0"/>
              <a:t>hallintokäytävällä</a:t>
            </a: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797111488"/>
              </p:ext>
            </p:extLst>
          </p:nvPr>
        </p:nvGraphicFramePr>
        <p:xfrm>
          <a:off x="4645025" y="2679700"/>
          <a:ext cx="38227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Istumapaikkoja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14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Tietokone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On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Internet</a:t>
                      </a:r>
                      <a:r>
                        <a:rPr lang="fi-FI" baseline="0" dirty="0" smtClean="0"/>
                        <a:t>yhteys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On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Valkokangas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On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Datatykki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On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Sisällön paikkamerkki 2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2969419"/>
            <a:ext cx="3822700" cy="2867025"/>
          </a:xfrm>
        </p:spPr>
      </p:pic>
    </p:spTree>
    <p:extLst>
      <p:ext uri="{BB962C8B-B14F-4D97-AF65-F5344CB8AC3E}">
        <p14:creationId xmlns:p14="http://schemas.microsoft.com/office/powerpoint/2010/main" val="504994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>
                <a:solidFill>
                  <a:srgbClr val="FFFF00"/>
                </a:solidFill>
              </a:rPr>
              <a:t>Pieni ruokasali </a:t>
            </a:r>
            <a:r>
              <a:rPr lang="fi-FI" dirty="0" smtClean="0">
                <a:solidFill>
                  <a:srgbClr val="FFFF00"/>
                </a:solidFill>
              </a:rPr>
              <a:t/>
            </a:r>
            <a:br>
              <a:rPr lang="fi-FI" dirty="0" smtClean="0">
                <a:solidFill>
                  <a:srgbClr val="FFFF00"/>
                </a:solidFill>
              </a:rPr>
            </a:br>
            <a:r>
              <a:rPr lang="fi-FI" sz="2800" dirty="0"/>
              <a:t>ylätalon alakerrassa</a:t>
            </a: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544656057"/>
              </p:ext>
            </p:extLst>
          </p:nvPr>
        </p:nvGraphicFramePr>
        <p:xfrm>
          <a:off x="4645025" y="2679700"/>
          <a:ext cx="38227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7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Istumapaikkoja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76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Valkokangas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Irtovalkokangas</a:t>
                      </a:r>
                      <a:r>
                        <a:rPr lang="fi-FI" baseline="0" dirty="0" smtClean="0"/>
                        <a:t> on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Datatykki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Irtotykki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smtClean="0"/>
                        <a:t>pyydettäessä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Mikrofoni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Valmius on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Sisällön paikkamerkki 2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2969419"/>
            <a:ext cx="3822700" cy="2867025"/>
          </a:xfrm>
        </p:spPr>
      </p:pic>
    </p:spTree>
    <p:extLst>
      <p:ext uri="{BB962C8B-B14F-4D97-AF65-F5344CB8AC3E}">
        <p14:creationId xmlns:p14="http://schemas.microsoft.com/office/powerpoint/2010/main" val="3363322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4900" dirty="0">
                <a:solidFill>
                  <a:srgbClr val="FFFF00"/>
                </a:solidFill>
              </a:rPr>
              <a:t>Iso ruokasali </a:t>
            </a:r>
            <a:r>
              <a:rPr lang="fi-FI" dirty="0" smtClean="0">
                <a:solidFill>
                  <a:srgbClr val="FFFF00"/>
                </a:solidFill>
              </a:rPr>
              <a:t/>
            </a:r>
            <a:br>
              <a:rPr lang="fi-FI" dirty="0" smtClean="0">
                <a:solidFill>
                  <a:srgbClr val="FFFF00"/>
                </a:solidFill>
              </a:rPr>
            </a:br>
            <a:r>
              <a:rPr lang="fi-FI" sz="3100" dirty="0"/>
              <a:t>ylätalon alakerrassa</a:t>
            </a: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415718008"/>
              </p:ext>
            </p:extLst>
          </p:nvPr>
        </p:nvGraphicFramePr>
        <p:xfrm>
          <a:off x="4645025" y="2679700"/>
          <a:ext cx="38227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Istumapaikkoja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152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Valkokangas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Irtovalkokangas</a:t>
                      </a:r>
                      <a:r>
                        <a:rPr lang="fi-FI" baseline="0" dirty="0" smtClean="0"/>
                        <a:t> on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Datatykki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Irtotykki on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Mikrofoni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Valmius on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Sisällön paikkamerkki 2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2969419"/>
            <a:ext cx="3822700" cy="2867025"/>
          </a:xfrm>
        </p:spPr>
      </p:pic>
    </p:spTree>
    <p:extLst>
      <p:ext uri="{BB962C8B-B14F-4D97-AF65-F5344CB8AC3E}">
        <p14:creationId xmlns:p14="http://schemas.microsoft.com/office/powerpoint/2010/main" val="2284375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4900" dirty="0">
                <a:solidFill>
                  <a:srgbClr val="FFFF00"/>
                </a:solidFill>
              </a:rPr>
              <a:t>Liikuntasali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3100" dirty="0"/>
              <a:t>Mäntynummen liikuntahallissa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959296" cy="34472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sz="1800" dirty="0" smtClean="0"/>
          </a:p>
          <a:p>
            <a:pPr marL="0" indent="0">
              <a:buNone/>
            </a:pPr>
            <a:r>
              <a:rPr lang="fi-FI" sz="1800" dirty="0" smtClean="0"/>
              <a:t>Tilaa vuokraa Lohjan Liikuntakeskus Oy</a:t>
            </a:r>
          </a:p>
          <a:p>
            <a:pPr marL="0" indent="0">
              <a:buNone/>
            </a:pPr>
            <a:r>
              <a:rPr lang="fi-FI" sz="1800" dirty="0" err="1">
                <a:hlinkClick r:id="rId2"/>
              </a:rPr>
              <a:t>lohjan.liikuntakeskus@lohja.fi</a:t>
            </a:r>
            <a:endParaRPr lang="fi-FI" sz="1800" dirty="0" smtClean="0">
              <a:hlinkClick r:id="rId3"/>
            </a:endParaRPr>
          </a:p>
          <a:p>
            <a:pPr marL="0" indent="0">
              <a:buNone/>
            </a:pPr>
            <a:r>
              <a:rPr lang="fi-FI" sz="1800" dirty="0" smtClean="0"/>
              <a:t>Puh.  </a:t>
            </a:r>
            <a:r>
              <a:rPr lang="fi-FI" sz="1800" dirty="0"/>
              <a:t>019 369 1803</a:t>
            </a:r>
            <a:br>
              <a:rPr lang="fi-FI" sz="1800" dirty="0"/>
            </a:br>
            <a:r>
              <a:rPr lang="fi-FI" sz="1800" dirty="0"/>
              <a:t/>
            </a:r>
            <a:br>
              <a:rPr lang="fi-FI" sz="1800" dirty="0"/>
            </a:br>
            <a:endParaRPr lang="fi-FI" sz="1800" dirty="0"/>
          </a:p>
        </p:txBody>
      </p:sp>
      <p:pic>
        <p:nvPicPr>
          <p:cNvPr id="5" name="Picture 2" descr="E:\Images\Valokuva0014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2969419"/>
            <a:ext cx="382270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8116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ltomuoto">
  <a:themeElements>
    <a:clrScheme name="Aaltomuoto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altomuoto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altomuoto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78</TotalTime>
  <Words>82</Words>
  <Application>Microsoft Office PowerPoint</Application>
  <PresentationFormat>Näytössä katseltava diaesitys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Candara</vt:lpstr>
      <vt:lpstr>Symbol</vt:lpstr>
      <vt:lpstr>Aaltomuoto</vt:lpstr>
      <vt:lpstr>Mäntynummen yhtenäiskoulun vuokrattavat tilat</vt:lpstr>
      <vt:lpstr>Neuvotteluhuone  hallintokäytävällä</vt:lpstr>
      <vt:lpstr>Pieni ruokasali  ylätalon alakerrassa</vt:lpstr>
      <vt:lpstr>Iso ruokasali  ylätalon alakerrassa</vt:lpstr>
      <vt:lpstr>Liikuntasali  Mäntynummen liikuntahallissa</vt:lpstr>
    </vt:vector>
  </TitlesOfParts>
  <Company>Lohjan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Kotila Salla</dc:creator>
  <cp:lastModifiedBy>Päivi Tuomi</cp:lastModifiedBy>
  <cp:revision>50</cp:revision>
  <dcterms:created xsi:type="dcterms:W3CDTF">2016-01-19T08:09:00Z</dcterms:created>
  <dcterms:modified xsi:type="dcterms:W3CDTF">2020-10-20T08:04:10Z</dcterms:modified>
</cp:coreProperties>
</file>