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1" r:id="rId5"/>
    <p:sldMasterId id="2147483663" r:id="rId6"/>
    <p:sldMasterId id="2147483675" r:id="rId7"/>
    <p:sldMasterId id="214748369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y="6858000" cx="12192000"/>
  <p:notesSz cx="6858000" cy="9144000"/>
  <p:embeddedFontLst>
    <p:embeddedFont>
      <p:font typeface="Constantia"/>
      <p:regular r:id="rId35"/>
      <p:bold r:id="rId36"/>
      <p:italic r:id="rId37"/>
      <p:boldItalic r:id="rId38"/>
    </p:embeddedFont>
    <p:embeddedFont>
      <p:font typeface="Ribeye"/>
      <p:regular r:id="rId39"/>
    </p:embeddedFont>
    <p:embeddedFont>
      <p:font typeface="Noto Sans Symbols"/>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iHXf9++N6aZUVY8jiscyDYGyKK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FB7EC6-F6E4-4A17-AEF3-892DEB30F14F}">
  <a:tblStyle styleId="{2DFB7EC6-F6E4-4A17-AEF3-892DEB30F14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NotoSansSymbols-regular.fntdata"/><Relationship Id="rId20" Type="http://schemas.openxmlformats.org/officeDocument/2006/relationships/slide" Target="slides/slide11.xml"/><Relationship Id="rId42" Type="http://customschemas.google.com/relationships/presentationmetadata" Target="metadata"/><Relationship Id="rId41" Type="http://schemas.openxmlformats.org/officeDocument/2006/relationships/font" Target="fonts/NotoSansSymbols-bold.fntdata"/><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font" Target="fonts/Constantia-regular.fntdata"/><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font" Target="fonts/Constantia-italic.fntdata"/><Relationship Id="rId14" Type="http://schemas.openxmlformats.org/officeDocument/2006/relationships/slide" Target="slides/slide5.xml"/><Relationship Id="rId36" Type="http://schemas.openxmlformats.org/officeDocument/2006/relationships/font" Target="fonts/Constantia-bold.fntdata"/><Relationship Id="rId17" Type="http://schemas.openxmlformats.org/officeDocument/2006/relationships/slide" Target="slides/slide8.xml"/><Relationship Id="rId39" Type="http://schemas.openxmlformats.org/officeDocument/2006/relationships/font" Target="fonts/Ribeye-regular.fntdata"/><Relationship Id="rId16" Type="http://schemas.openxmlformats.org/officeDocument/2006/relationships/slide" Target="slides/slide7.xml"/><Relationship Id="rId38" Type="http://schemas.openxmlformats.org/officeDocument/2006/relationships/font" Target="fonts/Constantia-boldItalic.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b2b105bd3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b2b105bd3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b2b105bd3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i-FI"/>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efd3fae2f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efd3fae2f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1efd3fae2f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i-FI"/>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efd3fae2f0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efd3fae2f0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1efd3fae2f0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i-FI"/>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2f2f77ff9_2_1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b2f2f77ff9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b2f2f77ff9_5_64:notes"/>
          <p:cNvSpPr txBox="1"/>
          <p:nvPr>
            <p:ph idx="1" type="body"/>
          </p:nvPr>
        </p:nvSpPr>
        <p:spPr>
          <a:xfrm>
            <a:off x="685512" y="4343236"/>
            <a:ext cx="5485536" cy="4113787"/>
          </a:xfrm>
          <a:prstGeom prst="rect">
            <a:avLst/>
          </a:prstGeom>
        </p:spPr>
        <p:txBody>
          <a:bodyPr anchorCtr="0" anchor="t" bIns="81350" lIns="81350" spcFirstLastPara="1" rIns="81350" wrap="square" tIns="81350">
            <a:noAutofit/>
          </a:bodyPr>
          <a:lstStyle/>
          <a:p>
            <a:pPr indent="0" lvl="0" marL="0" rtl="0" algn="l">
              <a:spcBef>
                <a:spcPts val="0"/>
              </a:spcBef>
              <a:spcAft>
                <a:spcPts val="0"/>
              </a:spcAft>
              <a:buNone/>
            </a:pPr>
            <a:r>
              <a:t/>
            </a:r>
            <a:endParaRPr/>
          </a:p>
        </p:txBody>
      </p:sp>
      <p:sp>
        <p:nvSpPr>
          <p:cNvPr id="489" name="Google Shape;489;g2b2f2f77ff9_5_64:notes"/>
          <p:cNvSpPr/>
          <p:nvPr>
            <p:ph idx="2" type="sldImg"/>
          </p:nvPr>
        </p:nvSpPr>
        <p:spPr>
          <a:xfrm>
            <a:off x="195861" y="695135"/>
            <a:ext cx="6463399" cy="342679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b44604718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b44604718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2b44604718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i-FI"/>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b44604718e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b44604718e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b44604718e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i-FI"/>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9" name="Shape 19"/>
        <p:cNvGrpSpPr/>
        <p:nvPr/>
      </p:nvGrpSpPr>
      <p:grpSpPr>
        <a:xfrm>
          <a:off x="0" y="0"/>
          <a:ext cx="0" cy="0"/>
          <a:chOff x="0" y="0"/>
          <a:chExt cx="0" cy="0"/>
        </a:xfrm>
      </p:grpSpPr>
      <p:sp>
        <p:nvSpPr>
          <p:cNvPr id="20" name="Google Shape;20;p23"/>
          <p:cNvSpPr/>
          <p:nvPr/>
        </p:nvSpPr>
        <p:spPr>
          <a:xfrm>
            <a:off x="1007533" y="0"/>
            <a:ext cx="7934348"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3"/>
          <p:cNvSpPr/>
          <p:nvPr/>
        </p:nvSpPr>
        <p:spPr>
          <a:xfrm>
            <a:off x="8941881"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3"/>
          <p:cNvSpPr txBox="1"/>
          <p:nvPr>
            <p:ph type="ctrTitle"/>
          </p:nvPr>
        </p:nvSpPr>
        <p:spPr>
          <a:xfrm>
            <a:off x="2611808" y="3428998"/>
            <a:ext cx="5518066" cy="2268559"/>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3"/>
          <p:cNvSpPr txBox="1"/>
          <p:nvPr>
            <p:ph idx="1" type="subTitle"/>
          </p:nvPr>
        </p:nvSpPr>
        <p:spPr>
          <a:xfrm>
            <a:off x="2772274" y="2268786"/>
            <a:ext cx="5357600" cy="1160213"/>
          </a:xfrm>
          <a:prstGeom prst="rect">
            <a:avLst/>
          </a:prstGeom>
          <a:noFill/>
          <a:ln>
            <a:noFill/>
          </a:ln>
        </p:spPr>
        <p:txBody>
          <a:bodyPr anchorCtr="0" anchor="b" bIns="45700" lIns="91425" spcFirstLastPara="1" rIns="91425" wrap="square" tIns="0">
            <a:normAutofit/>
          </a:bodyPr>
          <a:lstStyle>
            <a:lvl1pPr lvl="0" algn="r">
              <a:lnSpc>
                <a:spcPct val="120000"/>
              </a:lnSpc>
              <a:spcBef>
                <a:spcPts val="1000"/>
              </a:spcBef>
              <a:spcAft>
                <a:spcPts val="0"/>
              </a:spcAft>
              <a:buSzPts val="1620"/>
              <a:buNone/>
              <a:defRPr b="0" sz="1800">
                <a:solidFill>
                  <a:schemeClr val="dk1"/>
                </a:solidFill>
              </a:defRPr>
            </a:lvl1pPr>
            <a:lvl2pPr lvl="1" algn="ctr">
              <a:lnSpc>
                <a:spcPct val="120000"/>
              </a:lnSpc>
              <a:spcBef>
                <a:spcPts val="600"/>
              </a:spcBef>
              <a:spcAft>
                <a:spcPts val="0"/>
              </a:spcAft>
              <a:buSzPts val="1620"/>
              <a:buNone/>
              <a:defRPr sz="1800"/>
            </a:lvl2pPr>
            <a:lvl3pPr lvl="2" algn="ctr">
              <a:lnSpc>
                <a:spcPct val="120000"/>
              </a:lnSpc>
              <a:spcBef>
                <a:spcPts val="600"/>
              </a:spcBef>
              <a:spcAft>
                <a:spcPts val="0"/>
              </a:spcAft>
              <a:buSzPts val="1620"/>
              <a:buNone/>
              <a:defRPr sz="1800"/>
            </a:lvl3pPr>
            <a:lvl4pPr lvl="3" algn="ctr">
              <a:lnSpc>
                <a:spcPct val="120000"/>
              </a:lnSpc>
              <a:spcBef>
                <a:spcPts val="600"/>
              </a:spcBef>
              <a:spcAft>
                <a:spcPts val="0"/>
              </a:spcAft>
              <a:buSzPts val="1440"/>
              <a:buNone/>
              <a:defRPr sz="1600"/>
            </a:lvl4pPr>
            <a:lvl5pPr lvl="4" algn="ctr">
              <a:lnSpc>
                <a:spcPct val="120000"/>
              </a:lnSpc>
              <a:spcBef>
                <a:spcPts val="600"/>
              </a:spcBef>
              <a:spcAft>
                <a:spcPts val="0"/>
              </a:spcAft>
              <a:buSzPts val="1440"/>
              <a:buNone/>
              <a:defRPr sz="1600"/>
            </a:lvl5pPr>
            <a:lvl6pPr lvl="5" algn="ctr">
              <a:lnSpc>
                <a:spcPct val="120000"/>
              </a:lnSpc>
              <a:spcBef>
                <a:spcPts val="600"/>
              </a:spcBef>
              <a:spcAft>
                <a:spcPts val="0"/>
              </a:spcAft>
              <a:buSzPts val="1440"/>
              <a:buNone/>
              <a:defRPr sz="1600"/>
            </a:lvl6pPr>
            <a:lvl7pPr lvl="6" algn="ctr">
              <a:lnSpc>
                <a:spcPct val="120000"/>
              </a:lnSpc>
              <a:spcBef>
                <a:spcPts val="600"/>
              </a:spcBef>
              <a:spcAft>
                <a:spcPts val="0"/>
              </a:spcAft>
              <a:buSzPts val="1440"/>
              <a:buNone/>
              <a:defRPr sz="1600"/>
            </a:lvl7pPr>
            <a:lvl8pPr lvl="7" algn="ctr">
              <a:lnSpc>
                <a:spcPct val="120000"/>
              </a:lnSpc>
              <a:spcBef>
                <a:spcPts val="600"/>
              </a:spcBef>
              <a:spcAft>
                <a:spcPts val="0"/>
              </a:spcAft>
              <a:buSzPts val="1440"/>
              <a:buNone/>
              <a:defRPr sz="1600"/>
            </a:lvl8pPr>
            <a:lvl9pPr lvl="8" algn="ctr">
              <a:lnSpc>
                <a:spcPct val="120000"/>
              </a:lnSpc>
              <a:spcBef>
                <a:spcPts val="600"/>
              </a:spcBef>
              <a:spcAft>
                <a:spcPts val="600"/>
              </a:spcAft>
              <a:buSzPts val="1440"/>
              <a:buNone/>
              <a:defRPr sz="1600"/>
            </a:lvl9pPr>
          </a:lstStyle>
          <a:p/>
        </p:txBody>
      </p:sp>
      <p:sp>
        <p:nvSpPr>
          <p:cNvPr id="24" name="Google Shape;24;p23"/>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3"/>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3"/>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27" name="Google Shape;27;p23"/>
          <p:cNvSpPr txBox="1"/>
          <p:nvPr/>
        </p:nvSpPr>
        <p:spPr>
          <a:xfrm>
            <a:off x="2191282" y="3262852"/>
            <a:ext cx="41563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fi-FI" sz="2400" u="none" cap="none" strike="noStrike">
                <a:solidFill>
                  <a:schemeClr val="accent6"/>
                </a:solidFill>
                <a:latin typeface="Noto Sans Symbols"/>
                <a:ea typeface="Noto Sans Symbols"/>
                <a:cs typeface="Noto Sans Symbols"/>
                <a:sym typeface="Noto Sans Symbols"/>
              </a:rPr>
              <a:t>◤</a:t>
            </a:r>
            <a:endParaRPr b="0" i="0" sz="240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sisältö" type="objTx">
  <p:cSld name="OBJECT_WITH_CAPTION_TEXT">
    <p:spTree>
      <p:nvGrpSpPr>
        <p:cNvPr id="86" name="Shape 86"/>
        <p:cNvGrpSpPr/>
        <p:nvPr/>
      </p:nvGrpSpPr>
      <p:grpSpPr>
        <a:xfrm>
          <a:off x="0" y="0"/>
          <a:ext cx="0" cy="0"/>
          <a:chOff x="0" y="0"/>
          <a:chExt cx="0" cy="0"/>
        </a:xfrm>
      </p:grpSpPr>
      <p:sp>
        <p:nvSpPr>
          <p:cNvPr id="87" name="Google Shape;87;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9" name="Google Shape;89;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kuva" type="picTx">
  <p:cSld name="PICTURE_WITH_CAPTION_TEXT">
    <p:spTree>
      <p:nvGrpSpPr>
        <p:cNvPr id="93" name="Shape 93"/>
        <p:cNvGrpSpPr/>
        <p:nvPr/>
      </p:nvGrpSpPr>
      <p:grpSpPr>
        <a:xfrm>
          <a:off x="0" y="0"/>
          <a:ext cx="0" cy="0"/>
          <a:chOff x="0" y="0"/>
          <a:chExt cx="0" cy="0"/>
        </a:xfrm>
      </p:grpSpPr>
      <p:sp>
        <p:nvSpPr>
          <p:cNvPr id="94" name="Google Shape;94;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4"/>
          <p:cNvSpPr/>
          <p:nvPr>
            <p:ph idx="2" type="pic"/>
          </p:nvPr>
        </p:nvSpPr>
        <p:spPr>
          <a:xfrm>
            <a:off x="5183188" y="987425"/>
            <a:ext cx="6172200" cy="4873625"/>
          </a:xfrm>
          <a:prstGeom prst="rect">
            <a:avLst/>
          </a:prstGeom>
          <a:noFill/>
          <a:ln>
            <a:noFill/>
          </a:ln>
        </p:spPr>
      </p:sp>
      <p:sp>
        <p:nvSpPr>
          <p:cNvPr id="96" name="Google Shape;96;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 name="Google Shape;9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pystysuora teksti" type="vertTx">
  <p:cSld name="VERTICAL_TEXT">
    <p:spTree>
      <p:nvGrpSpPr>
        <p:cNvPr id="100" name="Shape 100"/>
        <p:cNvGrpSpPr/>
        <p:nvPr/>
      </p:nvGrpSpPr>
      <p:grpSpPr>
        <a:xfrm>
          <a:off x="0" y="0"/>
          <a:ext cx="0" cy="0"/>
          <a:chOff x="0" y="0"/>
          <a:chExt cx="0" cy="0"/>
        </a:xfrm>
      </p:grpSpPr>
      <p:sp>
        <p:nvSpPr>
          <p:cNvPr id="101" name="Google Shape;10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ystysuora otsikko ja teksti" type="vertTitleAndTx">
  <p:cSld name="VERTICAL_TITLE_AND_VERTICAL_TEXT">
    <p:spTree>
      <p:nvGrpSpPr>
        <p:cNvPr id="106" name="Shape 106"/>
        <p:cNvGrpSpPr/>
        <p:nvPr/>
      </p:nvGrpSpPr>
      <p:grpSpPr>
        <a:xfrm>
          <a:off x="0" y="0"/>
          <a:ext cx="0" cy="0"/>
          <a:chOff x="0" y="0"/>
          <a:chExt cx="0" cy="0"/>
        </a:xfrm>
      </p:grpSpPr>
      <p:sp>
        <p:nvSpPr>
          <p:cNvPr id="107" name="Google Shape;107;p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type="obj">
  <p:cSld name="OBJECT">
    <p:spTree>
      <p:nvGrpSpPr>
        <p:cNvPr id="122" name="Shape 122"/>
        <p:cNvGrpSpPr/>
        <p:nvPr/>
      </p:nvGrpSpPr>
      <p:grpSpPr>
        <a:xfrm>
          <a:off x="0" y="0"/>
          <a:ext cx="0" cy="0"/>
          <a:chOff x="0" y="0"/>
          <a:chExt cx="0" cy="0"/>
        </a:xfrm>
      </p:grpSpPr>
      <p:sp>
        <p:nvSpPr>
          <p:cNvPr id="123" name="Google Shape;123;p24"/>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4"/>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4"/>
          <p:cNvSpPr txBox="1"/>
          <p:nvPr>
            <p:ph idx="1" type="body"/>
          </p:nvPr>
        </p:nvSpPr>
        <p:spPr>
          <a:xfrm>
            <a:off x="2773599" y="2052116"/>
            <a:ext cx="7796540" cy="3997828"/>
          </a:xfrm>
          <a:prstGeom prst="rect">
            <a:avLst/>
          </a:prstGeom>
          <a:noFill/>
          <a:ln>
            <a:noFill/>
          </a:ln>
        </p:spPr>
        <p:txBody>
          <a:bodyPr anchorCtr="0" anchor="ctr"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27" name="Google Shape;127;p24"/>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4"/>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4"/>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30" name="Google Shape;130;p24"/>
          <p:cNvSpPr txBox="1"/>
          <p:nvPr/>
        </p:nvSpPr>
        <p:spPr>
          <a:xfrm>
            <a:off x="2194943" y="641225"/>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fi-FI"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31" name="Shape 131"/>
        <p:cNvGrpSpPr/>
        <p:nvPr/>
      </p:nvGrpSpPr>
      <p:grpSpPr>
        <a:xfrm>
          <a:off x="0" y="0"/>
          <a:ext cx="0" cy="0"/>
          <a:chOff x="0" y="0"/>
          <a:chExt cx="0" cy="0"/>
        </a:xfrm>
      </p:grpSpPr>
      <p:sp>
        <p:nvSpPr>
          <p:cNvPr id="132" name="Google Shape;132;p22"/>
          <p:cNvSpPr/>
          <p:nvPr/>
        </p:nvSpPr>
        <p:spPr>
          <a:xfrm>
            <a:off x="1007533" y="0"/>
            <a:ext cx="7934348"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p:nvPr/>
        </p:nvSpPr>
        <p:spPr>
          <a:xfrm>
            <a:off x="8941881"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txBox="1"/>
          <p:nvPr>
            <p:ph type="ctrTitle"/>
          </p:nvPr>
        </p:nvSpPr>
        <p:spPr>
          <a:xfrm>
            <a:off x="2611808" y="3428998"/>
            <a:ext cx="5518066" cy="2268559"/>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2"/>
          <p:cNvSpPr txBox="1"/>
          <p:nvPr>
            <p:ph idx="1" type="subTitle"/>
          </p:nvPr>
        </p:nvSpPr>
        <p:spPr>
          <a:xfrm>
            <a:off x="2772274" y="2268786"/>
            <a:ext cx="5357600" cy="1160213"/>
          </a:xfrm>
          <a:prstGeom prst="rect">
            <a:avLst/>
          </a:prstGeom>
          <a:noFill/>
          <a:ln>
            <a:noFill/>
          </a:ln>
        </p:spPr>
        <p:txBody>
          <a:bodyPr anchorCtr="0" anchor="b" bIns="45700" lIns="91425" spcFirstLastPara="1" rIns="91425" wrap="square" tIns="0">
            <a:normAutofit/>
          </a:bodyPr>
          <a:lstStyle>
            <a:lvl1pPr lvl="0" algn="r">
              <a:lnSpc>
                <a:spcPct val="120000"/>
              </a:lnSpc>
              <a:spcBef>
                <a:spcPts val="1000"/>
              </a:spcBef>
              <a:spcAft>
                <a:spcPts val="0"/>
              </a:spcAft>
              <a:buSzPts val="1620"/>
              <a:buNone/>
              <a:defRPr b="0" sz="1800">
                <a:solidFill>
                  <a:schemeClr val="lt1"/>
                </a:solidFill>
              </a:defRPr>
            </a:lvl1pPr>
            <a:lvl2pPr lvl="1" algn="ctr">
              <a:lnSpc>
                <a:spcPct val="120000"/>
              </a:lnSpc>
              <a:spcBef>
                <a:spcPts val="600"/>
              </a:spcBef>
              <a:spcAft>
                <a:spcPts val="0"/>
              </a:spcAft>
              <a:buSzPts val="1620"/>
              <a:buNone/>
              <a:defRPr sz="1800"/>
            </a:lvl2pPr>
            <a:lvl3pPr lvl="2" algn="ctr">
              <a:lnSpc>
                <a:spcPct val="120000"/>
              </a:lnSpc>
              <a:spcBef>
                <a:spcPts val="600"/>
              </a:spcBef>
              <a:spcAft>
                <a:spcPts val="0"/>
              </a:spcAft>
              <a:buSzPts val="1620"/>
              <a:buNone/>
              <a:defRPr sz="1800"/>
            </a:lvl3pPr>
            <a:lvl4pPr lvl="3" algn="ctr">
              <a:lnSpc>
                <a:spcPct val="120000"/>
              </a:lnSpc>
              <a:spcBef>
                <a:spcPts val="600"/>
              </a:spcBef>
              <a:spcAft>
                <a:spcPts val="0"/>
              </a:spcAft>
              <a:buSzPts val="1440"/>
              <a:buNone/>
              <a:defRPr sz="1600"/>
            </a:lvl4pPr>
            <a:lvl5pPr lvl="4" algn="ctr">
              <a:lnSpc>
                <a:spcPct val="120000"/>
              </a:lnSpc>
              <a:spcBef>
                <a:spcPts val="600"/>
              </a:spcBef>
              <a:spcAft>
                <a:spcPts val="0"/>
              </a:spcAft>
              <a:buSzPts val="1440"/>
              <a:buNone/>
              <a:defRPr sz="1600"/>
            </a:lvl5pPr>
            <a:lvl6pPr lvl="5" algn="ctr">
              <a:lnSpc>
                <a:spcPct val="120000"/>
              </a:lnSpc>
              <a:spcBef>
                <a:spcPts val="600"/>
              </a:spcBef>
              <a:spcAft>
                <a:spcPts val="0"/>
              </a:spcAft>
              <a:buSzPts val="1440"/>
              <a:buNone/>
              <a:defRPr sz="1600"/>
            </a:lvl6pPr>
            <a:lvl7pPr lvl="6" algn="ctr">
              <a:lnSpc>
                <a:spcPct val="120000"/>
              </a:lnSpc>
              <a:spcBef>
                <a:spcPts val="600"/>
              </a:spcBef>
              <a:spcAft>
                <a:spcPts val="0"/>
              </a:spcAft>
              <a:buSzPts val="1440"/>
              <a:buNone/>
              <a:defRPr sz="1600"/>
            </a:lvl7pPr>
            <a:lvl8pPr lvl="7" algn="ctr">
              <a:lnSpc>
                <a:spcPct val="120000"/>
              </a:lnSpc>
              <a:spcBef>
                <a:spcPts val="600"/>
              </a:spcBef>
              <a:spcAft>
                <a:spcPts val="0"/>
              </a:spcAft>
              <a:buSzPts val="1440"/>
              <a:buNone/>
              <a:defRPr sz="1600"/>
            </a:lvl8pPr>
            <a:lvl9pPr lvl="8" algn="ctr">
              <a:lnSpc>
                <a:spcPct val="120000"/>
              </a:lnSpc>
              <a:spcBef>
                <a:spcPts val="600"/>
              </a:spcBef>
              <a:spcAft>
                <a:spcPts val="600"/>
              </a:spcAft>
              <a:buSzPts val="1440"/>
              <a:buNone/>
              <a:defRPr sz="1600"/>
            </a:lvl9pPr>
          </a:lstStyle>
          <a:p/>
        </p:txBody>
      </p:sp>
      <p:sp>
        <p:nvSpPr>
          <p:cNvPr id="136" name="Google Shape;136;p22"/>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2"/>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2"/>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39" name="Google Shape;139;p22"/>
          <p:cNvSpPr txBox="1"/>
          <p:nvPr/>
        </p:nvSpPr>
        <p:spPr>
          <a:xfrm>
            <a:off x="2191282" y="3262852"/>
            <a:ext cx="41563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2400">
                <a:solidFill>
                  <a:schemeClr val="accent6"/>
                </a:solidFill>
                <a:latin typeface="Noto Sans Symbols"/>
                <a:ea typeface="Noto Sans Symbols"/>
                <a:cs typeface="Noto Sans Symbols"/>
                <a:sym typeface="Noto Sans Symbols"/>
              </a:rPr>
              <a:t>◤</a:t>
            </a:r>
            <a:endParaRPr sz="2400">
              <a:solidFill>
                <a:schemeClr val="accent6"/>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type="secHead">
  <p:cSld name="SECTION_HEADER">
    <p:spTree>
      <p:nvGrpSpPr>
        <p:cNvPr id="140" name="Shape 140"/>
        <p:cNvGrpSpPr/>
        <p:nvPr/>
      </p:nvGrpSpPr>
      <p:grpSpPr>
        <a:xfrm>
          <a:off x="0" y="0"/>
          <a:ext cx="0" cy="0"/>
          <a:chOff x="0" y="0"/>
          <a:chExt cx="0" cy="0"/>
        </a:xfrm>
      </p:grpSpPr>
      <p:sp>
        <p:nvSpPr>
          <p:cNvPr id="141" name="Google Shape;141;p28"/>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txBox="1"/>
          <p:nvPr/>
        </p:nvSpPr>
        <p:spPr>
          <a:xfrm>
            <a:off x="2191843" y="2962586"/>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144" name="Google Shape;144;p28"/>
          <p:cNvSpPr txBox="1"/>
          <p:nvPr>
            <p:ph type="title"/>
          </p:nvPr>
        </p:nvSpPr>
        <p:spPr>
          <a:xfrm>
            <a:off x="2609873" y="3147254"/>
            <a:ext cx="7956560" cy="1424746"/>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28"/>
          <p:cNvSpPr txBox="1"/>
          <p:nvPr>
            <p:ph idx="1" type="body"/>
          </p:nvPr>
        </p:nvSpPr>
        <p:spPr>
          <a:xfrm>
            <a:off x="2773968" y="2268786"/>
            <a:ext cx="7791931" cy="878468"/>
          </a:xfrm>
          <a:prstGeom prst="rect">
            <a:avLst/>
          </a:prstGeom>
          <a:noFill/>
          <a:ln>
            <a:noFill/>
          </a:ln>
        </p:spPr>
        <p:txBody>
          <a:bodyPr anchorCtr="0" anchor="b" bIns="45700" lIns="91425" spcFirstLastPara="1" rIns="91425" wrap="square" tIns="0">
            <a:normAutofit/>
          </a:bodyPr>
          <a:lstStyle>
            <a:lvl1pPr indent="-228600" lvl="0" marL="457200" algn="r">
              <a:lnSpc>
                <a:spcPct val="120000"/>
              </a:lnSpc>
              <a:spcBef>
                <a:spcPts val="1000"/>
              </a:spcBef>
              <a:spcAft>
                <a:spcPts val="0"/>
              </a:spcAft>
              <a:buSzPts val="1620"/>
              <a:buNone/>
              <a:defRPr sz="1800">
                <a:solidFill>
                  <a:schemeClr val="lt1"/>
                </a:solidFill>
              </a:defRPr>
            </a:lvl1pPr>
            <a:lvl2pPr indent="-228600" lvl="1" marL="914400" algn="l">
              <a:lnSpc>
                <a:spcPct val="120000"/>
              </a:lnSpc>
              <a:spcBef>
                <a:spcPts val="600"/>
              </a:spcBef>
              <a:spcAft>
                <a:spcPts val="0"/>
              </a:spcAft>
              <a:buSzPts val="1620"/>
              <a:buNone/>
              <a:defRPr sz="1800">
                <a:solidFill>
                  <a:schemeClr val="lt1"/>
                </a:solidFill>
              </a:defRPr>
            </a:lvl2pPr>
            <a:lvl3pPr indent="-228600" lvl="2" marL="1371600" algn="l">
              <a:lnSpc>
                <a:spcPct val="120000"/>
              </a:lnSpc>
              <a:spcBef>
                <a:spcPts val="600"/>
              </a:spcBef>
              <a:spcAft>
                <a:spcPts val="0"/>
              </a:spcAft>
              <a:buSzPts val="1620"/>
              <a:buNone/>
              <a:defRPr sz="1800">
                <a:solidFill>
                  <a:schemeClr val="lt1"/>
                </a:solidFill>
              </a:defRPr>
            </a:lvl3pPr>
            <a:lvl4pPr indent="-228600" lvl="3" marL="1828800" algn="l">
              <a:lnSpc>
                <a:spcPct val="120000"/>
              </a:lnSpc>
              <a:spcBef>
                <a:spcPts val="600"/>
              </a:spcBef>
              <a:spcAft>
                <a:spcPts val="0"/>
              </a:spcAft>
              <a:buSzPts val="1440"/>
              <a:buNone/>
              <a:defRPr sz="1600">
                <a:solidFill>
                  <a:schemeClr val="lt1"/>
                </a:solidFill>
              </a:defRPr>
            </a:lvl4pPr>
            <a:lvl5pPr indent="-228600" lvl="4" marL="2286000" algn="l">
              <a:lnSpc>
                <a:spcPct val="120000"/>
              </a:lnSpc>
              <a:spcBef>
                <a:spcPts val="600"/>
              </a:spcBef>
              <a:spcAft>
                <a:spcPts val="0"/>
              </a:spcAft>
              <a:buSzPts val="1440"/>
              <a:buNone/>
              <a:defRPr sz="1600">
                <a:solidFill>
                  <a:schemeClr val="lt1"/>
                </a:solidFill>
              </a:defRPr>
            </a:lvl5pPr>
            <a:lvl6pPr indent="-228600" lvl="5" marL="2743200" algn="l">
              <a:lnSpc>
                <a:spcPct val="120000"/>
              </a:lnSpc>
              <a:spcBef>
                <a:spcPts val="600"/>
              </a:spcBef>
              <a:spcAft>
                <a:spcPts val="0"/>
              </a:spcAft>
              <a:buSzPts val="1440"/>
              <a:buNone/>
              <a:defRPr sz="1600">
                <a:solidFill>
                  <a:schemeClr val="lt1"/>
                </a:solidFill>
              </a:defRPr>
            </a:lvl6pPr>
            <a:lvl7pPr indent="-228600" lvl="6" marL="3200400" algn="l">
              <a:lnSpc>
                <a:spcPct val="120000"/>
              </a:lnSpc>
              <a:spcBef>
                <a:spcPts val="600"/>
              </a:spcBef>
              <a:spcAft>
                <a:spcPts val="0"/>
              </a:spcAft>
              <a:buSzPts val="1440"/>
              <a:buNone/>
              <a:defRPr sz="1600">
                <a:solidFill>
                  <a:schemeClr val="lt1"/>
                </a:solidFill>
              </a:defRPr>
            </a:lvl7pPr>
            <a:lvl8pPr indent="-228600" lvl="7" marL="3657600" algn="l">
              <a:lnSpc>
                <a:spcPct val="120000"/>
              </a:lnSpc>
              <a:spcBef>
                <a:spcPts val="600"/>
              </a:spcBef>
              <a:spcAft>
                <a:spcPts val="0"/>
              </a:spcAft>
              <a:buSzPts val="1440"/>
              <a:buNone/>
              <a:defRPr sz="1600">
                <a:solidFill>
                  <a:schemeClr val="lt1"/>
                </a:solidFill>
              </a:defRPr>
            </a:lvl8pPr>
            <a:lvl9pPr indent="-228600" lvl="8" marL="4114800" algn="l">
              <a:lnSpc>
                <a:spcPct val="120000"/>
              </a:lnSpc>
              <a:spcBef>
                <a:spcPts val="600"/>
              </a:spcBef>
              <a:spcAft>
                <a:spcPts val="600"/>
              </a:spcAft>
              <a:buSzPts val="1440"/>
              <a:buNone/>
              <a:defRPr sz="1600">
                <a:solidFill>
                  <a:schemeClr val="lt1"/>
                </a:solidFill>
              </a:defRPr>
            </a:lvl9pPr>
          </a:lstStyle>
          <a:p/>
        </p:txBody>
      </p:sp>
      <p:sp>
        <p:nvSpPr>
          <p:cNvPr id="146" name="Google Shape;146;p28"/>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8"/>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8"/>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ä" type="twoObj">
  <p:cSld name="TWO_OBJECTS">
    <p:spTree>
      <p:nvGrpSpPr>
        <p:cNvPr id="149" name="Shape 149"/>
        <p:cNvGrpSpPr/>
        <p:nvPr/>
      </p:nvGrpSpPr>
      <p:grpSpPr>
        <a:xfrm>
          <a:off x="0" y="0"/>
          <a:ext cx="0" cy="0"/>
          <a:chOff x="0" y="0"/>
          <a:chExt cx="0" cy="0"/>
        </a:xfrm>
      </p:grpSpPr>
      <p:sp>
        <p:nvSpPr>
          <p:cNvPr id="150" name="Google Shape;150;p29"/>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9"/>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9"/>
          <p:cNvSpPr txBox="1"/>
          <p:nvPr>
            <p:ph type="title"/>
          </p:nvPr>
        </p:nvSpPr>
        <p:spPr>
          <a:xfrm>
            <a:off x="2609873" y="805817"/>
            <a:ext cx="7950984" cy="1081705"/>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29"/>
          <p:cNvSpPr txBox="1"/>
          <p:nvPr>
            <p:ph idx="1" type="body"/>
          </p:nvPr>
        </p:nvSpPr>
        <p:spPr>
          <a:xfrm>
            <a:off x="2605374" y="2052116"/>
            <a:ext cx="3891960" cy="3997828"/>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54" name="Google Shape;154;p29"/>
          <p:cNvSpPr txBox="1"/>
          <p:nvPr>
            <p:ph idx="2" type="body"/>
          </p:nvPr>
        </p:nvSpPr>
        <p:spPr>
          <a:xfrm>
            <a:off x="6666636" y="2052114"/>
            <a:ext cx="3894222" cy="3997829"/>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55" name="Google Shape;155;p29"/>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9"/>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9"/>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58" name="Google Shape;158;p29"/>
          <p:cNvSpPr txBox="1"/>
          <p:nvPr/>
        </p:nvSpPr>
        <p:spPr>
          <a:xfrm>
            <a:off x="2196172" y="641223"/>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ailu" type="twoTxTwoObj">
  <p:cSld name="TWO_OBJECTS_WITH_TEXT">
    <p:spTree>
      <p:nvGrpSpPr>
        <p:cNvPr id="159" name="Shape 159"/>
        <p:cNvGrpSpPr/>
        <p:nvPr/>
      </p:nvGrpSpPr>
      <p:grpSpPr>
        <a:xfrm>
          <a:off x="0" y="0"/>
          <a:ext cx="0" cy="0"/>
          <a:chOff x="0" y="0"/>
          <a:chExt cx="0" cy="0"/>
        </a:xfrm>
      </p:grpSpPr>
      <p:sp>
        <p:nvSpPr>
          <p:cNvPr id="160" name="Google Shape;160;p30"/>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0"/>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0"/>
          <p:cNvSpPr txBox="1"/>
          <p:nvPr/>
        </p:nvSpPr>
        <p:spPr>
          <a:xfrm>
            <a:off x="2193650" y="636424"/>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163" name="Google Shape;163;p30"/>
          <p:cNvSpPr txBox="1"/>
          <p:nvPr>
            <p:ph type="title"/>
          </p:nvPr>
        </p:nvSpPr>
        <p:spPr>
          <a:xfrm>
            <a:off x="2609873" y="805818"/>
            <a:ext cx="7956560" cy="1078348"/>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30"/>
          <p:cNvSpPr txBox="1"/>
          <p:nvPr>
            <p:ph idx="1" type="body"/>
          </p:nvPr>
        </p:nvSpPr>
        <p:spPr>
          <a:xfrm>
            <a:off x="2609285" y="2052115"/>
            <a:ext cx="3896467" cy="71381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80"/>
              <a:buNone/>
              <a:defRPr b="0" sz="2200" cap="none">
                <a:solidFill>
                  <a:schemeClr val="accent6"/>
                </a:solidFill>
              </a:defRPr>
            </a:lvl1pPr>
            <a:lvl2pPr indent="-228600" lvl="1" marL="914400" algn="l">
              <a:lnSpc>
                <a:spcPct val="120000"/>
              </a:lnSpc>
              <a:spcBef>
                <a:spcPts val="600"/>
              </a:spcBef>
              <a:spcAft>
                <a:spcPts val="0"/>
              </a:spcAft>
              <a:buSzPts val="1800"/>
              <a:buNone/>
              <a:defRPr b="1" sz="2000"/>
            </a:lvl2pPr>
            <a:lvl3pPr indent="-228600" lvl="2" marL="1371600" algn="l">
              <a:lnSpc>
                <a:spcPct val="120000"/>
              </a:lnSpc>
              <a:spcBef>
                <a:spcPts val="600"/>
              </a:spcBef>
              <a:spcAft>
                <a:spcPts val="0"/>
              </a:spcAft>
              <a:buSzPts val="1620"/>
              <a:buNone/>
              <a:defRPr b="1" sz="1800"/>
            </a:lvl3pPr>
            <a:lvl4pPr indent="-228600" lvl="3" marL="1828800" algn="l">
              <a:lnSpc>
                <a:spcPct val="120000"/>
              </a:lnSpc>
              <a:spcBef>
                <a:spcPts val="600"/>
              </a:spcBef>
              <a:spcAft>
                <a:spcPts val="0"/>
              </a:spcAft>
              <a:buSzPts val="1440"/>
              <a:buNone/>
              <a:defRPr b="1" sz="1600"/>
            </a:lvl4pPr>
            <a:lvl5pPr indent="-228600" lvl="4" marL="2286000" algn="l">
              <a:lnSpc>
                <a:spcPct val="120000"/>
              </a:lnSpc>
              <a:spcBef>
                <a:spcPts val="600"/>
              </a:spcBef>
              <a:spcAft>
                <a:spcPts val="0"/>
              </a:spcAft>
              <a:buSzPts val="1440"/>
              <a:buNone/>
              <a:defRPr b="1" sz="1600"/>
            </a:lvl5pPr>
            <a:lvl6pPr indent="-228600" lvl="5" marL="2743200" algn="l">
              <a:lnSpc>
                <a:spcPct val="120000"/>
              </a:lnSpc>
              <a:spcBef>
                <a:spcPts val="600"/>
              </a:spcBef>
              <a:spcAft>
                <a:spcPts val="0"/>
              </a:spcAft>
              <a:buSzPts val="1440"/>
              <a:buNone/>
              <a:defRPr b="1" sz="1600"/>
            </a:lvl6pPr>
            <a:lvl7pPr indent="-228600" lvl="6" marL="3200400" algn="l">
              <a:lnSpc>
                <a:spcPct val="120000"/>
              </a:lnSpc>
              <a:spcBef>
                <a:spcPts val="600"/>
              </a:spcBef>
              <a:spcAft>
                <a:spcPts val="0"/>
              </a:spcAft>
              <a:buSzPts val="1440"/>
              <a:buNone/>
              <a:defRPr b="1" sz="1600"/>
            </a:lvl7pPr>
            <a:lvl8pPr indent="-228600" lvl="7" marL="3657600" algn="l">
              <a:lnSpc>
                <a:spcPct val="120000"/>
              </a:lnSpc>
              <a:spcBef>
                <a:spcPts val="600"/>
              </a:spcBef>
              <a:spcAft>
                <a:spcPts val="0"/>
              </a:spcAft>
              <a:buSzPts val="1440"/>
              <a:buNone/>
              <a:defRPr b="1" sz="1600"/>
            </a:lvl8pPr>
            <a:lvl9pPr indent="-228600" lvl="8" marL="4114800" algn="l">
              <a:lnSpc>
                <a:spcPct val="120000"/>
              </a:lnSpc>
              <a:spcBef>
                <a:spcPts val="600"/>
              </a:spcBef>
              <a:spcAft>
                <a:spcPts val="600"/>
              </a:spcAft>
              <a:buSzPts val="1440"/>
              <a:buNone/>
              <a:defRPr b="1" sz="1600"/>
            </a:lvl9pPr>
          </a:lstStyle>
          <a:p/>
        </p:txBody>
      </p:sp>
      <p:sp>
        <p:nvSpPr>
          <p:cNvPr id="165" name="Google Shape;165;p30"/>
          <p:cNvSpPr txBox="1"/>
          <p:nvPr>
            <p:ph idx="2" type="body"/>
          </p:nvPr>
        </p:nvSpPr>
        <p:spPr>
          <a:xfrm>
            <a:off x="2609285" y="2851331"/>
            <a:ext cx="3893623" cy="3071434"/>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66" name="Google Shape;166;p30"/>
          <p:cNvSpPr txBox="1"/>
          <p:nvPr>
            <p:ph idx="3" type="body"/>
          </p:nvPr>
        </p:nvSpPr>
        <p:spPr>
          <a:xfrm>
            <a:off x="6666634" y="2052115"/>
            <a:ext cx="3899798" cy="71381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80"/>
              <a:buNone/>
              <a:defRPr b="0" sz="2200" cap="none">
                <a:solidFill>
                  <a:schemeClr val="accent6"/>
                </a:solidFill>
              </a:defRPr>
            </a:lvl1pPr>
            <a:lvl2pPr indent="-228600" lvl="1" marL="914400" algn="l">
              <a:lnSpc>
                <a:spcPct val="120000"/>
              </a:lnSpc>
              <a:spcBef>
                <a:spcPts val="600"/>
              </a:spcBef>
              <a:spcAft>
                <a:spcPts val="0"/>
              </a:spcAft>
              <a:buSzPts val="1800"/>
              <a:buNone/>
              <a:defRPr b="1" sz="2000"/>
            </a:lvl2pPr>
            <a:lvl3pPr indent="-228600" lvl="2" marL="1371600" algn="l">
              <a:lnSpc>
                <a:spcPct val="120000"/>
              </a:lnSpc>
              <a:spcBef>
                <a:spcPts val="600"/>
              </a:spcBef>
              <a:spcAft>
                <a:spcPts val="0"/>
              </a:spcAft>
              <a:buSzPts val="1620"/>
              <a:buNone/>
              <a:defRPr b="1" sz="1800"/>
            </a:lvl3pPr>
            <a:lvl4pPr indent="-228600" lvl="3" marL="1828800" algn="l">
              <a:lnSpc>
                <a:spcPct val="120000"/>
              </a:lnSpc>
              <a:spcBef>
                <a:spcPts val="600"/>
              </a:spcBef>
              <a:spcAft>
                <a:spcPts val="0"/>
              </a:spcAft>
              <a:buSzPts val="1440"/>
              <a:buNone/>
              <a:defRPr b="1" sz="1600"/>
            </a:lvl4pPr>
            <a:lvl5pPr indent="-228600" lvl="4" marL="2286000" algn="l">
              <a:lnSpc>
                <a:spcPct val="120000"/>
              </a:lnSpc>
              <a:spcBef>
                <a:spcPts val="600"/>
              </a:spcBef>
              <a:spcAft>
                <a:spcPts val="0"/>
              </a:spcAft>
              <a:buSzPts val="1440"/>
              <a:buNone/>
              <a:defRPr b="1" sz="1600"/>
            </a:lvl5pPr>
            <a:lvl6pPr indent="-228600" lvl="5" marL="2743200" algn="l">
              <a:lnSpc>
                <a:spcPct val="120000"/>
              </a:lnSpc>
              <a:spcBef>
                <a:spcPts val="600"/>
              </a:spcBef>
              <a:spcAft>
                <a:spcPts val="0"/>
              </a:spcAft>
              <a:buSzPts val="1440"/>
              <a:buNone/>
              <a:defRPr b="1" sz="1600"/>
            </a:lvl6pPr>
            <a:lvl7pPr indent="-228600" lvl="6" marL="3200400" algn="l">
              <a:lnSpc>
                <a:spcPct val="120000"/>
              </a:lnSpc>
              <a:spcBef>
                <a:spcPts val="600"/>
              </a:spcBef>
              <a:spcAft>
                <a:spcPts val="0"/>
              </a:spcAft>
              <a:buSzPts val="1440"/>
              <a:buNone/>
              <a:defRPr b="1" sz="1600"/>
            </a:lvl7pPr>
            <a:lvl8pPr indent="-228600" lvl="7" marL="3657600" algn="l">
              <a:lnSpc>
                <a:spcPct val="120000"/>
              </a:lnSpc>
              <a:spcBef>
                <a:spcPts val="600"/>
              </a:spcBef>
              <a:spcAft>
                <a:spcPts val="0"/>
              </a:spcAft>
              <a:buSzPts val="1440"/>
              <a:buNone/>
              <a:defRPr b="1" sz="1600"/>
            </a:lvl8pPr>
            <a:lvl9pPr indent="-228600" lvl="8" marL="4114800" algn="l">
              <a:lnSpc>
                <a:spcPct val="120000"/>
              </a:lnSpc>
              <a:spcBef>
                <a:spcPts val="600"/>
              </a:spcBef>
              <a:spcAft>
                <a:spcPts val="600"/>
              </a:spcAft>
              <a:buSzPts val="1440"/>
              <a:buNone/>
              <a:defRPr b="1" sz="1600"/>
            </a:lvl9pPr>
          </a:lstStyle>
          <a:p/>
        </p:txBody>
      </p:sp>
      <p:sp>
        <p:nvSpPr>
          <p:cNvPr id="167" name="Google Shape;167;p30"/>
          <p:cNvSpPr txBox="1"/>
          <p:nvPr>
            <p:ph idx="4" type="body"/>
          </p:nvPr>
        </p:nvSpPr>
        <p:spPr>
          <a:xfrm>
            <a:off x="6666635" y="2851331"/>
            <a:ext cx="3899798" cy="3071434"/>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68" name="Google Shape;168;p30"/>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30"/>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30"/>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type="titleOnly">
  <p:cSld name="TITLE_ONLY">
    <p:spTree>
      <p:nvGrpSpPr>
        <p:cNvPr id="171" name="Shape 171"/>
        <p:cNvGrpSpPr/>
        <p:nvPr/>
      </p:nvGrpSpPr>
      <p:grpSpPr>
        <a:xfrm>
          <a:off x="0" y="0"/>
          <a:ext cx="0" cy="0"/>
          <a:chOff x="0" y="0"/>
          <a:chExt cx="0" cy="0"/>
        </a:xfrm>
      </p:grpSpPr>
      <p:sp>
        <p:nvSpPr>
          <p:cNvPr id="172" name="Google Shape;172;p31"/>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1"/>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1"/>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31"/>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31"/>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31"/>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78" name="Google Shape;178;p31"/>
          <p:cNvSpPr txBox="1"/>
          <p:nvPr/>
        </p:nvSpPr>
        <p:spPr>
          <a:xfrm>
            <a:off x="2196172" y="641226"/>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type="obj">
  <p:cSld name="OBJECT">
    <p:spTree>
      <p:nvGrpSpPr>
        <p:cNvPr id="28" name="Shape 28"/>
        <p:cNvGrpSpPr/>
        <p:nvPr/>
      </p:nvGrpSpPr>
      <p:grpSpPr>
        <a:xfrm>
          <a:off x="0" y="0"/>
          <a:ext cx="0" cy="0"/>
          <a:chOff x="0" y="0"/>
          <a:chExt cx="0" cy="0"/>
        </a:xfrm>
      </p:grpSpPr>
      <p:sp>
        <p:nvSpPr>
          <p:cNvPr id="29" name="Google Shape;29;p25"/>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5"/>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5"/>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25"/>
          <p:cNvSpPr txBox="1"/>
          <p:nvPr>
            <p:ph idx="1" type="body"/>
          </p:nvPr>
        </p:nvSpPr>
        <p:spPr>
          <a:xfrm>
            <a:off x="2773599" y="2052116"/>
            <a:ext cx="7796540" cy="3997828"/>
          </a:xfrm>
          <a:prstGeom prst="rect">
            <a:avLst/>
          </a:prstGeom>
          <a:noFill/>
          <a:ln>
            <a:noFill/>
          </a:ln>
        </p:spPr>
        <p:txBody>
          <a:bodyPr anchorCtr="0" anchor="ctr"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33" name="Google Shape;33;p25"/>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5"/>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5"/>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6" name="Google Shape;36;p25"/>
          <p:cNvSpPr txBox="1"/>
          <p:nvPr/>
        </p:nvSpPr>
        <p:spPr>
          <a:xfrm>
            <a:off x="2194943" y="641225"/>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fi-FI"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type="blank">
  <p:cSld name="BLANK">
    <p:spTree>
      <p:nvGrpSpPr>
        <p:cNvPr id="179" name="Shape 179"/>
        <p:cNvGrpSpPr/>
        <p:nvPr/>
      </p:nvGrpSpPr>
      <p:grpSpPr>
        <a:xfrm>
          <a:off x="0" y="0"/>
          <a:ext cx="0" cy="0"/>
          <a:chOff x="0" y="0"/>
          <a:chExt cx="0" cy="0"/>
        </a:xfrm>
      </p:grpSpPr>
      <p:sp>
        <p:nvSpPr>
          <p:cNvPr id="180" name="Google Shape;180;p32"/>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2"/>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2"/>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32"/>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32"/>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sisältö" type="objTx">
  <p:cSld name="OBJECT_WITH_CAPTION_TEXT">
    <p:spTree>
      <p:nvGrpSpPr>
        <p:cNvPr id="185" name="Shape 185"/>
        <p:cNvGrpSpPr/>
        <p:nvPr/>
      </p:nvGrpSpPr>
      <p:grpSpPr>
        <a:xfrm>
          <a:off x="0" y="0"/>
          <a:ext cx="0" cy="0"/>
          <a:chOff x="0" y="0"/>
          <a:chExt cx="0" cy="0"/>
        </a:xfrm>
      </p:grpSpPr>
      <p:sp>
        <p:nvSpPr>
          <p:cNvPr id="186" name="Google Shape;186;p33"/>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3"/>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3"/>
          <p:cNvSpPr txBox="1"/>
          <p:nvPr/>
        </p:nvSpPr>
        <p:spPr>
          <a:xfrm>
            <a:off x="1554154" y="1127550"/>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189" name="Google Shape;189;p33"/>
          <p:cNvSpPr txBox="1"/>
          <p:nvPr>
            <p:ph type="title"/>
          </p:nvPr>
        </p:nvSpPr>
        <p:spPr>
          <a:xfrm>
            <a:off x="1970323" y="1282451"/>
            <a:ext cx="2664361" cy="190324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3"/>
          <p:cNvSpPr txBox="1"/>
          <p:nvPr>
            <p:ph idx="1" type="body"/>
          </p:nvPr>
        </p:nvSpPr>
        <p:spPr>
          <a:xfrm>
            <a:off x="5120154" y="805818"/>
            <a:ext cx="5446278" cy="5244126"/>
          </a:xfrm>
          <a:prstGeom prst="rect">
            <a:avLst/>
          </a:prstGeom>
          <a:noFill/>
          <a:ln>
            <a:noFill/>
          </a:ln>
        </p:spPr>
        <p:txBody>
          <a:bodyPr anchorCtr="0" anchor="ctr"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91" name="Google Shape;191;p33"/>
          <p:cNvSpPr txBox="1"/>
          <p:nvPr>
            <p:ph idx="2" type="body"/>
          </p:nvPr>
        </p:nvSpPr>
        <p:spPr>
          <a:xfrm>
            <a:off x="1970322" y="3186154"/>
            <a:ext cx="2664361" cy="238639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440"/>
              <a:buNone/>
              <a:defRPr sz="1600"/>
            </a:lvl1pPr>
            <a:lvl2pPr indent="-228600" lvl="1" marL="914400" algn="l">
              <a:lnSpc>
                <a:spcPct val="120000"/>
              </a:lnSpc>
              <a:spcBef>
                <a:spcPts val="600"/>
              </a:spcBef>
              <a:spcAft>
                <a:spcPts val="0"/>
              </a:spcAft>
              <a:buSzPts val="1260"/>
              <a:buNone/>
              <a:defRPr sz="1400"/>
            </a:lvl2pPr>
            <a:lvl3pPr indent="-228600" lvl="2" marL="1371600" algn="l">
              <a:lnSpc>
                <a:spcPct val="120000"/>
              </a:lnSpc>
              <a:spcBef>
                <a:spcPts val="600"/>
              </a:spcBef>
              <a:spcAft>
                <a:spcPts val="0"/>
              </a:spcAft>
              <a:buSzPts val="1080"/>
              <a:buNone/>
              <a:defRPr sz="1200"/>
            </a:lvl3pPr>
            <a:lvl4pPr indent="-228600" lvl="3" marL="1828800" algn="l">
              <a:lnSpc>
                <a:spcPct val="120000"/>
              </a:lnSpc>
              <a:spcBef>
                <a:spcPts val="600"/>
              </a:spcBef>
              <a:spcAft>
                <a:spcPts val="0"/>
              </a:spcAft>
              <a:buSzPts val="900"/>
              <a:buNone/>
              <a:defRPr sz="1000"/>
            </a:lvl4pPr>
            <a:lvl5pPr indent="-228600" lvl="4" marL="2286000" algn="l">
              <a:lnSpc>
                <a:spcPct val="120000"/>
              </a:lnSpc>
              <a:spcBef>
                <a:spcPts val="600"/>
              </a:spcBef>
              <a:spcAft>
                <a:spcPts val="0"/>
              </a:spcAft>
              <a:buSzPts val="900"/>
              <a:buNone/>
              <a:defRPr sz="1000"/>
            </a:lvl5pPr>
            <a:lvl6pPr indent="-228600" lvl="5" marL="2743200" algn="l">
              <a:lnSpc>
                <a:spcPct val="120000"/>
              </a:lnSpc>
              <a:spcBef>
                <a:spcPts val="600"/>
              </a:spcBef>
              <a:spcAft>
                <a:spcPts val="0"/>
              </a:spcAft>
              <a:buSzPts val="900"/>
              <a:buNone/>
              <a:defRPr sz="1000"/>
            </a:lvl6pPr>
            <a:lvl7pPr indent="-228600" lvl="6" marL="3200400" algn="l">
              <a:lnSpc>
                <a:spcPct val="120000"/>
              </a:lnSpc>
              <a:spcBef>
                <a:spcPts val="600"/>
              </a:spcBef>
              <a:spcAft>
                <a:spcPts val="0"/>
              </a:spcAft>
              <a:buSzPts val="900"/>
              <a:buNone/>
              <a:defRPr sz="1000"/>
            </a:lvl7pPr>
            <a:lvl8pPr indent="-228600" lvl="7" marL="3657600" algn="l">
              <a:lnSpc>
                <a:spcPct val="120000"/>
              </a:lnSpc>
              <a:spcBef>
                <a:spcPts val="600"/>
              </a:spcBef>
              <a:spcAft>
                <a:spcPts val="0"/>
              </a:spcAft>
              <a:buSzPts val="900"/>
              <a:buNone/>
              <a:defRPr sz="1000"/>
            </a:lvl8pPr>
            <a:lvl9pPr indent="-228600" lvl="8" marL="4114800" algn="l">
              <a:lnSpc>
                <a:spcPct val="120000"/>
              </a:lnSpc>
              <a:spcBef>
                <a:spcPts val="600"/>
              </a:spcBef>
              <a:spcAft>
                <a:spcPts val="600"/>
              </a:spcAft>
              <a:buSzPts val="900"/>
              <a:buNone/>
              <a:defRPr sz="1000"/>
            </a:lvl9pPr>
          </a:lstStyle>
          <a:p/>
        </p:txBody>
      </p:sp>
      <p:sp>
        <p:nvSpPr>
          <p:cNvPr id="192" name="Google Shape;192;p33"/>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3"/>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33"/>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 ja kuvateksti" type="picTx">
  <p:cSld name="PICTURE_WITH_CAPTION_TEXT">
    <p:spTree>
      <p:nvGrpSpPr>
        <p:cNvPr id="195" name="Shape 195"/>
        <p:cNvGrpSpPr/>
        <p:nvPr/>
      </p:nvGrpSpPr>
      <p:grpSpPr>
        <a:xfrm>
          <a:off x="0" y="0"/>
          <a:ext cx="0" cy="0"/>
          <a:chOff x="0" y="0"/>
          <a:chExt cx="0" cy="0"/>
        </a:xfrm>
      </p:grpSpPr>
      <p:sp>
        <p:nvSpPr>
          <p:cNvPr id="196" name="Google Shape;196;p34"/>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4"/>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4"/>
          <p:cNvSpPr/>
          <p:nvPr>
            <p:ph idx="2" type="pic"/>
          </p:nvPr>
        </p:nvSpPr>
        <p:spPr>
          <a:xfrm>
            <a:off x="6747062" y="3229"/>
            <a:ext cx="4629734" cy="6858000"/>
          </a:xfrm>
          <a:prstGeom prst="rect">
            <a:avLst/>
          </a:prstGeom>
          <a:solidFill>
            <a:schemeClr val="lt1">
              <a:alpha val="9803"/>
            </a:schemeClr>
          </a:solidFill>
          <a:ln>
            <a:noFill/>
          </a:ln>
        </p:spPr>
      </p:sp>
      <p:sp>
        <p:nvSpPr>
          <p:cNvPr id="199" name="Google Shape;199;p34"/>
          <p:cNvSpPr txBox="1"/>
          <p:nvPr/>
        </p:nvSpPr>
        <p:spPr>
          <a:xfrm>
            <a:off x="1554686" y="1127550"/>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200" name="Google Shape;200;p34"/>
          <p:cNvSpPr txBox="1"/>
          <p:nvPr>
            <p:ph type="title"/>
          </p:nvPr>
        </p:nvSpPr>
        <p:spPr>
          <a:xfrm>
            <a:off x="1971241" y="1282452"/>
            <a:ext cx="3970986" cy="190047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34"/>
          <p:cNvSpPr txBox="1"/>
          <p:nvPr>
            <p:ph idx="1" type="body"/>
          </p:nvPr>
        </p:nvSpPr>
        <p:spPr>
          <a:xfrm>
            <a:off x="1970322" y="3182928"/>
            <a:ext cx="3971874" cy="238639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800"/>
              <a:buNone/>
              <a:defRPr sz="2000"/>
            </a:lvl1pPr>
            <a:lvl2pPr indent="-228600" lvl="1" marL="914400" algn="l">
              <a:lnSpc>
                <a:spcPct val="120000"/>
              </a:lnSpc>
              <a:spcBef>
                <a:spcPts val="600"/>
              </a:spcBef>
              <a:spcAft>
                <a:spcPts val="0"/>
              </a:spcAft>
              <a:buSzPts val="1260"/>
              <a:buNone/>
              <a:defRPr sz="1400"/>
            </a:lvl2pPr>
            <a:lvl3pPr indent="-228600" lvl="2" marL="1371600" algn="l">
              <a:lnSpc>
                <a:spcPct val="120000"/>
              </a:lnSpc>
              <a:spcBef>
                <a:spcPts val="600"/>
              </a:spcBef>
              <a:spcAft>
                <a:spcPts val="0"/>
              </a:spcAft>
              <a:buSzPts val="1080"/>
              <a:buNone/>
              <a:defRPr sz="1200"/>
            </a:lvl3pPr>
            <a:lvl4pPr indent="-228600" lvl="3" marL="1828800" algn="l">
              <a:lnSpc>
                <a:spcPct val="120000"/>
              </a:lnSpc>
              <a:spcBef>
                <a:spcPts val="600"/>
              </a:spcBef>
              <a:spcAft>
                <a:spcPts val="0"/>
              </a:spcAft>
              <a:buSzPts val="900"/>
              <a:buNone/>
              <a:defRPr sz="1000"/>
            </a:lvl4pPr>
            <a:lvl5pPr indent="-228600" lvl="4" marL="2286000" algn="l">
              <a:lnSpc>
                <a:spcPct val="120000"/>
              </a:lnSpc>
              <a:spcBef>
                <a:spcPts val="600"/>
              </a:spcBef>
              <a:spcAft>
                <a:spcPts val="0"/>
              </a:spcAft>
              <a:buSzPts val="900"/>
              <a:buNone/>
              <a:defRPr sz="1000"/>
            </a:lvl5pPr>
            <a:lvl6pPr indent="-228600" lvl="5" marL="2743200" algn="l">
              <a:lnSpc>
                <a:spcPct val="120000"/>
              </a:lnSpc>
              <a:spcBef>
                <a:spcPts val="600"/>
              </a:spcBef>
              <a:spcAft>
                <a:spcPts val="0"/>
              </a:spcAft>
              <a:buSzPts val="900"/>
              <a:buNone/>
              <a:defRPr sz="1000"/>
            </a:lvl6pPr>
            <a:lvl7pPr indent="-228600" lvl="6" marL="3200400" algn="l">
              <a:lnSpc>
                <a:spcPct val="120000"/>
              </a:lnSpc>
              <a:spcBef>
                <a:spcPts val="600"/>
              </a:spcBef>
              <a:spcAft>
                <a:spcPts val="0"/>
              </a:spcAft>
              <a:buSzPts val="900"/>
              <a:buNone/>
              <a:defRPr sz="1000"/>
            </a:lvl7pPr>
            <a:lvl8pPr indent="-228600" lvl="7" marL="3657600" algn="l">
              <a:lnSpc>
                <a:spcPct val="120000"/>
              </a:lnSpc>
              <a:spcBef>
                <a:spcPts val="600"/>
              </a:spcBef>
              <a:spcAft>
                <a:spcPts val="0"/>
              </a:spcAft>
              <a:buSzPts val="900"/>
              <a:buNone/>
              <a:defRPr sz="1000"/>
            </a:lvl8pPr>
            <a:lvl9pPr indent="-228600" lvl="8" marL="4114800" algn="l">
              <a:lnSpc>
                <a:spcPct val="120000"/>
              </a:lnSpc>
              <a:spcBef>
                <a:spcPts val="600"/>
              </a:spcBef>
              <a:spcAft>
                <a:spcPts val="600"/>
              </a:spcAft>
              <a:buSzPts val="900"/>
              <a:buNone/>
              <a:defRPr sz="1000"/>
            </a:lvl9pPr>
          </a:lstStyle>
          <a:p/>
        </p:txBody>
      </p:sp>
      <p:sp>
        <p:nvSpPr>
          <p:cNvPr id="202" name="Google Shape;202;p34"/>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4"/>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34"/>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pystysuuntainen teksti" type="vertTx">
  <p:cSld name="VERTICAL_TEXT">
    <p:spTree>
      <p:nvGrpSpPr>
        <p:cNvPr id="205" name="Shape 205"/>
        <p:cNvGrpSpPr/>
        <p:nvPr/>
      </p:nvGrpSpPr>
      <p:grpSpPr>
        <a:xfrm>
          <a:off x="0" y="0"/>
          <a:ext cx="0" cy="0"/>
          <a:chOff x="0" y="0"/>
          <a:chExt cx="0" cy="0"/>
        </a:xfrm>
      </p:grpSpPr>
      <p:sp>
        <p:nvSpPr>
          <p:cNvPr id="206" name="Google Shape;206;p35"/>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5"/>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5"/>
          <p:cNvSpPr txBox="1"/>
          <p:nvPr/>
        </p:nvSpPr>
        <p:spPr>
          <a:xfrm>
            <a:off x="2194236" y="641225"/>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209" name="Google Shape;209;p35"/>
          <p:cNvSpPr txBox="1"/>
          <p:nvPr>
            <p:ph type="title"/>
          </p:nvPr>
        </p:nvSpPr>
        <p:spPr>
          <a:xfrm>
            <a:off x="2611808" y="808056"/>
            <a:ext cx="7954091" cy="1077229"/>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35"/>
          <p:cNvSpPr txBox="1"/>
          <p:nvPr>
            <p:ph idx="1" type="body"/>
          </p:nvPr>
        </p:nvSpPr>
        <p:spPr>
          <a:xfrm rot="5400000">
            <a:off x="4672955" y="152760"/>
            <a:ext cx="3997828" cy="779654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211" name="Google Shape;211;p35"/>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35"/>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35"/>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ystysuuntainen otsikko ja teksti" type="vertTitleAndTx">
  <p:cSld name="VERTICAL_TITLE_AND_VERTICAL_TEXT">
    <p:spTree>
      <p:nvGrpSpPr>
        <p:cNvPr id="214" name="Shape 214"/>
        <p:cNvGrpSpPr/>
        <p:nvPr/>
      </p:nvGrpSpPr>
      <p:grpSpPr>
        <a:xfrm>
          <a:off x="0" y="0"/>
          <a:ext cx="0" cy="0"/>
          <a:chOff x="0" y="0"/>
          <a:chExt cx="0" cy="0"/>
        </a:xfrm>
      </p:grpSpPr>
      <p:sp>
        <p:nvSpPr>
          <p:cNvPr id="215" name="Google Shape;215;p36"/>
          <p:cNvSpPr/>
          <p:nvPr/>
        </p:nvSpPr>
        <p:spPr>
          <a:xfrm>
            <a:off x="1004479" y="0"/>
            <a:ext cx="10372316" cy="6858000"/>
          </a:xfrm>
          <a:prstGeom prst="rect">
            <a:avLst/>
          </a:prstGeom>
          <a:solidFill>
            <a:schemeClr val="dk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6"/>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6"/>
          <p:cNvSpPr txBox="1"/>
          <p:nvPr/>
        </p:nvSpPr>
        <p:spPr>
          <a:xfrm rot="5400000">
            <a:off x="10337141" y="416061"/>
            <a:ext cx="4156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218" name="Google Shape;218;p36"/>
          <p:cNvSpPr txBox="1"/>
          <p:nvPr>
            <p:ph type="title"/>
          </p:nvPr>
        </p:nvSpPr>
        <p:spPr>
          <a:xfrm rot="5400000">
            <a:off x="7280577" y="2764621"/>
            <a:ext cx="5244126" cy="13265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36"/>
          <p:cNvSpPr txBox="1"/>
          <p:nvPr>
            <p:ph idx="1" type="body"/>
          </p:nvPr>
        </p:nvSpPr>
        <p:spPr>
          <a:xfrm rot="5400000">
            <a:off x="3302436" y="276725"/>
            <a:ext cx="5079534" cy="6466903"/>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220" name="Google Shape;220;p36"/>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36"/>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36"/>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type="twoObj">
  <p:cSld name="TWO_OBJECTS">
    <p:spTree>
      <p:nvGrpSpPr>
        <p:cNvPr id="230" name="Shape 230"/>
        <p:cNvGrpSpPr/>
        <p:nvPr/>
      </p:nvGrpSpPr>
      <p:grpSpPr>
        <a:xfrm>
          <a:off x="0" y="0"/>
          <a:ext cx="0" cy="0"/>
          <a:chOff x="0" y="0"/>
          <a:chExt cx="0" cy="0"/>
        </a:xfrm>
      </p:grpSpPr>
      <p:pic>
        <p:nvPicPr>
          <p:cNvPr descr="Droplets-HD-Content-R1d.png" id="231" name="Google Shape;231;g2b2f2f77ff9_2_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2" name="Google Shape;232;g2b2f2f77ff9_2_7"/>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g2b2f2f77ff9_2_7"/>
          <p:cNvSpPr txBox="1"/>
          <p:nvPr>
            <p:ph idx="1" type="body"/>
          </p:nvPr>
        </p:nvSpPr>
        <p:spPr>
          <a:xfrm>
            <a:off x="913774" y="2367092"/>
            <a:ext cx="5106026"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34" name="Google Shape;234;g2b2f2f77ff9_2_7"/>
          <p:cNvSpPr txBox="1"/>
          <p:nvPr>
            <p:ph idx="2" type="body"/>
          </p:nvPr>
        </p:nvSpPr>
        <p:spPr>
          <a:xfrm>
            <a:off x="6172200" y="2367092"/>
            <a:ext cx="510540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35" name="Google Shape;235;g2b2f2f77ff9_2_7"/>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g2b2f2f77ff9_2_7"/>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g2b2f2f77ff9_2_7"/>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238" name="Shape 238"/>
        <p:cNvGrpSpPr/>
        <p:nvPr/>
      </p:nvGrpSpPr>
      <p:grpSpPr>
        <a:xfrm>
          <a:off x="0" y="0"/>
          <a:ext cx="0" cy="0"/>
          <a:chOff x="0" y="0"/>
          <a:chExt cx="0" cy="0"/>
        </a:xfrm>
      </p:grpSpPr>
      <p:pic>
        <p:nvPicPr>
          <p:cNvPr descr="Droplets-HD-Title-R1d.png" id="239" name="Google Shape;239;g2b2f2f77ff9_2_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0" name="Google Shape;240;g2b2f2f77ff9_2_15"/>
          <p:cNvSpPr txBox="1"/>
          <p:nvPr>
            <p:ph type="ctrTitle"/>
          </p:nvPr>
        </p:nvSpPr>
        <p:spPr>
          <a:xfrm>
            <a:off x="1751012" y="1300785"/>
            <a:ext cx="8689976" cy="250921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g2b2f2f77ff9_2_15"/>
          <p:cNvSpPr txBox="1"/>
          <p:nvPr>
            <p:ph idx="1" type="subTitle"/>
          </p:nvPr>
        </p:nvSpPr>
        <p:spPr>
          <a:xfrm>
            <a:off x="1751012" y="3886200"/>
            <a:ext cx="8689976" cy="1371599"/>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242" name="Google Shape;242;g2b2f2f77ff9_2_15"/>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g2b2f2f77ff9_2_15"/>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g2b2f2f77ff9_2_15"/>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type="obj">
  <p:cSld name="OBJECT">
    <p:spTree>
      <p:nvGrpSpPr>
        <p:cNvPr id="245" name="Shape 245"/>
        <p:cNvGrpSpPr/>
        <p:nvPr/>
      </p:nvGrpSpPr>
      <p:grpSpPr>
        <a:xfrm>
          <a:off x="0" y="0"/>
          <a:ext cx="0" cy="0"/>
          <a:chOff x="0" y="0"/>
          <a:chExt cx="0" cy="0"/>
        </a:xfrm>
      </p:grpSpPr>
      <p:pic>
        <p:nvPicPr>
          <p:cNvPr descr="Droplets-HD-Content-R1d.png" id="246" name="Google Shape;246;g2b2f2f77ff9_2_2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7" name="Google Shape;247;g2b2f2f77ff9_2_22"/>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g2b2f2f77ff9_2_22"/>
          <p:cNvSpPr txBox="1"/>
          <p:nvPr>
            <p:ph idx="1" type="body"/>
          </p:nvPr>
        </p:nvSpPr>
        <p:spPr>
          <a:xfrm>
            <a:off x="913774" y="2367092"/>
            <a:ext cx="10363826"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49" name="Google Shape;249;g2b2f2f77ff9_2_22"/>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g2b2f2f77ff9_2_22"/>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g2b2f2f77ff9_2_22"/>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type="secHead">
  <p:cSld name="SECTION_HEADER">
    <p:spTree>
      <p:nvGrpSpPr>
        <p:cNvPr id="252" name="Shape 252"/>
        <p:cNvGrpSpPr/>
        <p:nvPr/>
      </p:nvGrpSpPr>
      <p:grpSpPr>
        <a:xfrm>
          <a:off x="0" y="0"/>
          <a:ext cx="0" cy="0"/>
          <a:chOff x="0" y="0"/>
          <a:chExt cx="0" cy="0"/>
        </a:xfrm>
      </p:grpSpPr>
      <p:pic>
        <p:nvPicPr>
          <p:cNvPr descr="Droplets-HD-Content-R1d.png" id="253" name="Google Shape;253;g2b2f2f77ff9_2_2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4" name="Google Shape;254;g2b2f2f77ff9_2_29"/>
          <p:cNvSpPr txBox="1"/>
          <p:nvPr>
            <p:ph type="title"/>
          </p:nvPr>
        </p:nvSpPr>
        <p:spPr>
          <a:xfrm>
            <a:off x="913774" y="828563"/>
            <a:ext cx="10351752" cy="273681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g2b2f2f77ff9_2_29"/>
          <p:cNvSpPr txBox="1"/>
          <p:nvPr>
            <p:ph idx="1" type="body"/>
          </p:nvPr>
        </p:nvSpPr>
        <p:spPr>
          <a:xfrm>
            <a:off x="913774" y="3657457"/>
            <a:ext cx="10351752" cy="13681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000"/>
              <a:buNone/>
              <a:defRPr sz="2000">
                <a:solidFill>
                  <a:srgbClr val="7F7F7F"/>
                </a:solidFill>
              </a:defRPr>
            </a:lvl1pPr>
            <a:lvl2pPr indent="-228600" lvl="1" marL="914400" algn="l">
              <a:lnSpc>
                <a:spcPct val="120000"/>
              </a:lnSpc>
              <a:spcBef>
                <a:spcPts val="500"/>
              </a:spcBef>
              <a:spcAft>
                <a:spcPts val="0"/>
              </a:spcAft>
              <a:buSzPts val="2000"/>
              <a:buNone/>
              <a:defRPr sz="20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120000"/>
              </a:lnSpc>
              <a:spcBef>
                <a:spcPts val="500"/>
              </a:spcBef>
              <a:spcAft>
                <a:spcPts val="0"/>
              </a:spcAft>
              <a:buSzPts val="1600"/>
              <a:buNone/>
              <a:defRPr sz="1600">
                <a:solidFill>
                  <a:srgbClr val="888888"/>
                </a:solidFill>
              </a:defRPr>
            </a:lvl6pPr>
            <a:lvl7pPr indent="-228600" lvl="6" marL="3200400" algn="l">
              <a:lnSpc>
                <a:spcPct val="120000"/>
              </a:lnSpc>
              <a:spcBef>
                <a:spcPts val="500"/>
              </a:spcBef>
              <a:spcAft>
                <a:spcPts val="0"/>
              </a:spcAft>
              <a:buSzPts val="1600"/>
              <a:buNone/>
              <a:defRPr sz="1600">
                <a:solidFill>
                  <a:srgbClr val="888888"/>
                </a:solidFill>
              </a:defRPr>
            </a:lvl7pPr>
            <a:lvl8pPr indent="-228600" lvl="7" marL="3657600" algn="l">
              <a:lnSpc>
                <a:spcPct val="120000"/>
              </a:lnSpc>
              <a:spcBef>
                <a:spcPts val="500"/>
              </a:spcBef>
              <a:spcAft>
                <a:spcPts val="0"/>
              </a:spcAft>
              <a:buSzPts val="1600"/>
              <a:buNone/>
              <a:defRPr sz="1600">
                <a:solidFill>
                  <a:srgbClr val="888888"/>
                </a:solidFill>
              </a:defRPr>
            </a:lvl8pPr>
            <a:lvl9pPr indent="-228600" lvl="8" marL="4114800" algn="l">
              <a:lnSpc>
                <a:spcPct val="120000"/>
              </a:lnSpc>
              <a:spcBef>
                <a:spcPts val="500"/>
              </a:spcBef>
              <a:spcAft>
                <a:spcPts val="0"/>
              </a:spcAft>
              <a:buSzPts val="1600"/>
              <a:buNone/>
              <a:defRPr sz="1600">
                <a:solidFill>
                  <a:srgbClr val="888888"/>
                </a:solidFill>
              </a:defRPr>
            </a:lvl9pPr>
          </a:lstStyle>
          <a:p/>
        </p:txBody>
      </p:sp>
      <p:sp>
        <p:nvSpPr>
          <p:cNvPr id="256" name="Google Shape;256;g2b2f2f77ff9_2_29"/>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g2b2f2f77ff9_2_29"/>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g2b2f2f77ff9_2_29"/>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ailu" type="twoTxTwoObj">
  <p:cSld name="TWO_OBJECTS_WITH_TEXT">
    <p:spTree>
      <p:nvGrpSpPr>
        <p:cNvPr id="259" name="Shape 259"/>
        <p:cNvGrpSpPr/>
        <p:nvPr/>
      </p:nvGrpSpPr>
      <p:grpSpPr>
        <a:xfrm>
          <a:off x="0" y="0"/>
          <a:ext cx="0" cy="0"/>
          <a:chOff x="0" y="0"/>
          <a:chExt cx="0" cy="0"/>
        </a:xfrm>
      </p:grpSpPr>
      <p:pic>
        <p:nvPicPr>
          <p:cNvPr descr="Droplets-HD-Content-R1d.png" id="260" name="Google Shape;260;g2b2f2f77ff9_2_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1" name="Google Shape;261;g2b2f2f77ff9_2_36"/>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g2b2f2f77ff9_2_36"/>
          <p:cNvSpPr txBox="1"/>
          <p:nvPr>
            <p:ph idx="1" type="body"/>
          </p:nvPr>
        </p:nvSpPr>
        <p:spPr>
          <a:xfrm>
            <a:off x="1146328" y="2371018"/>
            <a:ext cx="4873474" cy="679994"/>
          </a:xfrm>
          <a:prstGeom prst="rect">
            <a:avLst/>
          </a:prstGeom>
          <a:noFill/>
          <a:ln>
            <a:noFill/>
          </a:ln>
        </p:spPr>
        <p:txBody>
          <a:bodyPr anchorCtr="0" anchor="b" bIns="45700" lIns="91425" spcFirstLastPara="1" rIns="91425" wrap="square" tIns="45700">
            <a:noAutofit/>
          </a:bodyPr>
          <a:lstStyle>
            <a:lvl1pPr indent="-228600" lvl="0" marL="457200" algn="l">
              <a:lnSpc>
                <a:spcPct val="85000"/>
              </a:lnSpc>
              <a:spcBef>
                <a:spcPts val="1000"/>
              </a:spcBef>
              <a:spcAft>
                <a:spcPts val="0"/>
              </a:spcAft>
              <a:buSzPts val="2600"/>
              <a:buNone/>
              <a:defRPr b="0" sz="26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263" name="Google Shape;263;g2b2f2f77ff9_2_36"/>
          <p:cNvSpPr txBox="1"/>
          <p:nvPr>
            <p:ph idx="2" type="body"/>
          </p:nvPr>
        </p:nvSpPr>
        <p:spPr>
          <a:xfrm>
            <a:off x="913774" y="3051012"/>
            <a:ext cx="5106027"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64" name="Google Shape;264;g2b2f2f77ff9_2_36"/>
          <p:cNvSpPr txBox="1"/>
          <p:nvPr>
            <p:ph idx="3" type="body"/>
          </p:nvPr>
        </p:nvSpPr>
        <p:spPr>
          <a:xfrm>
            <a:off x="6396423" y="2371018"/>
            <a:ext cx="4881804" cy="679994"/>
          </a:xfrm>
          <a:prstGeom prst="rect">
            <a:avLst/>
          </a:prstGeom>
          <a:noFill/>
          <a:ln>
            <a:noFill/>
          </a:ln>
        </p:spPr>
        <p:txBody>
          <a:bodyPr anchorCtr="0" anchor="b" bIns="45700" lIns="91425" spcFirstLastPara="1" rIns="91425" wrap="square" tIns="45700">
            <a:noAutofit/>
          </a:bodyPr>
          <a:lstStyle>
            <a:lvl1pPr indent="-228600" lvl="0" marL="457200" algn="l">
              <a:lnSpc>
                <a:spcPct val="85000"/>
              </a:lnSpc>
              <a:spcBef>
                <a:spcPts val="1000"/>
              </a:spcBef>
              <a:spcAft>
                <a:spcPts val="0"/>
              </a:spcAft>
              <a:buSzPts val="2600"/>
              <a:buNone/>
              <a:defRPr b="0" sz="26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265" name="Google Shape;265;g2b2f2f77ff9_2_36"/>
          <p:cNvSpPr txBox="1"/>
          <p:nvPr>
            <p:ph idx="4" type="body"/>
          </p:nvPr>
        </p:nvSpPr>
        <p:spPr>
          <a:xfrm>
            <a:off x="6172200" y="3051012"/>
            <a:ext cx="5105401"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66" name="Google Shape;266;g2b2f2f77ff9_2_36"/>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g2b2f2f77ff9_2_36"/>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g2b2f2f77ff9_2_36"/>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ailu" type="twoTxTwoObj">
  <p:cSld name="TWO_OBJECTS_WITH_TEXT">
    <p:spTree>
      <p:nvGrpSpPr>
        <p:cNvPr id="43" name="Shape 43"/>
        <p:cNvGrpSpPr/>
        <p:nvPr/>
      </p:nvGrpSpPr>
      <p:grpSpPr>
        <a:xfrm>
          <a:off x="0" y="0"/>
          <a:ext cx="0" cy="0"/>
          <a:chOff x="0" y="0"/>
          <a:chExt cx="0" cy="0"/>
        </a:xfrm>
      </p:grpSpPr>
      <p:sp>
        <p:nvSpPr>
          <p:cNvPr id="44" name="Google Shape;44;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type="titleOnly">
  <p:cSld name="TITLE_ONLY">
    <p:spTree>
      <p:nvGrpSpPr>
        <p:cNvPr id="269" name="Shape 269"/>
        <p:cNvGrpSpPr/>
        <p:nvPr/>
      </p:nvGrpSpPr>
      <p:grpSpPr>
        <a:xfrm>
          <a:off x="0" y="0"/>
          <a:ext cx="0" cy="0"/>
          <a:chOff x="0" y="0"/>
          <a:chExt cx="0" cy="0"/>
        </a:xfrm>
      </p:grpSpPr>
      <p:pic>
        <p:nvPicPr>
          <p:cNvPr descr="Droplets-HD-Content-R1d.png" id="270" name="Google Shape;270;g2b2f2f77ff9_2_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1" name="Google Shape;271;g2b2f2f77ff9_2_46"/>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g2b2f2f77ff9_2_46"/>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g2b2f2f77ff9_2_46"/>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g2b2f2f77ff9_2_46"/>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type="blank">
  <p:cSld name="BLANK">
    <p:spTree>
      <p:nvGrpSpPr>
        <p:cNvPr id="275" name="Shape 275"/>
        <p:cNvGrpSpPr/>
        <p:nvPr/>
      </p:nvGrpSpPr>
      <p:grpSpPr>
        <a:xfrm>
          <a:off x="0" y="0"/>
          <a:ext cx="0" cy="0"/>
          <a:chOff x="0" y="0"/>
          <a:chExt cx="0" cy="0"/>
        </a:xfrm>
      </p:grpSpPr>
      <p:pic>
        <p:nvPicPr>
          <p:cNvPr descr="Droplets-HD-Content-R1d.png" id="276" name="Google Shape;276;g2b2f2f77ff9_2_5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7" name="Google Shape;277;g2b2f2f77ff9_2_52"/>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g2b2f2f77ff9_2_52"/>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g2b2f2f77ff9_2_52"/>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sisältö" type="objTx">
  <p:cSld name="OBJECT_WITH_CAPTION_TEXT">
    <p:spTree>
      <p:nvGrpSpPr>
        <p:cNvPr id="280" name="Shape 280"/>
        <p:cNvGrpSpPr/>
        <p:nvPr/>
      </p:nvGrpSpPr>
      <p:grpSpPr>
        <a:xfrm>
          <a:off x="0" y="0"/>
          <a:ext cx="0" cy="0"/>
          <a:chOff x="0" y="0"/>
          <a:chExt cx="0" cy="0"/>
        </a:xfrm>
      </p:grpSpPr>
      <p:pic>
        <p:nvPicPr>
          <p:cNvPr descr="Droplets-HD-Content-R1d.png" id="281" name="Google Shape;281;g2b2f2f77ff9_2_5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82" name="Google Shape;282;g2b2f2f77ff9_2_57"/>
          <p:cNvSpPr txBox="1"/>
          <p:nvPr>
            <p:ph type="title"/>
          </p:nvPr>
        </p:nvSpPr>
        <p:spPr>
          <a:xfrm>
            <a:off x="913775" y="609600"/>
            <a:ext cx="3935688"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g2b2f2f77ff9_2_57"/>
          <p:cNvSpPr txBox="1"/>
          <p:nvPr>
            <p:ph idx="1" type="body"/>
          </p:nvPr>
        </p:nvSpPr>
        <p:spPr>
          <a:xfrm>
            <a:off x="5078062" y="609600"/>
            <a:ext cx="6200163" cy="518159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84" name="Google Shape;284;g2b2f2f77ff9_2_57"/>
          <p:cNvSpPr txBox="1"/>
          <p:nvPr>
            <p:ph idx="2" type="body"/>
          </p:nvPr>
        </p:nvSpPr>
        <p:spPr>
          <a:xfrm>
            <a:off x="913774" y="2632852"/>
            <a:ext cx="3935689" cy="315834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285" name="Google Shape;285;g2b2f2f77ff9_2_57"/>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g2b2f2f77ff9_2_57"/>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g2b2f2f77ff9_2_57"/>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kuva" type="picTx">
  <p:cSld name="PICTURE_WITH_CAPTION_TEXT">
    <p:spTree>
      <p:nvGrpSpPr>
        <p:cNvPr id="288" name="Shape 288"/>
        <p:cNvGrpSpPr/>
        <p:nvPr/>
      </p:nvGrpSpPr>
      <p:grpSpPr>
        <a:xfrm>
          <a:off x="0" y="0"/>
          <a:ext cx="0" cy="0"/>
          <a:chOff x="0" y="0"/>
          <a:chExt cx="0" cy="0"/>
        </a:xfrm>
      </p:grpSpPr>
      <p:pic>
        <p:nvPicPr>
          <p:cNvPr descr="Droplets-HD-Content-R1d.png" id="289" name="Google Shape;289;g2b2f2f77ff9_2_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0" name="Google Shape;290;g2b2f2f77ff9_2_65"/>
          <p:cNvSpPr txBox="1"/>
          <p:nvPr>
            <p:ph type="title"/>
          </p:nvPr>
        </p:nvSpPr>
        <p:spPr>
          <a:xfrm>
            <a:off x="913774" y="609600"/>
            <a:ext cx="5934969" cy="202325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g2b2f2f77ff9_2_65"/>
          <p:cNvSpPr/>
          <p:nvPr>
            <p:ph idx="2" type="pic"/>
          </p:nvPr>
        </p:nvSpPr>
        <p:spPr>
          <a:xfrm>
            <a:off x="7424803" y="609601"/>
            <a:ext cx="3255358" cy="5181600"/>
          </a:xfrm>
          <a:prstGeom prst="roundRect">
            <a:avLst>
              <a:gd fmla="val 4943" name="adj"/>
            </a:avLst>
          </a:prstGeom>
          <a:noFill/>
          <a:ln cap="sq" cmpd="sng" w="82550">
            <a:solidFill>
              <a:srgbClr val="CBD7E6"/>
            </a:solidFill>
            <a:prstDash val="solid"/>
            <a:miter lim="800000"/>
            <a:headEnd len="sm" w="sm" type="none"/>
            <a:tailEnd len="sm" w="sm" type="none"/>
          </a:ln>
        </p:spPr>
      </p:sp>
      <p:sp>
        <p:nvSpPr>
          <p:cNvPr id="292" name="Google Shape;292;g2b2f2f77ff9_2_65"/>
          <p:cNvSpPr txBox="1"/>
          <p:nvPr>
            <p:ph idx="1" type="body"/>
          </p:nvPr>
        </p:nvSpPr>
        <p:spPr>
          <a:xfrm>
            <a:off x="913794" y="2632852"/>
            <a:ext cx="5934949" cy="3158347"/>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293" name="Google Shape;293;g2b2f2f77ff9_2_65"/>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g2b2f2f77ff9_2_65"/>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g2b2f2f77ff9_2_65"/>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amakuva ja kuvateksti">
  <p:cSld name="Panoraamakuva ja kuvateksti">
    <p:spTree>
      <p:nvGrpSpPr>
        <p:cNvPr id="296" name="Shape 296"/>
        <p:cNvGrpSpPr/>
        <p:nvPr/>
      </p:nvGrpSpPr>
      <p:grpSpPr>
        <a:xfrm>
          <a:off x="0" y="0"/>
          <a:ext cx="0" cy="0"/>
          <a:chOff x="0" y="0"/>
          <a:chExt cx="0" cy="0"/>
        </a:xfrm>
      </p:grpSpPr>
      <p:pic>
        <p:nvPicPr>
          <p:cNvPr descr="Droplets-HD-Content-R1d.png" id="297" name="Google Shape;297;g2b2f2f77ff9_2_7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8" name="Google Shape;298;g2b2f2f77ff9_2_73"/>
          <p:cNvSpPr txBox="1"/>
          <p:nvPr>
            <p:ph type="title"/>
          </p:nvPr>
        </p:nvSpPr>
        <p:spPr>
          <a:xfrm>
            <a:off x="913794" y="4289374"/>
            <a:ext cx="10364432" cy="81161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g2b2f2f77ff9_2_73"/>
          <p:cNvSpPr/>
          <p:nvPr>
            <p:ph idx="2" type="pic"/>
          </p:nvPr>
        </p:nvSpPr>
        <p:spPr>
          <a:xfrm>
            <a:off x="1184744" y="698261"/>
            <a:ext cx="9822532" cy="3214136"/>
          </a:xfrm>
          <a:prstGeom prst="roundRect">
            <a:avLst>
              <a:gd fmla="val 4944" name="adj"/>
            </a:avLst>
          </a:prstGeom>
          <a:noFill/>
          <a:ln cap="sq" cmpd="sng" w="82550">
            <a:solidFill>
              <a:srgbClr val="CBD7E6"/>
            </a:solidFill>
            <a:prstDash val="solid"/>
            <a:miter lim="800000"/>
            <a:headEnd len="sm" w="sm" type="none"/>
            <a:tailEnd len="sm" w="sm" type="none"/>
          </a:ln>
        </p:spPr>
      </p:sp>
      <p:sp>
        <p:nvSpPr>
          <p:cNvPr id="300" name="Google Shape;300;g2b2f2f77ff9_2_73"/>
          <p:cNvSpPr txBox="1"/>
          <p:nvPr>
            <p:ph idx="1" type="body"/>
          </p:nvPr>
        </p:nvSpPr>
        <p:spPr>
          <a:xfrm>
            <a:off x="913774" y="5108728"/>
            <a:ext cx="10364452" cy="68247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301" name="Google Shape;301;g2b2f2f77ff9_2_73"/>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g2b2f2f77ff9_2_73"/>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g2b2f2f77ff9_2_73"/>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kuvateksti">
  <p:cSld name="Otsikko ja kuvateksti">
    <p:spTree>
      <p:nvGrpSpPr>
        <p:cNvPr id="304" name="Shape 304"/>
        <p:cNvGrpSpPr/>
        <p:nvPr/>
      </p:nvGrpSpPr>
      <p:grpSpPr>
        <a:xfrm>
          <a:off x="0" y="0"/>
          <a:ext cx="0" cy="0"/>
          <a:chOff x="0" y="0"/>
          <a:chExt cx="0" cy="0"/>
        </a:xfrm>
      </p:grpSpPr>
      <p:pic>
        <p:nvPicPr>
          <p:cNvPr descr="Droplets-HD-Content-R1d.png" id="305" name="Google Shape;305;g2b2f2f77ff9_2_8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6" name="Google Shape;306;g2b2f2f77ff9_2_81"/>
          <p:cNvSpPr txBox="1"/>
          <p:nvPr>
            <p:ph type="title"/>
          </p:nvPr>
        </p:nvSpPr>
        <p:spPr>
          <a:xfrm>
            <a:off x="913774" y="609599"/>
            <a:ext cx="10364452" cy="342724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g2b2f2f77ff9_2_81"/>
          <p:cNvSpPr txBox="1"/>
          <p:nvPr>
            <p:ph idx="1" type="body"/>
          </p:nvPr>
        </p:nvSpPr>
        <p:spPr>
          <a:xfrm>
            <a:off x="913775" y="4204821"/>
            <a:ext cx="10364452" cy="1586380"/>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308" name="Google Shape;308;g2b2f2f77ff9_2_81"/>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g2b2f2f77ff9_2_81"/>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g2b2f2f77ff9_2_81"/>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inaus ja kuvateksti">
  <p:cSld name="Lainaus ja kuvateksti">
    <p:spTree>
      <p:nvGrpSpPr>
        <p:cNvPr id="311" name="Shape 311"/>
        <p:cNvGrpSpPr/>
        <p:nvPr/>
      </p:nvGrpSpPr>
      <p:grpSpPr>
        <a:xfrm>
          <a:off x="0" y="0"/>
          <a:ext cx="0" cy="0"/>
          <a:chOff x="0" y="0"/>
          <a:chExt cx="0" cy="0"/>
        </a:xfrm>
      </p:grpSpPr>
      <p:pic>
        <p:nvPicPr>
          <p:cNvPr descr="Droplets-HD-Content-R1d.png" id="312" name="Google Shape;312;g2b2f2f77ff9_2_8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13" name="Google Shape;313;g2b2f2f77ff9_2_88"/>
          <p:cNvSpPr txBox="1"/>
          <p:nvPr>
            <p:ph type="title"/>
          </p:nvPr>
        </p:nvSpPr>
        <p:spPr>
          <a:xfrm>
            <a:off x="1446212" y="609600"/>
            <a:ext cx="9302752" cy="29929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g2b2f2f77ff9_2_88"/>
          <p:cNvSpPr txBox="1"/>
          <p:nvPr>
            <p:ph idx="1" type="body"/>
          </p:nvPr>
        </p:nvSpPr>
        <p:spPr>
          <a:xfrm>
            <a:off x="1720644" y="3610032"/>
            <a:ext cx="8752299" cy="594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315" name="Google Shape;315;g2b2f2f77ff9_2_88"/>
          <p:cNvSpPr txBox="1"/>
          <p:nvPr>
            <p:ph idx="2" type="body"/>
          </p:nvPr>
        </p:nvSpPr>
        <p:spPr>
          <a:xfrm>
            <a:off x="913774" y="4372796"/>
            <a:ext cx="10364452" cy="1421053"/>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316" name="Google Shape;316;g2b2f2f77ff9_2_88"/>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g2b2f2f77ff9_2_88"/>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g2b2f2f77ff9_2_88"/>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19" name="Google Shape;319;g2b2f2f77ff9_2_88"/>
          <p:cNvSpPr txBox="1"/>
          <p:nvPr/>
        </p:nvSpPr>
        <p:spPr>
          <a:xfrm>
            <a:off x="1001488" y="75416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Twentieth Century"/>
              <a:buNone/>
            </a:pPr>
            <a:r>
              <a:rPr b="0" i="0" lang="fi-FI" sz="8000" u="none" cap="none" strike="noStrike">
                <a:solidFill>
                  <a:schemeClr val="dk1"/>
                </a:solidFill>
                <a:latin typeface="Twentieth Century"/>
                <a:ea typeface="Twentieth Century"/>
                <a:cs typeface="Twentieth Century"/>
                <a:sym typeface="Twentieth Century"/>
              </a:rPr>
              <a:t>“</a:t>
            </a:r>
            <a:endParaRPr/>
          </a:p>
        </p:txBody>
      </p:sp>
      <p:sp>
        <p:nvSpPr>
          <p:cNvPr id="320" name="Google Shape;320;g2b2f2f77ff9_2_88"/>
          <p:cNvSpPr txBox="1"/>
          <p:nvPr/>
        </p:nvSpPr>
        <p:spPr>
          <a:xfrm>
            <a:off x="10557558" y="2993578"/>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Twentieth Century"/>
              <a:buNone/>
            </a:pPr>
            <a:r>
              <a:rPr b="0" i="0" lang="fi-FI" sz="8000" u="none" cap="none" strike="noStrike">
                <a:solidFill>
                  <a:schemeClr val="dk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imikortti">
  <p:cSld name="Nimikortti">
    <p:spTree>
      <p:nvGrpSpPr>
        <p:cNvPr id="321" name="Shape 321"/>
        <p:cNvGrpSpPr/>
        <p:nvPr/>
      </p:nvGrpSpPr>
      <p:grpSpPr>
        <a:xfrm>
          <a:off x="0" y="0"/>
          <a:ext cx="0" cy="0"/>
          <a:chOff x="0" y="0"/>
          <a:chExt cx="0" cy="0"/>
        </a:xfrm>
      </p:grpSpPr>
      <p:pic>
        <p:nvPicPr>
          <p:cNvPr descr="Droplets-HD-Content-R1d.png" id="322" name="Google Shape;322;g2b2f2f77ff9_2_9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3" name="Google Shape;323;g2b2f2f77ff9_2_98"/>
          <p:cNvSpPr txBox="1"/>
          <p:nvPr>
            <p:ph type="title"/>
          </p:nvPr>
        </p:nvSpPr>
        <p:spPr>
          <a:xfrm>
            <a:off x="913775" y="2138721"/>
            <a:ext cx="10364452" cy="25118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g2b2f2f77ff9_2_98"/>
          <p:cNvSpPr txBox="1"/>
          <p:nvPr>
            <p:ph idx="1" type="body"/>
          </p:nvPr>
        </p:nvSpPr>
        <p:spPr>
          <a:xfrm>
            <a:off x="913775" y="4662335"/>
            <a:ext cx="10364452" cy="1140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325" name="Google Shape;325;g2b2f2f77ff9_2_98"/>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g2b2f2f77ff9_2_98"/>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g2b2f2f77ff9_2_98"/>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araketta">
  <p:cSld name="3 saraketta">
    <p:spTree>
      <p:nvGrpSpPr>
        <p:cNvPr id="328" name="Shape 328"/>
        <p:cNvGrpSpPr/>
        <p:nvPr/>
      </p:nvGrpSpPr>
      <p:grpSpPr>
        <a:xfrm>
          <a:off x="0" y="0"/>
          <a:ext cx="0" cy="0"/>
          <a:chOff x="0" y="0"/>
          <a:chExt cx="0" cy="0"/>
        </a:xfrm>
      </p:grpSpPr>
      <p:pic>
        <p:nvPicPr>
          <p:cNvPr descr="Droplets-HD-Content-R1d.png" id="329" name="Google Shape;329;g2b2f2f77ff9_2_10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30" name="Google Shape;330;g2b2f2f77ff9_2_105"/>
          <p:cNvSpPr txBox="1"/>
          <p:nvPr>
            <p:ph type="title"/>
          </p:nvPr>
        </p:nvSpPr>
        <p:spPr>
          <a:xfrm>
            <a:off x="913774" y="609600"/>
            <a:ext cx="10364452" cy="160509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g2b2f2f77ff9_2_105"/>
          <p:cNvSpPr txBox="1"/>
          <p:nvPr>
            <p:ph idx="1" type="body"/>
          </p:nvPr>
        </p:nvSpPr>
        <p:spPr>
          <a:xfrm>
            <a:off x="913774" y="2367093"/>
            <a:ext cx="3298976"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332" name="Google Shape;332;g2b2f2f77ff9_2_105"/>
          <p:cNvSpPr txBox="1"/>
          <p:nvPr>
            <p:ph idx="2" type="body"/>
          </p:nvPr>
        </p:nvSpPr>
        <p:spPr>
          <a:xfrm>
            <a:off x="913774" y="2943355"/>
            <a:ext cx="3298976"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333" name="Google Shape;333;g2b2f2f77ff9_2_105"/>
          <p:cNvSpPr txBox="1"/>
          <p:nvPr>
            <p:ph idx="3" type="body"/>
          </p:nvPr>
        </p:nvSpPr>
        <p:spPr>
          <a:xfrm>
            <a:off x="4452389" y="2367093"/>
            <a:ext cx="329152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334" name="Google Shape;334;g2b2f2f77ff9_2_105"/>
          <p:cNvSpPr txBox="1"/>
          <p:nvPr>
            <p:ph idx="4" type="body"/>
          </p:nvPr>
        </p:nvSpPr>
        <p:spPr>
          <a:xfrm>
            <a:off x="4441348" y="2943355"/>
            <a:ext cx="3303351"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335" name="Google Shape;335;g2b2f2f77ff9_2_105"/>
          <p:cNvSpPr txBox="1"/>
          <p:nvPr>
            <p:ph idx="5" type="body"/>
          </p:nvPr>
        </p:nvSpPr>
        <p:spPr>
          <a:xfrm>
            <a:off x="7973298" y="2367093"/>
            <a:ext cx="33049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336" name="Google Shape;336;g2b2f2f77ff9_2_105"/>
          <p:cNvSpPr txBox="1"/>
          <p:nvPr>
            <p:ph idx="6" type="body"/>
          </p:nvPr>
        </p:nvSpPr>
        <p:spPr>
          <a:xfrm>
            <a:off x="7973298" y="2943355"/>
            <a:ext cx="3304928"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337" name="Google Shape;337;g2b2f2f77ff9_2_105"/>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g2b2f2f77ff9_2_105"/>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g2b2f2f77ff9_2_105"/>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uvan sarake">
  <p:cSld name="3 kuvan sarake">
    <p:spTree>
      <p:nvGrpSpPr>
        <p:cNvPr id="340" name="Shape 340"/>
        <p:cNvGrpSpPr/>
        <p:nvPr/>
      </p:nvGrpSpPr>
      <p:grpSpPr>
        <a:xfrm>
          <a:off x="0" y="0"/>
          <a:ext cx="0" cy="0"/>
          <a:chOff x="0" y="0"/>
          <a:chExt cx="0" cy="0"/>
        </a:xfrm>
      </p:grpSpPr>
      <p:pic>
        <p:nvPicPr>
          <p:cNvPr descr="Droplets-HD-Content-R1d.png" id="341" name="Google Shape;341;g2b2f2f77ff9_2_1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42" name="Google Shape;342;g2b2f2f77ff9_2_117"/>
          <p:cNvSpPr txBox="1"/>
          <p:nvPr>
            <p:ph type="title"/>
          </p:nvPr>
        </p:nvSpPr>
        <p:spPr>
          <a:xfrm>
            <a:off x="913774" y="610772"/>
            <a:ext cx="10364452" cy="160392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3" name="Google Shape;343;g2b2f2f77ff9_2_117"/>
          <p:cNvSpPr txBox="1"/>
          <p:nvPr>
            <p:ph idx="1" type="body"/>
          </p:nvPr>
        </p:nvSpPr>
        <p:spPr>
          <a:xfrm>
            <a:off x="913774" y="4204820"/>
            <a:ext cx="3296409"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344" name="Google Shape;344;g2b2f2f77ff9_2_117"/>
          <p:cNvSpPr/>
          <p:nvPr>
            <p:ph idx="2" type="pic"/>
          </p:nvPr>
        </p:nvSpPr>
        <p:spPr>
          <a:xfrm>
            <a:off x="913774" y="2367093"/>
            <a:ext cx="3296409" cy="1524000"/>
          </a:xfrm>
          <a:prstGeom prst="roundRect">
            <a:avLst>
              <a:gd fmla="val 9363" name="adj"/>
            </a:avLst>
          </a:prstGeom>
          <a:noFill/>
          <a:ln cap="sq" cmpd="sng" w="82550">
            <a:solidFill>
              <a:srgbClr val="CBD7E6"/>
            </a:solidFill>
            <a:prstDash val="solid"/>
            <a:miter lim="800000"/>
            <a:headEnd len="sm" w="sm" type="none"/>
            <a:tailEnd len="sm" w="sm" type="none"/>
          </a:ln>
        </p:spPr>
      </p:sp>
      <p:sp>
        <p:nvSpPr>
          <p:cNvPr id="345" name="Google Shape;345;g2b2f2f77ff9_2_117"/>
          <p:cNvSpPr txBox="1"/>
          <p:nvPr>
            <p:ph idx="3" type="body"/>
          </p:nvPr>
        </p:nvSpPr>
        <p:spPr>
          <a:xfrm>
            <a:off x="913774" y="4781082"/>
            <a:ext cx="3296409" cy="101011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346" name="Google Shape;346;g2b2f2f77ff9_2_117"/>
          <p:cNvSpPr txBox="1"/>
          <p:nvPr>
            <p:ph idx="4" type="body"/>
          </p:nvPr>
        </p:nvSpPr>
        <p:spPr>
          <a:xfrm>
            <a:off x="4442759" y="4204820"/>
            <a:ext cx="33018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347" name="Google Shape;347;g2b2f2f77ff9_2_117"/>
          <p:cNvSpPr/>
          <p:nvPr>
            <p:ph idx="5" type="pic"/>
          </p:nvPr>
        </p:nvSpPr>
        <p:spPr>
          <a:xfrm>
            <a:off x="4441348" y="2367093"/>
            <a:ext cx="3303352" cy="1524000"/>
          </a:xfrm>
          <a:prstGeom prst="roundRect">
            <a:avLst>
              <a:gd fmla="val 8841" name="adj"/>
            </a:avLst>
          </a:prstGeom>
          <a:noFill/>
          <a:ln cap="sq" cmpd="sng" w="82550">
            <a:solidFill>
              <a:srgbClr val="CBD7E6"/>
            </a:solidFill>
            <a:prstDash val="solid"/>
            <a:miter lim="800000"/>
            <a:headEnd len="sm" w="sm" type="none"/>
            <a:tailEnd len="sm" w="sm" type="none"/>
          </a:ln>
        </p:spPr>
      </p:sp>
      <p:sp>
        <p:nvSpPr>
          <p:cNvPr id="348" name="Google Shape;348;g2b2f2f77ff9_2_117"/>
          <p:cNvSpPr txBox="1"/>
          <p:nvPr>
            <p:ph idx="6" type="body"/>
          </p:nvPr>
        </p:nvSpPr>
        <p:spPr>
          <a:xfrm>
            <a:off x="4441348" y="4781080"/>
            <a:ext cx="3303352" cy="101011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349" name="Google Shape;349;g2b2f2f77ff9_2_117"/>
          <p:cNvSpPr txBox="1"/>
          <p:nvPr>
            <p:ph idx="7" type="body"/>
          </p:nvPr>
        </p:nvSpPr>
        <p:spPr>
          <a:xfrm>
            <a:off x="7973298" y="4204820"/>
            <a:ext cx="330068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350" name="Google Shape;350;g2b2f2f77ff9_2_117"/>
          <p:cNvSpPr/>
          <p:nvPr>
            <p:ph idx="8" type="pic"/>
          </p:nvPr>
        </p:nvSpPr>
        <p:spPr>
          <a:xfrm>
            <a:off x="7973298" y="2367093"/>
            <a:ext cx="3304928" cy="1524000"/>
          </a:xfrm>
          <a:prstGeom prst="roundRect">
            <a:avLst>
              <a:gd fmla="val 8841" name="adj"/>
            </a:avLst>
          </a:prstGeom>
          <a:noFill/>
          <a:ln cap="sq" cmpd="sng" w="82550">
            <a:solidFill>
              <a:srgbClr val="CBD7E6"/>
            </a:solidFill>
            <a:prstDash val="solid"/>
            <a:miter lim="800000"/>
            <a:headEnd len="sm" w="sm" type="none"/>
            <a:tailEnd len="sm" w="sm" type="none"/>
          </a:ln>
        </p:spPr>
      </p:sp>
      <p:sp>
        <p:nvSpPr>
          <p:cNvPr id="351" name="Google Shape;351;g2b2f2f77ff9_2_117"/>
          <p:cNvSpPr txBox="1"/>
          <p:nvPr>
            <p:ph idx="9" type="body"/>
          </p:nvPr>
        </p:nvSpPr>
        <p:spPr>
          <a:xfrm>
            <a:off x="7973173" y="4781078"/>
            <a:ext cx="3305053" cy="101012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352" name="Google Shape;352;g2b2f2f77ff9_2_117"/>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g2b2f2f77ff9_2_117"/>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g2b2f2f77ff9_2_117"/>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52" name="Shape 52"/>
        <p:cNvGrpSpPr/>
        <p:nvPr/>
      </p:nvGrpSpPr>
      <p:grpSpPr>
        <a:xfrm>
          <a:off x="0" y="0"/>
          <a:ext cx="0" cy="0"/>
          <a:chOff x="0" y="0"/>
          <a:chExt cx="0" cy="0"/>
        </a:xfrm>
      </p:grpSpPr>
      <p:sp>
        <p:nvSpPr>
          <p:cNvPr id="53" name="Google Shape;53;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 name="Google Shape;5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pystysuora teksti" type="vertTx">
  <p:cSld name="VERTICAL_TEXT">
    <p:spTree>
      <p:nvGrpSpPr>
        <p:cNvPr id="355" name="Shape 355"/>
        <p:cNvGrpSpPr/>
        <p:nvPr/>
      </p:nvGrpSpPr>
      <p:grpSpPr>
        <a:xfrm>
          <a:off x="0" y="0"/>
          <a:ext cx="0" cy="0"/>
          <a:chOff x="0" y="0"/>
          <a:chExt cx="0" cy="0"/>
        </a:xfrm>
      </p:grpSpPr>
      <p:pic>
        <p:nvPicPr>
          <p:cNvPr descr="Droplets-HD-Content-R1d.png" id="356" name="Google Shape;356;g2b2f2f77ff9_2_1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57" name="Google Shape;357;g2b2f2f77ff9_2_132"/>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g2b2f2f77ff9_2_132"/>
          <p:cNvSpPr txBox="1"/>
          <p:nvPr>
            <p:ph idx="1" type="body"/>
          </p:nvPr>
        </p:nvSpPr>
        <p:spPr>
          <a:xfrm rot="5400000">
            <a:off x="4383948" y="-1103080"/>
            <a:ext cx="3424107" cy="10364452"/>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359" name="Google Shape;359;g2b2f2f77ff9_2_132"/>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g2b2f2f77ff9_2_132"/>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g2b2f2f77ff9_2_132"/>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ystysuora otsikko ja teksti" type="vertTitleAndTx">
  <p:cSld name="VERTICAL_TITLE_AND_VERTICAL_TEXT">
    <p:spTree>
      <p:nvGrpSpPr>
        <p:cNvPr id="362" name="Shape 362"/>
        <p:cNvGrpSpPr/>
        <p:nvPr/>
      </p:nvGrpSpPr>
      <p:grpSpPr>
        <a:xfrm>
          <a:off x="0" y="0"/>
          <a:ext cx="0" cy="0"/>
          <a:chOff x="0" y="0"/>
          <a:chExt cx="0" cy="0"/>
        </a:xfrm>
      </p:grpSpPr>
      <p:pic>
        <p:nvPicPr>
          <p:cNvPr descr="Droplets-HD-Content-R1d.png" id="363" name="Google Shape;363;g2b2f2f77ff9_2_1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64" name="Google Shape;364;g2b2f2f77ff9_2_139"/>
          <p:cNvSpPr txBox="1"/>
          <p:nvPr>
            <p:ph type="title"/>
          </p:nvPr>
        </p:nvSpPr>
        <p:spPr>
          <a:xfrm rot="5400000">
            <a:off x="7410763" y="1923738"/>
            <a:ext cx="5181599" cy="25533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g2b2f2f77ff9_2_139"/>
          <p:cNvSpPr txBox="1"/>
          <p:nvPr>
            <p:ph idx="1" type="body"/>
          </p:nvPr>
        </p:nvSpPr>
        <p:spPr>
          <a:xfrm rot="5400000">
            <a:off x="2152338" y="-628962"/>
            <a:ext cx="5181599" cy="765872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366" name="Google Shape;366;g2b2f2f77ff9_2_139"/>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g2b2f2f77ff9_2_139"/>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g2b2f2f77ff9_2_139"/>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sisältö" type="objTx">
  <p:cSld name="OBJECT_WITH_CAPTION_TEXT">
    <p:spTree>
      <p:nvGrpSpPr>
        <p:cNvPr id="375" name="Shape 375"/>
        <p:cNvGrpSpPr/>
        <p:nvPr/>
      </p:nvGrpSpPr>
      <p:grpSpPr>
        <a:xfrm>
          <a:off x="0" y="0"/>
          <a:ext cx="0" cy="0"/>
          <a:chOff x="0" y="0"/>
          <a:chExt cx="0" cy="0"/>
        </a:xfrm>
      </p:grpSpPr>
      <p:sp>
        <p:nvSpPr>
          <p:cNvPr id="376" name="Google Shape;376;g2b2f2f77ff9_5_6"/>
          <p:cNvSpPr txBox="1"/>
          <p:nvPr>
            <p:ph type="title"/>
          </p:nvPr>
        </p:nvSpPr>
        <p:spPr>
          <a:xfrm>
            <a:off x="840317" y="457200"/>
            <a:ext cx="3932767" cy="1600200"/>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sz="3200"/>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377" name="Google Shape;377;g2b2f2f77ff9_5_6"/>
          <p:cNvSpPr txBox="1"/>
          <p:nvPr>
            <p:ph idx="1" type="body"/>
          </p:nvPr>
        </p:nvSpPr>
        <p:spPr>
          <a:xfrm>
            <a:off x="5183717" y="987425"/>
            <a:ext cx="6172200" cy="4873625"/>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sz="3200"/>
            </a:lvl1pPr>
            <a:lvl2pPr indent="-228600" lvl="1" marL="914400" algn="l">
              <a:lnSpc>
                <a:spcPct val="102000"/>
              </a:lnSpc>
              <a:spcBef>
                <a:spcPts val="1425"/>
              </a:spcBef>
              <a:spcAft>
                <a:spcPts val="0"/>
              </a:spcAft>
              <a:buSzPts val="1400"/>
              <a:buNone/>
              <a:defRPr sz="2800"/>
            </a:lvl2pPr>
            <a:lvl3pPr indent="-228600" lvl="2" marL="1371600" algn="l">
              <a:lnSpc>
                <a:spcPct val="102000"/>
              </a:lnSpc>
              <a:spcBef>
                <a:spcPts val="1138"/>
              </a:spcBef>
              <a:spcAft>
                <a:spcPts val="0"/>
              </a:spcAft>
              <a:buSzPts val="1400"/>
              <a:buNone/>
              <a:defRPr sz="2400"/>
            </a:lvl3pPr>
            <a:lvl4pPr indent="-228600" lvl="3" marL="1828800" algn="l">
              <a:lnSpc>
                <a:spcPct val="102000"/>
              </a:lnSpc>
              <a:spcBef>
                <a:spcPts val="850"/>
              </a:spcBef>
              <a:spcAft>
                <a:spcPts val="0"/>
              </a:spcAft>
              <a:buSzPts val="1400"/>
              <a:buNone/>
              <a:defRPr sz="2000"/>
            </a:lvl4pPr>
            <a:lvl5pPr indent="-228600" lvl="4" marL="2286000" algn="l">
              <a:lnSpc>
                <a:spcPct val="102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78" name="Google Shape;378;g2b2f2f77ff9_5_6"/>
          <p:cNvSpPr txBox="1"/>
          <p:nvPr>
            <p:ph idx="2" type="body"/>
          </p:nvPr>
        </p:nvSpPr>
        <p:spPr>
          <a:xfrm>
            <a:off x="840317" y="2057400"/>
            <a:ext cx="3932767" cy="3811588"/>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600"/>
              <a:buNone/>
              <a:defRPr sz="1600"/>
            </a:lvl1pPr>
            <a:lvl2pPr indent="-228600" lvl="1" marL="914400" algn="l">
              <a:lnSpc>
                <a:spcPct val="102000"/>
              </a:lnSpc>
              <a:spcBef>
                <a:spcPts val="1425"/>
              </a:spcBef>
              <a:spcAft>
                <a:spcPts val="0"/>
              </a:spcAft>
              <a:buSzPts val="1400"/>
              <a:buNone/>
              <a:defRPr sz="1400"/>
            </a:lvl2pPr>
            <a:lvl3pPr indent="-228600" lvl="2" marL="1371600" algn="l">
              <a:lnSpc>
                <a:spcPct val="102000"/>
              </a:lnSpc>
              <a:spcBef>
                <a:spcPts val="1138"/>
              </a:spcBef>
              <a:spcAft>
                <a:spcPts val="0"/>
              </a:spcAft>
              <a:buSzPts val="1200"/>
              <a:buNone/>
              <a:defRPr sz="1200"/>
            </a:lvl3pPr>
            <a:lvl4pPr indent="-228600" lvl="3" marL="1828800" algn="l">
              <a:lnSpc>
                <a:spcPct val="102000"/>
              </a:lnSpc>
              <a:spcBef>
                <a:spcPts val="850"/>
              </a:spcBef>
              <a:spcAft>
                <a:spcPts val="0"/>
              </a:spcAft>
              <a:buSzPts val="1000"/>
              <a:buNone/>
              <a:defRPr sz="1000"/>
            </a:lvl4pPr>
            <a:lvl5pPr indent="-228600" lvl="4" marL="2286000" algn="l">
              <a:lnSpc>
                <a:spcPct val="102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9" name="Google Shape;379;g2b2f2f77ff9_5_6"/>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g2b2f2f77ff9_5_6"/>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381" name="Shape 381"/>
        <p:cNvGrpSpPr/>
        <p:nvPr/>
      </p:nvGrpSpPr>
      <p:grpSpPr>
        <a:xfrm>
          <a:off x="0" y="0"/>
          <a:ext cx="0" cy="0"/>
          <a:chOff x="0" y="0"/>
          <a:chExt cx="0" cy="0"/>
        </a:xfrm>
      </p:grpSpPr>
      <p:sp>
        <p:nvSpPr>
          <p:cNvPr id="382" name="Google Shape;382;g2b2f2f77ff9_5_12"/>
          <p:cNvSpPr txBox="1"/>
          <p:nvPr>
            <p:ph type="ctrTitle"/>
          </p:nvPr>
        </p:nvSpPr>
        <p:spPr>
          <a:xfrm>
            <a:off x="1524000" y="1122363"/>
            <a:ext cx="9144000" cy="2387600"/>
          </a:xfrm>
          <a:prstGeom prst="rect">
            <a:avLst/>
          </a:prstGeom>
          <a:noFill/>
          <a:ln>
            <a:noFill/>
          </a:ln>
        </p:spPr>
        <p:txBody>
          <a:bodyPr anchorCtr="0" anchor="b" bIns="45000" lIns="90000" spcFirstLastPara="1" rIns="90000" wrap="square" tIns="45000">
            <a:noAutofit/>
          </a:bodyPr>
          <a:lstStyle>
            <a:lvl1pPr lvl="0" algn="ctr">
              <a:lnSpc>
                <a:spcPct val="102000"/>
              </a:lnSpc>
              <a:spcBef>
                <a:spcPts val="0"/>
              </a:spcBef>
              <a:spcAft>
                <a:spcPts val="0"/>
              </a:spcAft>
              <a:buSzPts val="1400"/>
              <a:buNone/>
              <a:defRPr sz="6000"/>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383" name="Google Shape;383;g2b2f2f77ff9_5_12"/>
          <p:cNvSpPr txBox="1"/>
          <p:nvPr>
            <p:ph idx="1" type="subTitle"/>
          </p:nvPr>
        </p:nvSpPr>
        <p:spPr>
          <a:xfrm>
            <a:off x="1524000" y="3602038"/>
            <a:ext cx="9144000" cy="1655762"/>
          </a:xfrm>
          <a:prstGeom prst="rect">
            <a:avLst/>
          </a:prstGeom>
          <a:noFill/>
          <a:ln>
            <a:noFill/>
          </a:ln>
        </p:spPr>
        <p:txBody>
          <a:bodyPr anchorCtr="0" anchor="t" bIns="45000" lIns="90000" spcFirstLastPara="1" rIns="90000" wrap="square" tIns="45000">
            <a:noAutofit/>
          </a:bodyPr>
          <a:lstStyle>
            <a:lvl1pPr lvl="0" algn="ctr">
              <a:lnSpc>
                <a:spcPct val="102000"/>
              </a:lnSpc>
              <a:spcBef>
                <a:spcPts val="0"/>
              </a:spcBef>
              <a:spcAft>
                <a:spcPts val="0"/>
              </a:spcAft>
              <a:buSzPts val="2400"/>
              <a:buNone/>
              <a:defRPr sz="2400"/>
            </a:lvl1pPr>
            <a:lvl2pPr lvl="1" algn="ctr">
              <a:lnSpc>
                <a:spcPct val="102000"/>
              </a:lnSpc>
              <a:spcBef>
                <a:spcPts val="1425"/>
              </a:spcBef>
              <a:spcAft>
                <a:spcPts val="0"/>
              </a:spcAft>
              <a:buSzPts val="2000"/>
              <a:buNone/>
              <a:defRPr sz="2000"/>
            </a:lvl2pPr>
            <a:lvl3pPr lvl="2" algn="ctr">
              <a:lnSpc>
                <a:spcPct val="102000"/>
              </a:lnSpc>
              <a:spcBef>
                <a:spcPts val="1138"/>
              </a:spcBef>
              <a:spcAft>
                <a:spcPts val="0"/>
              </a:spcAft>
              <a:buSzPts val="1800"/>
              <a:buNone/>
              <a:defRPr sz="1800"/>
            </a:lvl3pPr>
            <a:lvl4pPr lvl="3" algn="ctr">
              <a:lnSpc>
                <a:spcPct val="102000"/>
              </a:lnSpc>
              <a:spcBef>
                <a:spcPts val="850"/>
              </a:spcBef>
              <a:spcAft>
                <a:spcPts val="0"/>
              </a:spcAft>
              <a:buSzPts val="1600"/>
              <a:buNone/>
              <a:defRPr sz="1600"/>
            </a:lvl4pPr>
            <a:lvl5pPr lvl="4" algn="ctr">
              <a:lnSpc>
                <a:spcPct val="102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4" name="Google Shape;384;g2b2f2f77ff9_5_12"/>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g2b2f2f77ff9_5_12"/>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type="obj">
  <p:cSld name="OBJECT">
    <p:spTree>
      <p:nvGrpSpPr>
        <p:cNvPr id="386" name="Shape 386"/>
        <p:cNvGrpSpPr/>
        <p:nvPr/>
      </p:nvGrpSpPr>
      <p:grpSpPr>
        <a:xfrm>
          <a:off x="0" y="0"/>
          <a:ext cx="0" cy="0"/>
          <a:chOff x="0" y="0"/>
          <a:chExt cx="0" cy="0"/>
        </a:xfrm>
      </p:grpSpPr>
      <p:sp>
        <p:nvSpPr>
          <p:cNvPr id="387" name="Google Shape;387;g2b2f2f77ff9_5_17"/>
          <p:cNvSpPr txBox="1"/>
          <p:nvPr>
            <p:ph type="title"/>
          </p:nvPr>
        </p:nvSpPr>
        <p:spPr>
          <a:xfrm>
            <a:off x="609600" y="152400"/>
            <a:ext cx="10970684" cy="1217613"/>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388" name="Google Shape;388;g2b2f2f77ff9_5_17"/>
          <p:cNvSpPr txBox="1"/>
          <p:nvPr>
            <p:ph idx="1" type="body"/>
          </p:nvPr>
        </p:nvSpPr>
        <p:spPr>
          <a:xfrm>
            <a:off x="609600" y="1524000"/>
            <a:ext cx="10970684" cy="4570413"/>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g2b2f2f77ff9_5_17"/>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g2b2f2f77ff9_5_17"/>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type="secHead">
  <p:cSld name="SECTION_HEADER">
    <p:spTree>
      <p:nvGrpSpPr>
        <p:cNvPr id="391" name="Shape 391"/>
        <p:cNvGrpSpPr/>
        <p:nvPr/>
      </p:nvGrpSpPr>
      <p:grpSpPr>
        <a:xfrm>
          <a:off x="0" y="0"/>
          <a:ext cx="0" cy="0"/>
          <a:chOff x="0" y="0"/>
          <a:chExt cx="0" cy="0"/>
        </a:xfrm>
      </p:grpSpPr>
      <p:sp>
        <p:nvSpPr>
          <p:cNvPr id="392" name="Google Shape;392;g2b2f2f77ff9_5_22"/>
          <p:cNvSpPr txBox="1"/>
          <p:nvPr>
            <p:ph type="title"/>
          </p:nvPr>
        </p:nvSpPr>
        <p:spPr>
          <a:xfrm>
            <a:off x="831851" y="1709738"/>
            <a:ext cx="10515600" cy="2852737"/>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sz="6000"/>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393" name="Google Shape;393;g2b2f2f77ff9_5_22"/>
          <p:cNvSpPr txBox="1"/>
          <p:nvPr>
            <p:ph idx="1" type="body"/>
          </p:nvPr>
        </p:nvSpPr>
        <p:spPr>
          <a:xfrm>
            <a:off x="831851" y="4589463"/>
            <a:ext cx="10515600" cy="1500187"/>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2400"/>
              <a:buNone/>
              <a:defRPr sz="2400"/>
            </a:lvl1pPr>
            <a:lvl2pPr indent="-228600" lvl="1" marL="914400" algn="l">
              <a:lnSpc>
                <a:spcPct val="102000"/>
              </a:lnSpc>
              <a:spcBef>
                <a:spcPts val="1425"/>
              </a:spcBef>
              <a:spcAft>
                <a:spcPts val="0"/>
              </a:spcAft>
              <a:buSzPts val="2000"/>
              <a:buNone/>
              <a:defRPr sz="2000"/>
            </a:lvl2pPr>
            <a:lvl3pPr indent="-228600" lvl="2" marL="1371600" algn="l">
              <a:lnSpc>
                <a:spcPct val="102000"/>
              </a:lnSpc>
              <a:spcBef>
                <a:spcPts val="1138"/>
              </a:spcBef>
              <a:spcAft>
                <a:spcPts val="0"/>
              </a:spcAft>
              <a:buSzPts val="1800"/>
              <a:buNone/>
              <a:defRPr sz="1800"/>
            </a:lvl3pPr>
            <a:lvl4pPr indent="-228600" lvl="3" marL="1828800" algn="l">
              <a:lnSpc>
                <a:spcPct val="102000"/>
              </a:lnSpc>
              <a:spcBef>
                <a:spcPts val="850"/>
              </a:spcBef>
              <a:spcAft>
                <a:spcPts val="0"/>
              </a:spcAft>
              <a:buSzPts val="1600"/>
              <a:buNone/>
              <a:defRPr sz="1600"/>
            </a:lvl4pPr>
            <a:lvl5pPr indent="-228600" lvl="4" marL="2286000" algn="l">
              <a:lnSpc>
                <a:spcPct val="102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94" name="Google Shape;394;g2b2f2f77ff9_5_22"/>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g2b2f2f77ff9_5_22"/>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type="twoObj">
  <p:cSld name="TWO_OBJECTS">
    <p:spTree>
      <p:nvGrpSpPr>
        <p:cNvPr id="396" name="Shape 396"/>
        <p:cNvGrpSpPr/>
        <p:nvPr/>
      </p:nvGrpSpPr>
      <p:grpSpPr>
        <a:xfrm>
          <a:off x="0" y="0"/>
          <a:ext cx="0" cy="0"/>
          <a:chOff x="0" y="0"/>
          <a:chExt cx="0" cy="0"/>
        </a:xfrm>
      </p:grpSpPr>
      <p:sp>
        <p:nvSpPr>
          <p:cNvPr id="397" name="Google Shape;397;g2b2f2f77ff9_5_27"/>
          <p:cNvSpPr txBox="1"/>
          <p:nvPr>
            <p:ph type="title"/>
          </p:nvPr>
        </p:nvSpPr>
        <p:spPr>
          <a:xfrm>
            <a:off x="609600" y="152400"/>
            <a:ext cx="10970684" cy="1217613"/>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398" name="Google Shape;398;g2b2f2f77ff9_5_27"/>
          <p:cNvSpPr txBox="1"/>
          <p:nvPr>
            <p:ph idx="1" type="body"/>
          </p:nvPr>
        </p:nvSpPr>
        <p:spPr>
          <a:xfrm>
            <a:off x="609600" y="1524000"/>
            <a:ext cx="5382684" cy="4570413"/>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g2b2f2f77ff9_5_27"/>
          <p:cNvSpPr txBox="1"/>
          <p:nvPr>
            <p:ph idx="2" type="body"/>
          </p:nvPr>
        </p:nvSpPr>
        <p:spPr>
          <a:xfrm>
            <a:off x="6195484" y="1524000"/>
            <a:ext cx="5384800" cy="4570413"/>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g2b2f2f77ff9_5_27"/>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g2b2f2f77ff9_5_27"/>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ailu" type="twoTxTwoObj">
  <p:cSld name="TWO_OBJECTS_WITH_TEXT">
    <p:spTree>
      <p:nvGrpSpPr>
        <p:cNvPr id="402" name="Shape 402"/>
        <p:cNvGrpSpPr/>
        <p:nvPr/>
      </p:nvGrpSpPr>
      <p:grpSpPr>
        <a:xfrm>
          <a:off x="0" y="0"/>
          <a:ext cx="0" cy="0"/>
          <a:chOff x="0" y="0"/>
          <a:chExt cx="0" cy="0"/>
        </a:xfrm>
      </p:grpSpPr>
      <p:sp>
        <p:nvSpPr>
          <p:cNvPr id="403" name="Google Shape;403;g2b2f2f77ff9_5_33"/>
          <p:cNvSpPr txBox="1"/>
          <p:nvPr>
            <p:ph type="title"/>
          </p:nvPr>
        </p:nvSpPr>
        <p:spPr>
          <a:xfrm>
            <a:off x="840317" y="365125"/>
            <a:ext cx="10515600" cy="1325563"/>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404" name="Google Shape;404;g2b2f2f77ff9_5_33"/>
          <p:cNvSpPr txBox="1"/>
          <p:nvPr>
            <p:ph idx="1" type="body"/>
          </p:nvPr>
        </p:nvSpPr>
        <p:spPr>
          <a:xfrm>
            <a:off x="840317" y="1681163"/>
            <a:ext cx="5158316" cy="823912"/>
          </a:xfrm>
          <a:prstGeom prst="rect">
            <a:avLst/>
          </a:prstGeom>
          <a:noFill/>
          <a:ln>
            <a:noFill/>
          </a:ln>
        </p:spPr>
        <p:txBody>
          <a:bodyPr anchorCtr="0" anchor="b" bIns="45000" lIns="90000" spcFirstLastPara="1" rIns="90000" wrap="square" tIns="45000">
            <a:noAutofit/>
          </a:bodyPr>
          <a:lstStyle>
            <a:lvl1pPr indent="-228600" lvl="0" marL="457200" algn="l">
              <a:lnSpc>
                <a:spcPct val="102000"/>
              </a:lnSpc>
              <a:spcBef>
                <a:spcPts val="0"/>
              </a:spcBef>
              <a:spcAft>
                <a:spcPts val="0"/>
              </a:spcAft>
              <a:buSzPts val="2400"/>
              <a:buNone/>
              <a:defRPr b="1" sz="2400"/>
            </a:lvl1pPr>
            <a:lvl2pPr indent="-228600" lvl="1" marL="914400" algn="l">
              <a:lnSpc>
                <a:spcPct val="102000"/>
              </a:lnSpc>
              <a:spcBef>
                <a:spcPts val="1425"/>
              </a:spcBef>
              <a:spcAft>
                <a:spcPts val="0"/>
              </a:spcAft>
              <a:buSzPts val="2000"/>
              <a:buNone/>
              <a:defRPr b="1" sz="2000"/>
            </a:lvl2pPr>
            <a:lvl3pPr indent="-228600" lvl="2" marL="1371600" algn="l">
              <a:lnSpc>
                <a:spcPct val="102000"/>
              </a:lnSpc>
              <a:spcBef>
                <a:spcPts val="1138"/>
              </a:spcBef>
              <a:spcAft>
                <a:spcPts val="0"/>
              </a:spcAft>
              <a:buSzPts val="1800"/>
              <a:buNone/>
              <a:defRPr b="1" sz="1800"/>
            </a:lvl3pPr>
            <a:lvl4pPr indent="-228600" lvl="3" marL="1828800" algn="l">
              <a:lnSpc>
                <a:spcPct val="102000"/>
              </a:lnSpc>
              <a:spcBef>
                <a:spcPts val="850"/>
              </a:spcBef>
              <a:spcAft>
                <a:spcPts val="0"/>
              </a:spcAft>
              <a:buSzPts val="1600"/>
              <a:buNone/>
              <a:defRPr b="1" sz="1600"/>
            </a:lvl4pPr>
            <a:lvl5pPr indent="-228600" lvl="4" marL="2286000" algn="l">
              <a:lnSpc>
                <a:spcPct val="102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5" name="Google Shape;405;g2b2f2f77ff9_5_33"/>
          <p:cNvSpPr txBox="1"/>
          <p:nvPr>
            <p:ph idx="2" type="body"/>
          </p:nvPr>
        </p:nvSpPr>
        <p:spPr>
          <a:xfrm>
            <a:off x="840317" y="2505075"/>
            <a:ext cx="5158316" cy="3684588"/>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g2b2f2f77ff9_5_33"/>
          <p:cNvSpPr txBox="1"/>
          <p:nvPr>
            <p:ph idx="3" type="body"/>
          </p:nvPr>
        </p:nvSpPr>
        <p:spPr>
          <a:xfrm>
            <a:off x="6172200" y="1681163"/>
            <a:ext cx="5183717" cy="823912"/>
          </a:xfrm>
          <a:prstGeom prst="rect">
            <a:avLst/>
          </a:prstGeom>
          <a:noFill/>
          <a:ln>
            <a:noFill/>
          </a:ln>
        </p:spPr>
        <p:txBody>
          <a:bodyPr anchorCtr="0" anchor="b" bIns="45000" lIns="90000" spcFirstLastPara="1" rIns="90000" wrap="square" tIns="45000">
            <a:noAutofit/>
          </a:bodyPr>
          <a:lstStyle>
            <a:lvl1pPr indent="-228600" lvl="0" marL="457200" algn="l">
              <a:lnSpc>
                <a:spcPct val="102000"/>
              </a:lnSpc>
              <a:spcBef>
                <a:spcPts val="0"/>
              </a:spcBef>
              <a:spcAft>
                <a:spcPts val="0"/>
              </a:spcAft>
              <a:buSzPts val="2400"/>
              <a:buNone/>
              <a:defRPr b="1" sz="2400"/>
            </a:lvl1pPr>
            <a:lvl2pPr indent="-228600" lvl="1" marL="914400" algn="l">
              <a:lnSpc>
                <a:spcPct val="102000"/>
              </a:lnSpc>
              <a:spcBef>
                <a:spcPts val="1425"/>
              </a:spcBef>
              <a:spcAft>
                <a:spcPts val="0"/>
              </a:spcAft>
              <a:buSzPts val="2000"/>
              <a:buNone/>
              <a:defRPr b="1" sz="2000"/>
            </a:lvl2pPr>
            <a:lvl3pPr indent="-228600" lvl="2" marL="1371600" algn="l">
              <a:lnSpc>
                <a:spcPct val="102000"/>
              </a:lnSpc>
              <a:spcBef>
                <a:spcPts val="1138"/>
              </a:spcBef>
              <a:spcAft>
                <a:spcPts val="0"/>
              </a:spcAft>
              <a:buSzPts val="1800"/>
              <a:buNone/>
              <a:defRPr b="1" sz="1800"/>
            </a:lvl3pPr>
            <a:lvl4pPr indent="-228600" lvl="3" marL="1828800" algn="l">
              <a:lnSpc>
                <a:spcPct val="102000"/>
              </a:lnSpc>
              <a:spcBef>
                <a:spcPts val="850"/>
              </a:spcBef>
              <a:spcAft>
                <a:spcPts val="0"/>
              </a:spcAft>
              <a:buSzPts val="1600"/>
              <a:buNone/>
              <a:defRPr b="1" sz="1600"/>
            </a:lvl4pPr>
            <a:lvl5pPr indent="-228600" lvl="4" marL="2286000" algn="l">
              <a:lnSpc>
                <a:spcPct val="102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7" name="Google Shape;407;g2b2f2f77ff9_5_33"/>
          <p:cNvSpPr txBox="1"/>
          <p:nvPr>
            <p:ph idx="4" type="body"/>
          </p:nvPr>
        </p:nvSpPr>
        <p:spPr>
          <a:xfrm>
            <a:off x="6172200" y="2505075"/>
            <a:ext cx="5183717" cy="3684588"/>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g2b2f2f77ff9_5_33"/>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g2b2f2f77ff9_5_33"/>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type="titleOnly">
  <p:cSld name="TITLE_ONLY">
    <p:spTree>
      <p:nvGrpSpPr>
        <p:cNvPr id="410" name="Shape 410"/>
        <p:cNvGrpSpPr/>
        <p:nvPr/>
      </p:nvGrpSpPr>
      <p:grpSpPr>
        <a:xfrm>
          <a:off x="0" y="0"/>
          <a:ext cx="0" cy="0"/>
          <a:chOff x="0" y="0"/>
          <a:chExt cx="0" cy="0"/>
        </a:xfrm>
      </p:grpSpPr>
      <p:sp>
        <p:nvSpPr>
          <p:cNvPr id="411" name="Google Shape;411;g2b2f2f77ff9_5_41"/>
          <p:cNvSpPr txBox="1"/>
          <p:nvPr>
            <p:ph type="title"/>
          </p:nvPr>
        </p:nvSpPr>
        <p:spPr>
          <a:xfrm>
            <a:off x="609600" y="152400"/>
            <a:ext cx="10970684" cy="1217613"/>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412" name="Google Shape;412;g2b2f2f77ff9_5_41"/>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g2b2f2f77ff9_5_41"/>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type="blank">
  <p:cSld name="BLANK">
    <p:spTree>
      <p:nvGrpSpPr>
        <p:cNvPr id="414" name="Shape 414"/>
        <p:cNvGrpSpPr/>
        <p:nvPr/>
      </p:nvGrpSpPr>
      <p:grpSpPr>
        <a:xfrm>
          <a:off x="0" y="0"/>
          <a:ext cx="0" cy="0"/>
          <a:chOff x="0" y="0"/>
          <a:chExt cx="0" cy="0"/>
        </a:xfrm>
      </p:grpSpPr>
      <p:sp>
        <p:nvSpPr>
          <p:cNvPr id="415" name="Google Shape;415;g2b2f2f77ff9_5_45"/>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g2b2f2f77ff9_5_45"/>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type="obj">
  <p:cSld name="OBJECT">
    <p:spTree>
      <p:nvGrpSpPr>
        <p:cNvPr id="58" name="Shape 58"/>
        <p:cNvGrpSpPr/>
        <p:nvPr/>
      </p:nvGrpSpPr>
      <p:grpSpPr>
        <a:xfrm>
          <a:off x="0" y="0"/>
          <a:ext cx="0" cy="0"/>
          <a:chOff x="0" y="0"/>
          <a:chExt cx="0" cy="0"/>
        </a:xfrm>
      </p:grpSpPr>
      <p:sp>
        <p:nvSpPr>
          <p:cNvPr id="59" name="Google Shape;59;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kuva" type="picTx">
  <p:cSld name="PICTURE_WITH_CAPTION_TEXT">
    <p:spTree>
      <p:nvGrpSpPr>
        <p:cNvPr id="417" name="Shape 417"/>
        <p:cNvGrpSpPr/>
        <p:nvPr/>
      </p:nvGrpSpPr>
      <p:grpSpPr>
        <a:xfrm>
          <a:off x="0" y="0"/>
          <a:ext cx="0" cy="0"/>
          <a:chOff x="0" y="0"/>
          <a:chExt cx="0" cy="0"/>
        </a:xfrm>
      </p:grpSpPr>
      <p:sp>
        <p:nvSpPr>
          <p:cNvPr id="418" name="Google Shape;418;g2b2f2f77ff9_5_48"/>
          <p:cNvSpPr txBox="1"/>
          <p:nvPr>
            <p:ph type="title"/>
          </p:nvPr>
        </p:nvSpPr>
        <p:spPr>
          <a:xfrm>
            <a:off x="840317" y="457200"/>
            <a:ext cx="3932767" cy="1600200"/>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sz="3200"/>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419" name="Google Shape;419;g2b2f2f77ff9_5_48"/>
          <p:cNvSpPr/>
          <p:nvPr>
            <p:ph idx="2" type="pic"/>
          </p:nvPr>
        </p:nvSpPr>
        <p:spPr>
          <a:xfrm>
            <a:off x="5183717" y="987425"/>
            <a:ext cx="6172200" cy="4873625"/>
          </a:xfrm>
          <a:prstGeom prst="rect">
            <a:avLst/>
          </a:prstGeom>
          <a:noFill/>
          <a:ln>
            <a:noFill/>
          </a:ln>
        </p:spPr>
      </p:sp>
      <p:sp>
        <p:nvSpPr>
          <p:cNvPr id="420" name="Google Shape;420;g2b2f2f77ff9_5_48"/>
          <p:cNvSpPr txBox="1"/>
          <p:nvPr>
            <p:ph idx="1" type="body"/>
          </p:nvPr>
        </p:nvSpPr>
        <p:spPr>
          <a:xfrm>
            <a:off x="840317" y="2057400"/>
            <a:ext cx="3932767" cy="3811588"/>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600"/>
              <a:buNone/>
              <a:defRPr sz="1600"/>
            </a:lvl1pPr>
            <a:lvl2pPr indent="-228600" lvl="1" marL="914400" algn="l">
              <a:lnSpc>
                <a:spcPct val="102000"/>
              </a:lnSpc>
              <a:spcBef>
                <a:spcPts val="1425"/>
              </a:spcBef>
              <a:spcAft>
                <a:spcPts val="0"/>
              </a:spcAft>
              <a:buSzPts val="1400"/>
              <a:buNone/>
              <a:defRPr sz="1400"/>
            </a:lvl2pPr>
            <a:lvl3pPr indent="-228600" lvl="2" marL="1371600" algn="l">
              <a:lnSpc>
                <a:spcPct val="102000"/>
              </a:lnSpc>
              <a:spcBef>
                <a:spcPts val="1138"/>
              </a:spcBef>
              <a:spcAft>
                <a:spcPts val="0"/>
              </a:spcAft>
              <a:buSzPts val="1200"/>
              <a:buNone/>
              <a:defRPr sz="1200"/>
            </a:lvl3pPr>
            <a:lvl4pPr indent="-228600" lvl="3" marL="1828800" algn="l">
              <a:lnSpc>
                <a:spcPct val="102000"/>
              </a:lnSpc>
              <a:spcBef>
                <a:spcPts val="850"/>
              </a:spcBef>
              <a:spcAft>
                <a:spcPts val="0"/>
              </a:spcAft>
              <a:buSzPts val="1000"/>
              <a:buNone/>
              <a:defRPr sz="1000"/>
            </a:lvl4pPr>
            <a:lvl5pPr indent="-228600" lvl="4" marL="2286000" algn="l">
              <a:lnSpc>
                <a:spcPct val="102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1" name="Google Shape;421;g2b2f2f77ff9_5_48"/>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g2b2f2f77ff9_5_48"/>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pystysuora teksti" type="vertTx">
  <p:cSld name="VERTICAL_TEXT">
    <p:spTree>
      <p:nvGrpSpPr>
        <p:cNvPr id="423" name="Shape 423"/>
        <p:cNvGrpSpPr/>
        <p:nvPr/>
      </p:nvGrpSpPr>
      <p:grpSpPr>
        <a:xfrm>
          <a:off x="0" y="0"/>
          <a:ext cx="0" cy="0"/>
          <a:chOff x="0" y="0"/>
          <a:chExt cx="0" cy="0"/>
        </a:xfrm>
      </p:grpSpPr>
      <p:sp>
        <p:nvSpPr>
          <p:cNvPr id="424" name="Google Shape;424;g2b2f2f77ff9_5_54"/>
          <p:cNvSpPr txBox="1"/>
          <p:nvPr>
            <p:ph type="title"/>
          </p:nvPr>
        </p:nvSpPr>
        <p:spPr>
          <a:xfrm>
            <a:off x="609600" y="152400"/>
            <a:ext cx="10970684" cy="1217613"/>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425" name="Google Shape;425;g2b2f2f77ff9_5_54"/>
          <p:cNvSpPr txBox="1"/>
          <p:nvPr>
            <p:ph idx="1" type="body"/>
          </p:nvPr>
        </p:nvSpPr>
        <p:spPr>
          <a:xfrm rot="5400000">
            <a:off x="3809736" y="-1676135"/>
            <a:ext cx="4570413" cy="10970684"/>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g2b2f2f77ff9_5_54"/>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g2b2f2f77ff9_5_54"/>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ystysuora otsikko ja teksti" type="vertTitleAndTx">
  <p:cSld name="VERTICAL_TITLE_AND_VERTICAL_TEXT">
    <p:spTree>
      <p:nvGrpSpPr>
        <p:cNvPr id="428" name="Shape 428"/>
        <p:cNvGrpSpPr/>
        <p:nvPr/>
      </p:nvGrpSpPr>
      <p:grpSpPr>
        <a:xfrm>
          <a:off x="0" y="0"/>
          <a:ext cx="0" cy="0"/>
          <a:chOff x="0" y="0"/>
          <a:chExt cx="0" cy="0"/>
        </a:xfrm>
      </p:grpSpPr>
      <p:sp>
        <p:nvSpPr>
          <p:cNvPr id="429" name="Google Shape;429;g2b2f2f77ff9_5_59"/>
          <p:cNvSpPr txBox="1"/>
          <p:nvPr>
            <p:ph type="title"/>
          </p:nvPr>
        </p:nvSpPr>
        <p:spPr>
          <a:xfrm rot="5400000">
            <a:off x="7238736" y="1752865"/>
            <a:ext cx="5942013" cy="2741084"/>
          </a:xfrm>
          <a:prstGeom prst="rect">
            <a:avLst/>
          </a:prstGeom>
          <a:noFill/>
          <a:ln>
            <a:noFill/>
          </a:ln>
        </p:spPr>
        <p:txBody>
          <a:bodyPr anchorCtr="0" anchor="b" bIns="45000" lIns="90000" spcFirstLastPara="1" rIns="90000" wrap="square" tIns="45000">
            <a:noAutofit/>
          </a:bodyPr>
          <a:lstStyle>
            <a:lvl1pPr lvl="0" algn="l">
              <a:lnSpc>
                <a:spcPct val="102000"/>
              </a:lnSpc>
              <a:spcBef>
                <a:spcPts val="0"/>
              </a:spcBef>
              <a:spcAft>
                <a:spcPts val="0"/>
              </a:spcAft>
              <a:buSzPts val="1400"/>
              <a:buNone/>
              <a:defRPr/>
            </a:lvl1pPr>
            <a:lvl2pPr lvl="1" algn="l">
              <a:lnSpc>
                <a:spcPct val="102000"/>
              </a:lnSpc>
              <a:spcBef>
                <a:spcPts val="0"/>
              </a:spcBef>
              <a:spcAft>
                <a:spcPts val="0"/>
              </a:spcAft>
              <a:buSzPts val="1400"/>
              <a:buNone/>
              <a:defRPr/>
            </a:lvl2pPr>
            <a:lvl3pPr lvl="2" algn="l">
              <a:lnSpc>
                <a:spcPct val="102000"/>
              </a:lnSpc>
              <a:spcBef>
                <a:spcPts val="0"/>
              </a:spcBef>
              <a:spcAft>
                <a:spcPts val="0"/>
              </a:spcAft>
              <a:buSzPts val="1400"/>
              <a:buNone/>
              <a:defRPr/>
            </a:lvl3pPr>
            <a:lvl4pPr lvl="3" algn="l">
              <a:lnSpc>
                <a:spcPct val="102000"/>
              </a:lnSpc>
              <a:spcBef>
                <a:spcPts val="0"/>
              </a:spcBef>
              <a:spcAft>
                <a:spcPts val="0"/>
              </a:spcAft>
              <a:buSzPts val="1400"/>
              <a:buNone/>
              <a:defRPr/>
            </a:lvl4pPr>
            <a:lvl5pPr lvl="4" algn="l">
              <a:lnSpc>
                <a:spcPct val="102000"/>
              </a:lnSpc>
              <a:spcBef>
                <a:spcPts val="0"/>
              </a:spcBef>
              <a:spcAft>
                <a:spcPts val="0"/>
              </a:spcAft>
              <a:buSzPts val="1400"/>
              <a:buNone/>
              <a:defRPr/>
            </a:lvl5pPr>
            <a:lvl6pPr lvl="5" algn="l">
              <a:lnSpc>
                <a:spcPct val="102000"/>
              </a:lnSpc>
              <a:spcBef>
                <a:spcPts val="0"/>
              </a:spcBef>
              <a:spcAft>
                <a:spcPts val="0"/>
              </a:spcAft>
              <a:buSzPts val="1400"/>
              <a:buNone/>
              <a:defRPr/>
            </a:lvl6pPr>
            <a:lvl7pPr lvl="6" algn="l">
              <a:lnSpc>
                <a:spcPct val="102000"/>
              </a:lnSpc>
              <a:spcBef>
                <a:spcPts val="0"/>
              </a:spcBef>
              <a:spcAft>
                <a:spcPts val="0"/>
              </a:spcAft>
              <a:buSzPts val="1400"/>
              <a:buNone/>
              <a:defRPr/>
            </a:lvl7pPr>
            <a:lvl8pPr lvl="7" algn="l">
              <a:lnSpc>
                <a:spcPct val="102000"/>
              </a:lnSpc>
              <a:spcBef>
                <a:spcPts val="0"/>
              </a:spcBef>
              <a:spcAft>
                <a:spcPts val="0"/>
              </a:spcAft>
              <a:buSzPts val="1400"/>
              <a:buNone/>
              <a:defRPr/>
            </a:lvl8pPr>
            <a:lvl9pPr lvl="8" algn="l">
              <a:lnSpc>
                <a:spcPct val="102000"/>
              </a:lnSpc>
              <a:spcBef>
                <a:spcPts val="0"/>
              </a:spcBef>
              <a:spcAft>
                <a:spcPts val="0"/>
              </a:spcAft>
              <a:buSzPts val="1400"/>
              <a:buNone/>
              <a:defRPr/>
            </a:lvl9pPr>
          </a:lstStyle>
          <a:p/>
        </p:txBody>
      </p:sp>
      <p:sp>
        <p:nvSpPr>
          <p:cNvPr id="430" name="Google Shape;430;g2b2f2f77ff9_5_59"/>
          <p:cNvSpPr txBox="1"/>
          <p:nvPr>
            <p:ph idx="1" type="body"/>
          </p:nvPr>
        </p:nvSpPr>
        <p:spPr>
          <a:xfrm rot="5400000">
            <a:off x="1651794" y="-889794"/>
            <a:ext cx="5942013" cy="8026400"/>
          </a:xfrm>
          <a:prstGeom prst="rect">
            <a:avLst/>
          </a:prstGeom>
          <a:noFill/>
          <a:ln>
            <a:noFill/>
          </a:ln>
        </p:spPr>
        <p:txBody>
          <a:bodyPr anchorCtr="0" anchor="t" bIns="45000" lIns="90000" spcFirstLastPara="1" rIns="90000" wrap="square" tIns="45000">
            <a:noAutofit/>
          </a:bodyPr>
          <a:lstStyle>
            <a:lvl1pPr indent="-228600" lvl="0" marL="457200" algn="l">
              <a:lnSpc>
                <a:spcPct val="102000"/>
              </a:lnSpc>
              <a:spcBef>
                <a:spcPts val="0"/>
              </a:spcBef>
              <a:spcAft>
                <a:spcPts val="0"/>
              </a:spcAft>
              <a:buSzPts val="1400"/>
              <a:buNone/>
              <a:defRPr/>
            </a:lvl1pPr>
            <a:lvl2pPr indent="-228600" lvl="1" marL="914400" algn="l">
              <a:lnSpc>
                <a:spcPct val="102000"/>
              </a:lnSpc>
              <a:spcBef>
                <a:spcPts val="1425"/>
              </a:spcBef>
              <a:spcAft>
                <a:spcPts val="0"/>
              </a:spcAft>
              <a:buSzPts val="1400"/>
              <a:buNone/>
              <a:defRPr/>
            </a:lvl2pPr>
            <a:lvl3pPr indent="-228600" lvl="2" marL="1371600" algn="l">
              <a:lnSpc>
                <a:spcPct val="102000"/>
              </a:lnSpc>
              <a:spcBef>
                <a:spcPts val="1138"/>
              </a:spcBef>
              <a:spcAft>
                <a:spcPts val="0"/>
              </a:spcAft>
              <a:buSzPts val="1400"/>
              <a:buNone/>
              <a:defRPr/>
            </a:lvl3pPr>
            <a:lvl4pPr indent="-228600" lvl="3" marL="1828800" algn="l">
              <a:lnSpc>
                <a:spcPct val="102000"/>
              </a:lnSpc>
              <a:spcBef>
                <a:spcPts val="850"/>
              </a:spcBef>
              <a:spcAft>
                <a:spcPts val="0"/>
              </a:spcAft>
              <a:buSzPts val="1400"/>
              <a:buNone/>
              <a:defRPr/>
            </a:lvl4pPr>
            <a:lvl5pPr indent="-228600" lvl="4" marL="2286000" algn="l">
              <a:lnSpc>
                <a:spcPct val="102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g2b2f2f77ff9_5_59"/>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algn="l">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g2b2f2f77ff9_5_59"/>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type="secHead">
  <p:cSld name="SECTION_HEADER">
    <p:spTree>
      <p:nvGrpSpPr>
        <p:cNvPr id="64" name="Shape 64"/>
        <p:cNvGrpSpPr/>
        <p:nvPr/>
      </p:nvGrpSpPr>
      <p:grpSpPr>
        <a:xfrm>
          <a:off x="0" y="0"/>
          <a:ext cx="0" cy="0"/>
          <a:chOff x="0" y="0"/>
          <a:chExt cx="0" cy="0"/>
        </a:xfrm>
      </p:grpSpPr>
      <p:sp>
        <p:nvSpPr>
          <p:cNvPr id="65" name="Google Shape;65;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7" name="Google Shape;6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type="twoObj">
  <p:cSld name="TWO_OBJECTS">
    <p:spTree>
      <p:nvGrpSpPr>
        <p:cNvPr id="70" name="Shape 70"/>
        <p:cNvGrpSpPr/>
        <p:nvPr/>
      </p:nvGrpSpPr>
      <p:grpSpPr>
        <a:xfrm>
          <a:off x="0" y="0"/>
          <a:ext cx="0" cy="0"/>
          <a:chOff x="0" y="0"/>
          <a:chExt cx="0" cy="0"/>
        </a:xfrm>
      </p:grpSpPr>
      <p:sp>
        <p:nvSpPr>
          <p:cNvPr id="71" name="Google Shape;71;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type="titleOnly">
  <p:cSld name="TITLE_ONLY">
    <p:spTree>
      <p:nvGrpSpPr>
        <p:cNvPr id="77" name="Shape 77"/>
        <p:cNvGrpSpPr/>
        <p:nvPr/>
      </p:nvGrpSpPr>
      <p:grpSpPr>
        <a:xfrm>
          <a:off x="0" y="0"/>
          <a:ext cx="0" cy="0"/>
          <a:chOff x="0" y="0"/>
          <a:chExt cx="0" cy="0"/>
        </a:xfrm>
      </p:grpSpPr>
      <p:sp>
        <p:nvSpPr>
          <p:cNvPr id="78" name="Google Shape;78;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type="blank">
  <p:cSld name="BLANK">
    <p:spTree>
      <p:nvGrpSpPr>
        <p:cNvPr id="82" name="Shape 82"/>
        <p:cNvGrpSpPr/>
        <p:nvPr/>
      </p:nvGrpSpPr>
      <p:grpSpPr>
        <a:xfrm>
          <a:off x="0" y="0"/>
          <a:ext cx="0" cy="0"/>
          <a:chOff x="0" y="0"/>
          <a:chExt cx="0" cy="0"/>
        </a:xfrm>
      </p:grpSpPr>
      <p:sp>
        <p:nvSpPr>
          <p:cNvPr id="83" name="Google Shape;8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image" Target="../media/image1.png"/><Relationship Id="rId3" Type="http://schemas.openxmlformats.org/officeDocument/2006/relationships/image" Target="../media/image30.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2" Type="http://schemas.openxmlformats.org/officeDocument/2006/relationships/theme" Target="../theme/theme5.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3.jpg"/><Relationship Id="rId2" Type="http://schemas.openxmlformats.org/officeDocument/2006/relationships/image" Target="../media/image1.png"/><Relationship Id="rId3" Type="http://schemas.openxmlformats.org/officeDocument/2006/relationships/image" Target="../media/image3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4.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8.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theme" Target="../theme/theme6.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theme" Target="../theme/theme3.xml"/><Relationship Id="rId12" Type="http://schemas.openxmlformats.org/officeDocument/2006/relationships/slideLayout" Target="../slideLayouts/slideLayout52.xml"/><Relationship Id="rId1" Type="http://schemas.openxmlformats.org/officeDocument/2006/relationships/image" Target="../media/image9.jp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id="10" name="Google Shape;10;p21"/>
          <p:cNvPicPr preferRelativeResize="0"/>
          <p:nvPr/>
        </p:nvPicPr>
        <p:blipFill rotWithShape="1">
          <a:blip r:embed="rId2">
            <a:alphaModFix/>
          </a:blip>
          <a:srcRect b="0" l="0" r="0" t="0"/>
          <a:stretch/>
        </p:blipFill>
        <p:spPr>
          <a:xfrm>
            <a:off x="2831794" y="2105202"/>
            <a:ext cx="9360205" cy="4752798"/>
          </a:xfrm>
          <a:prstGeom prst="rect">
            <a:avLst/>
          </a:prstGeom>
          <a:noFill/>
          <a:ln>
            <a:noFill/>
          </a:ln>
        </p:spPr>
      </p:pic>
      <p:pic>
        <p:nvPicPr>
          <p:cNvPr id="11" name="Google Shape;11;p21"/>
          <p:cNvPicPr preferRelativeResize="0"/>
          <p:nvPr/>
        </p:nvPicPr>
        <p:blipFill rotWithShape="1">
          <a:blip r:embed="rId3">
            <a:alphaModFix/>
          </a:blip>
          <a:srcRect b="0" l="0" r="0" t="0"/>
          <a:stretch/>
        </p:blipFill>
        <p:spPr>
          <a:xfrm>
            <a:off x="0" y="0"/>
            <a:ext cx="12189867" cy="6858000"/>
          </a:xfrm>
          <a:prstGeom prst="rect">
            <a:avLst/>
          </a:prstGeom>
          <a:noFill/>
          <a:ln>
            <a:noFill/>
          </a:ln>
        </p:spPr>
      </p:pic>
      <p:sp>
        <p:nvSpPr>
          <p:cNvPr id="12" name="Google Shape;12;p21"/>
          <p:cNvSpPr/>
          <p:nvPr/>
        </p:nvSpPr>
        <p:spPr>
          <a:xfrm>
            <a:off x="0" y="0"/>
            <a:ext cx="964174"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1"/>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rmAutofit/>
          </a:bodyPr>
          <a:lstStyle>
            <a:lvl1pPr lvl="0" marR="0" rtl="0" algn="r">
              <a:lnSpc>
                <a:spcPct val="9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1"/>
          <p:cNvSpPr txBox="1"/>
          <p:nvPr>
            <p:ph idx="1" type="body"/>
          </p:nvPr>
        </p:nvSpPr>
        <p:spPr>
          <a:xfrm>
            <a:off x="2773599" y="2052116"/>
            <a:ext cx="7796540" cy="3997828"/>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accent6"/>
              </a:buClr>
              <a:buSzPts val="1800"/>
              <a:buFont typeface="Noto Sans Symbols"/>
              <a:buChar char="▪"/>
              <a:defRPr b="0" i="0" sz="2000" u="none" cap="none" strike="noStrike">
                <a:solidFill>
                  <a:schemeClr val="dk1"/>
                </a:solidFill>
                <a:latin typeface="Arial"/>
                <a:ea typeface="Arial"/>
                <a:cs typeface="Arial"/>
                <a:sym typeface="Arial"/>
              </a:defRPr>
            </a:lvl1pPr>
            <a:lvl2pPr indent="-331469" lvl="1" marL="914400" marR="0" rtl="0" algn="l">
              <a:lnSpc>
                <a:spcPct val="120000"/>
              </a:lnSpc>
              <a:spcBef>
                <a:spcPts val="600"/>
              </a:spcBef>
              <a:spcAft>
                <a:spcPts val="0"/>
              </a:spcAft>
              <a:buClr>
                <a:schemeClr val="accent6"/>
              </a:buClr>
              <a:buSzPts val="1620"/>
              <a:buFont typeface="Noto Sans Symbols"/>
              <a:buChar char="▪"/>
              <a:defRPr b="0" i="0" sz="1800" u="none" cap="none" strike="noStrike">
                <a:solidFill>
                  <a:schemeClr val="dk1"/>
                </a:solidFill>
                <a:latin typeface="Arial"/>
                <a:ea typeface="Arial"/>
                <a:cs typeface="Arial"/>
                <a:sym typeface="Arial"/>
              </a:defRPr>
            </a:lvl2pPr>
            <a:lvl3pPr indent="-320039" lvl="2" marL="1371600" marR="0" rtl="0" algn="l">
              <a:lnSpc>
                <a:spcPct val="120000"/>
              </a:lnSpc>
              <a:spcBef>
                <a:spcPts val="600"/>
              </a:spcBef>
              <a:spcAft>
                <a:spcPts val="0"/>
              </a:spcAft>
              <a:buClr>
                <a:schemeClr val="accent6"/>
              </a:buClr>
              <a:buSzPts val="1440"/>
              <a:buFont typeface="Noto Sans Symbols"/>
              <a:buChar char="▪"/>
              <a:defRPr b="0" i="0" sz="1600" u="none" cap="none" strike="noStrike">
                <a:solidFill>
                  <a:schemeClr val="dk1"/>
                </a:solidFill>
                <a:latin typeface="Arial"/>
                <a:ea typeface="Arial"/>
                <a:cs typeface="Arial"/>
                <a:sym typeface="Arial"/>
              </a:defRPr>
            </a:lvl3pPr>
            <a:lvl4pPr indent="-308610" lvl="3" marL="1828800" marR="0" rtl="0" algn="l">
              <a:lnSpc>
                <a:spcPct val="120000"/>
              </a:lnSpc>
              <a:spcBef>
                <a:spcPts val="600"/>
              </a:spcBef>
              <a:spcAft>
                <a:spcPts val="0"/>
              </a:spcAft>
              <a:buClr>
                <a:schemeClr val="accent6"/>
              </a:buClr>
              <a:buSzPts val="1260"/>
              <a:buFont typeface="Noto Sans Symbols"/>
              <a:buChar char="▪"/>
              <a:defRPr b="0" i="0" sz="1400" u="none" cap="none" strike="noStrike">
                <a:solidFill>
                  <a:schemeClr val="dk1"/>
                </a:solidFill>
                <a:latin typeface="Arial"/>
                <a:ea typeface="Arial"/>
                <a:cs typeface="Arial"/>
                <a:sym typeface="Arial"/>
              </a:defRPr>
            </a:lvl4pPr>
            <a:lvl5pPr indent="-297179" lvl="4" marL="22860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5pPr>
            <a:lvl6pPr indent="-297179" lvl="5" marL="27432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6pPr>
            <a:lvl7pPr indent="-297179" lvl="6" marL="32004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7pPr>
            <a:lvl8pPr indent="-297179" lvl="7" marL="36576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8pPr>
            <a:lvl9pPr indent="-297179" lvl="8" marL="4114800" marR="0" rtl="0" algn="l">
              <a:lnSpc>
                <a:spcPct val="120000"/>
              </a:lnSpc>
              <a:spcBef>
                <a:spcPts val="600"/>
              </a:spcBef>
              <a:spcAft>
                <a:spcPts val="60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9pPr>
          </a:lstStyle>
          <a:p/>
        </p:txBody>
      </p:sp>
      <p:sp>
        <p:nvSpPr>
          <p:cNvPr id="15" name="Google Shape;15;p21"/>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marR="0" rtl="0" algn="r">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 name="Google Shape;16;p21"/>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marR="0" rtl="0" algn="r">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 name="Google Shape;17;p21"/>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marR="0" rtl="0" algn="r">
              <a:spcBef>
                <a:spcPts val="0"/>
              </a:spcBef>
              <a:buNone/>
              <a:defRPr b="0" i="0" sz="1800" u="none" cap="none" strike="noStrike">
                <a:solidFill>
                  <a:srgbClr val="888888"/>
                </a:solidFill>
                <a:latin typeface="Arial"/>
                <a:ea typeface="Arial"/>
                <a:cs typeface="Arial"/>
                <a:sym typeface="Arial"/>
              </a:defRPr>
            </a:lvl1pPr>
            <a:lvl2pPr indent="0" lvl="1" marL="0" marR="0" rtl="0" algn="r">
              <a:spcBef>
                <a:spcPts val="0"/>
              </a:spcBef>
              <a:buNone/>
              <a:defRPr b="0" i="0" sz="1800" u="none" cap="none" strike="noStrike">
                <a:solidFill>
                  <a:srgbClr val="888888"/>
                </a:solidFill>
                <a:latin typeface="Arial"/>
                <a:ea typeface="Arial"/>
                <a:cs typeface="Arial"/>
                <a:sym typeface="Arial"/>
              </a:defRPr>
            </a:lvl2pPr>
            <a:lvl3pPr indent="0" lvl="2" marL="0" marR="0" rtl="0" algn="r">
              <a:spcBef>
                <a:spcPts val="0"/>
              </a:spcBef>
              <a:buNone/>
              <a:defRPr b="0" i="0" sz="1800" u="none" cap="none" strike="noStrike">
                <a:solidFill>
                  <a:srgbClr val="888888"/>
                </a:solidFill>
                <a:latin typeface="Arial"/>
                <a:ea typeface="Arial"/>
                <a:cs typeface="Arial"/>
                <a:sym typeface="Arial"/>
              </a:defRPr>
            </a:lvl3pPr>
            <a:lvl4pPr indent="0" lvl="3" marL="0" marR="0" rtl="0" algn="r">
              <a:spcBef>
                <a:spcPts val="0"/>
              </a:spcBef>
              <a:buNone/>
              <a:defRPr b="0" i="0" sz="1800" u="none" cap="none" strike="noStrike">
                <a:solidFill>
                  <a:srgbClr val="888888"/>
                </a:solidFill>
                <a:latin typeface="Arial"/>
                <a:ea typeface="Arial"/>
                <a:cs typeface="Arial"/>
                <a:sym typeface="Arial"/>
              </a:defRPr>
            </a:lvl4pPr>
            <a:lvl5pPr indent="0" lvl="4" marL="0" marR="0" rtl="0" algn="r">
              <a:spcBef>
                <a:spcPts val="0"/>
              </a:spcBef>
              <a:buNone/>
              <a:defRPr b="0" i="0" sz="1800" u="none" cap="none" strike="noStrike">
                <a:solidFill>
                  <a:srgbClr val="888888"/>
                </a:solidFill>
                <a:latin typeface="Arial"/>
                <a:ea typeface="Arial"/>
                <a:cs typeface="Arial"/>
                <a:sym typeface="Arial"/>
              </a:defRPr>
            </a:lvl5pPr>
            <a:lvl6pPr indent="0" lvl="5" marL="0" marR="0" rtl="0" algn="r">
              <a:spcBef>
                <a:spcPts val="0"/>
              </a:spcBef>
              <a:buNone/>
              <a:defRPr b="0" i="0" sz="1800" u="none" cap="none" strike="noStrike">
                <a:solidFill>
                  <a:srgbClr val="888888"/>
                </a:solidFill>
                <a:latin typeface="Arial"/>
                <a:ea typeface="Arial"/>
                <a:cs typeface="Arial"/>
                <a:sym typeface="Arial"/>
              </a:defRPr>
            </a:lvl6pPr>
            <a:lvl7pPr indent="0" lvl="6" marL="0" marR="0" rtl="0" algn="r">
              <a:spcBef>
                <a:spcPts val="0"/>
              </a:spcBef>
              <a:buNone/>
              <a:defRPr b="0" i="0" sz="1800" u="none" cap="none" strike="noStrike">
                <a:solidFill>
                  <a:srgbClr val="888888"/>
                </a:solidFill>
                <a:latin typeface="Arial"/>
                <a:ea typeface="Arial"/>
                <a:cs typeface="Arial"/>
                <a:sym typeface="Arial"/>
              </a:defRPr>
            </a:lvl7pPr>
            <a:lvl8pPr indent="0" lvl="7" marL="0" marR="0" rtl="0" algn="r">
              <a:spcBef>
                <a:spcPts val="0"/>
              </a:spcBef>
              <a:buNone/>
              <a:defRPr b="0" i="0" sz="1800" u="none" cap="none" strike="noStrike">
                <a:solidFill>
                  <a:srgbClr val="888888"/>
                </a:solidFill>
                <a:latin typeface="Arial"/>
                <a:ea typeface="Arial"/>
                <a:cs typeface="Arial"/>
                <a:sym typeface="Arial"/>
              </a:defRPr>
            </a:lvl8pPr>
            <a:lvl9pPr indent="0" lvl="8" marL="0" marR="0" rtl="0" algn="r">
              <a:spcBef>
                <a:spcPts val="0"/>
              </a:spcBef>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
        <p:nvSpPr>
          <p:cNvPr id="18" name="Google Shape;18;p21"/>
          <p:cNvSpPr/>
          <p:nvPr/>
        </p:nvSpPr>
        <p:spPr>
          <a:xfrm>
            <a:off x="962042" y="0"/>
            <a:ext cx="45719"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 name="Shape 37"/>
        <p:cNvGrpSpPr/>
        <p:nvPr/>
      </p:nvGrpSpPr>
      <p:grpSpPr>
        <a:xfrm>
          <a:off x="0" y="0"/>
          <a:ext cx="0" cy="0"/>
          <a:chOff x="0" y="0"/>
          <a:chExt cx="0" cy="0"/>
        </a:xfrm>
      </p:grpSpPr>
      <p:sp>
        <p:nvSpPr>
          <p:cNvPr id="38" name="Google Shape;3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FI"/>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12" name="Shape 112"/>
        <p:cNvGrpSpPr/>
        <p:nvPr/>
      </p:nvGrpSpPr>
      <p:grpSpPr>
        <a:xfrm>
          <a:off x="0" y="0"/>
          <a:ext cx="0" cy="0"/>
          <a:chOff x="0" y="0"/>
          <a:chExt cx="0" cy="0"/>
        </a:xfrm>
      </p:grpSpPr>
      <p:pic>
        <p:nvPicPr>
          <p:cNvPr id="113" name="Google Shape;113;p20"/>
          <p:cNvPicPr preferRelativeResize="0"/>
          <p:nvPr/>
        </p:nvPicPr>
        <p:blipFill rotWithShape="1">
          <a:blip r:embed="rId2">
            <a:alphaModFix/>
          </a:blip>
          <a:srcRect b="0" l="0" r="0" t="0"/>
          <a:stretch/>
        </p:blipFill>
        <p:spPr>
          <a:xfrm>
            <a:off x="2831794" y="2105202"/>
            <a:ext cx="9360205" cy="4752798"/>
          </a:xfrm>
          <a:prstGeom prst="rect">
            <a:avLst/>
          </a:prstGeom>
          <a:noFill/>
          <a:ln>
            <a:noFill/>
          </a:ln>
        </p:spPr>
      </p:pic>
      <p:pic>
        <p:nvPicPr>
          <p:cNvPr id="114" name="Google Shape;114;p20"/>
          <p:cNvPicPr preferRelativeResize="0"/>
          <p:nvPr/>
        </p:nvPicPr>
        <p:blipFill rotWithShape="1">
          <a:blip r:embed="rId3">
            <a:alphaModFix/>
          </a:blip>
          <a:srcRect b="0" l="0" r="0" t="0"/>
          <a:stretch/>
        </p:blipFill>
        <p:spPr>
          <a:xfrm>
            <a:off x="0" y="0"/>
            <a:ext cx="12189867" cy="6858000"/>
          </a:xfrm>
          <a:prstGeom prst="rect">
            <a:avLst/>
          </a:prstGeom>
          <a:noFill/>
          <a:ln>
            <a:noFill/>
          </a:ln>
        </p:spPr>
      </p:pic>
      <p:sp>
        <p:nvSpPr>
          <p:cNvPr id="115" name="Google Shape;115;p20"/>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0"/>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rmAutofit/>
          </a:bodyPr>
          <a:lstStyle>
            <a:lvl1pPr lvl="0" marR="0" rtl="0" algn="r">
              <a:lnSpc>
                <a:spcPct val="9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7" name="Google Shape;117;p20"/>
          <p:cNvSpPr txBox="1"/>
          <p:nvPr>
            <p:ph idx="1" type="body"/>
          </p:nvPr>
        </p:nvSpPr>
        <p:spPr>
          <a:xfrm>
            <a:off x="2773599" y="2052116"/>
            <a:ext cx="7796540" cy="3997828"/>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accent6"/>
              </a:buClr>
              <a:buSzPts val="1800"/>
              <a:buFont typeface="Noto Sans Symbols"/>
              <a:buChar char="▪"/>
              <a:defRPr b="0" i="0" sz="2000" u="none" cap="none" strike="noStrike">
                <a:solidFill>
                  <a:schemeClr val="lt1"/>
                </a:solidFill>
                <a:latin typeface="Arial"/>
                <a:ea typeface="Arial"/>
                <a:cs typeface="Arial"/>
                <a:sym typeface="Arial"/>
              </a:defRPr>
            </a:lvl1pPr>
            <a:lvl2pPr indent="-331469" lvl="1" marL="914400" marR="0" rtl="0" algn="l">
              <a:lnSpc>
                <a:spcPct val="120000"/>
              </a:lnSpc>
              <a:spcBef>
                <a:spcPts val="600"/>
              </a:spcBef>
              <a:spcAft>
                <a:spcPts val="0"/>
              </a:spcAft>
              <a:buClr>
                <a:schemeClr val="accent6"/>
              </a:buClr>
              <a:buSzPts val="1620"/>
              <a:buFont typeface="Noto Sans Symbols"/>
              <a:buChar char="▪"/>
              <a:defRPr b="0" i="0" sz="1800" u="none" cap="none" strike="noStrike">
                <a:solidFill>
                  <a:schemeClr val="lt1"/>
                </a:solidFill>
                <a:latin typeface="Arial"/>
                <a:ea typeface="Arial"/>
                <a:cs typeface="Arial"/>
                <a:sym typeface="Arial"/>
              </a:defRPr>
            </a:lvl2pPr>
            <a:lvl3pPr indent="-320039" lvl="2" marL="1371600" marR="0" rtl="0" algn="l">
              <a:lnSpc>
                <a:spcPct val="120000"/>
              </a:lnSpc>
              <a:spcBef>
                <a:spcPts val="600"/>
              </a:spcBef>
              <a:spcAft>
                <a:spcPts val="0"/>
              </a:spcAft>
              <a:buClr>
                <a:schemeClr val="accent6"/>
              </a:buClr>
              <a:buSzPts val="1440"/>
              <a:buFont typeface="Noto Sans Symbols"/>
              <a:buChar char="▪"/>
              <a:defRPr b="0" i="0" sz="1600" u="none" cap="none" strike="noStrike">
                <a:solidFill>
                  <a:schemeClr val="lt1"/>
                </a:solidFill>
                <a:latin typeface="Arial"/>
                <a:ea typeface="Arial"/>
                <a:cs typeface="Arial"/>
                <a:sym typeface="Arial"/>
              </a:defRPr>
            </a:lvl3pPr>
            <a:lvl4pPr indent="-308610" lvl="3" marL="1828800" marR="0" rtl="0" algn="l">
              <a:lnSpc>
                <a:spcPct val="120000"/>
              </a:lnSpc>
              <a:spcBef>
                <a:spcPts val="600"/>
              </a:spcBef>
              <a:spcAft>
                <a:spcPts val="0"/>
              </a:spcAft>
              <a:buClr>
                <a:schemeClr val="accent6"/>
              </a:buClr>
              <a:buSzPts val="1260"/>
              <a:buFont typeface="Noto Sans Symbols"/>
              <a:buChar char="▪"/>
              <a:defRPr b="0" i="0" sz="1400" u="none" cap="none" strike="noStrike">
                <a:solidFill>
                  <a:schemeClr val="lt1"/>
                </a:solidFill>
                <a:latin typeface="Arial"/>
                <a:ea typeface="Arial"/>
                <a:cs typeface="Arial"/>
                <a:sym typeface="Arial"/>
              </a:defRPr>
            </a:lvl4pPr>
            <a:lvl5pPr indent="-297179" lvl="4" marL="22860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lt1"/>
                </a:solidFill>
                <a:latin typeface="Arial"/>
                <a:ea typeface="Arial"/>
                <a:cs typeface="Arial"/>
                <a:sym typeface="Arial"/>
              </a:defRPr>
            </a:lvl5pPr>
            <a:lvl6pPr indent="-297179" lvl="5" marL="27432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lt1"/>
                </a:solidFill>
                <a:latin typeface="Arial"/>
                <a:ea typeface="Arial"/>
                <a:cs typeface="Arial"/>
                <a:sym typeface="Arial"/>
              </a:defRPr>
            </a:lvl6pPr>
            <a:lvl7pPr indent="-297179" lvl="6" marL="32004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lt1"/>
                </a:solidFill>
                <a:latin typeface="Arial"/>
                <a:ea typeface="Arial"/>
                <a:cs typeface="Arial"/>
                <a:sym typeface="Arial"/>
              </a:defRPr>
            </a:lvl7pPr>
            <a:lvl8pPr indent="-297179" lvl="7" marL="36576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lt1"/>
                </a:solidFill>
                <a:latin typeface="Arial"/>
                <a:ea typeface="Arial"/>
                <a:cs typeface="Arial"/>
                <a:sym typeface="Arial"/>
              </a:defRPr>
            </a:lvl8pPr>
            <a:lvl9pPr indent="-297179" lvl="8" marL="4114800" marR="0" rtl="0" algn="l">
              <a:lnSpc>
                <a:spcPct val="120000"/>
              </a:lnSpc>
              <a:spcBef>
                <a:spcPts val="600"/>
              </a:spcBef>
              <a:spcAft>
                <a:spcPts val="600"/>
              </a:spcAft>
              <a:buClr>
                <a:schemeClr val="accent6"/>
              </a:buClr>
              <a:buSzPts val="1080"/>
              <a:buFont typeface="Noto Sans Symbols"/>
              <a:buChar char="▪"/>
              <a:defRPr b="0" i="0" sz="1200" u="none" cap="none" strike="noStrike">
                <a:solidFill>
                  <a:schemeClr val="lt1"/>
                </a:solidFill>
                <a:latin typeface="Arial"/>
                <a:ea typeface="Arial"/>
                <a:cs typeface="Arial"/>
                <a:sym typeface="Arial"/>
              </a:defRPr>
            </a:lvl9pPr>
          </a:lstStyle>
          <a:p/>
        </p:txBody>
      </p:sp>
      <p:sp>
        <p:nvSpPr>
          <p:cNvPr id="118" name="Google Shape;118;p20"/>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marR="0" rtl="0" algn="r">
              <a:spcBef>
                <a:spcPts val="0"/>
              </a:spcBef>
              <a:spcAft>
                <a:spcPts val="0"/>
              </a:spcAft>
              <a:buSzPts val="1400"/>
              <a:buNone/>
              <a:defRPr b="0" i="0" sz="8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9" name="Google Shape;119;p20"/>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marR="0" rtl="0" algn="r">
              <a:spcBef>
                <a:spcPts val="0"/>
              </a:spcBef>
              <a:spcAft>
                <a:spcPts val="0"/>
              </a:spcAft>
              <a:buSzPts val="1400"/>
              <a:buNone/>
              <a:defRPr b="0" i="0" sz="8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0" name="Google Shape;120;p20"/>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marR="0" rtl="0" algn="r">
              <a:spcBef>
                <a:spcPts val="0"/>
              </a:spcBef>
              <a:buNone/>
              <a:defRPr b="0" i="0" sz="1800" u="none" cap="none" strike="noStrike">
                <a:solidFill>
                  <a:schemeClr val="lt1"/>
                </a:solidFill>
                <a:latin typeface="Arial"/>
                <a:ea typeface="Arial"/>
                <a:cs typeface="Arial"/>
                <a:sym typeface="Arial"/>
              </a:defRPr>
            </a:lvl1pPr>
            <a:lvl2pPr indent="0" lvl="1" marL="0" marR="0" rtl="0" algn="r">
              <a:spcBef>
                <a:spcPts val="0"/>
              </a:spcBef>
              <a:buNone/>
              <a:defRPr b="0" i="0" sz="1800" u="none" cap="none" strike="noStrike">
                <a:solidFill>
                  <a:schemeClr val="lt1"/>
                </a:solidFill>
                <a:latin typeface="Arial"/>
                <a:ea typeface="Arial"/>
                <a:cs typeface="Arial"/>
                <a:sym typeface="Arial"/>
              </a:defRPr>
            </a:lvl2pPr>
            <a:lvl3pPr indent="0" lvl="2" marL="0" marR="0" rtl="0" algn="r">
              <a:spcBef>
                <a:spcPts val="0"/>
              </a:spcBef>
              <a:buNone/>
              <a:defRPr b="0" i="0" sz="1800" u="none" cap="none" strike="noStrike">
                <a:solidFill>
                  <a:schemeClr val="lt1"/>
                </a:solidFill>
                <a:latin typeface="Arial"/>
                <a:ea typeface="Arial"/>
                <a:cs typeface="Arial"/>
                <a:sym typeface="Arial"/>
              </a:defRPr>
            </a:lvl3pPr>
            <a:lvl4pPr indent="0" lvl="3" marL="0" marR="0" rtl="0" algn="r">
              <a:spcBef>
                <a:spcPts val="0"/>
              </a:spcBef>
              <a:buNone/>
              <a:defRPr b="0" i="0" sz="1800" u="none" cap="none" strike="noStrike">
                <a:solidFill>
                  <a:schemeClr val="lt1"/>
                </a:solidFill>
                <a:latin typeface="Arial"/>
                <a:ea typeface="Arial"/>
                <a:cs typeface="Arial"/>
                <a:sym typeface="Arial"/>
              </a:defRPr>
            </a:lvl4pPr>
            <a:lvl5pPr indent="0" lvl="4" marL="0" marR="0" rtl="0" algn="r">
              <a:spcBef>
                <a:spcPts val="0"/>
              </a:spcBef>
              <a:buNone/>
              <a:defRPr b="0" i="0" sz="1800" u="none" cap="none" strike="noStrike">
                <a:solidFill>
                  <a:schemeClr val="lt1"/>
                </a:solidFill>
                <a:latin typeface="Arial"/>
                <a:ea typeface="Arial"/>
                <a:cs typeface="Arial"/>
                <a:sym typeface="Arial"/>
              </a:defRPr>
            </a:lvl5pPr>
            <a:lvl6pPr indent="0" lvl="5" marL="0" marR="0" rtl="0" algn="r">
              <a:spcBef>
                <a:spcPts val="0"/>
              </a:spcBef>
              <a:buNone/>
              <a:defRPr b="0" i="0" sz="1800" u="none" cap="none" strike="noStrike">
                <a:solidFill>
                  <a:schemeClr val="lt1"/>
                </a:solidFill>
                <a:latin typeface="Arial"/>
                <a:ea typeface="Arial"/>
                <a:cs typeface="Arial"/>
                <a:sym typeface="Arial"/>
              </a:defRPr>
            </a:lvl6pPr>
            <a:lvl7pPr indent="0" lvl="6" marL="0" marR="0" rtl="0" algn="r">
              <a:spcBef>
                <a:spcPts val="0"/>
              </a:spcBef>
              <a:buNone/>
              <a:defRPr b="0" i="0" sz="1800" u="none" cap="none" strike="noStrike">
                <a:solidFill>
                  <a:schemeClr val="lt1"/>
                </a:solidFill>
                <a:latin typeface="Arial"/>
                <a:ea typeface="Arial"/>
                <a:cs typeface="Arial"/>
                <a:sym typeface="Arial"/>
              </a:defRPr>
            </a:lvl7pPr>
            <a:lvl8pPr indent="0" lvl="7" marL="0" marR="0" rtl="0" algn="r">
              <a:spcBef>
                <a:spcPts val="0"/>
              </a:spcBef>
              <a:buNone/>
              <a:defRPr b="0" i="0" sz="1800" u="none" cap="none" strike="noStrike">
                <a:solidFill>
                  <a:schemeClr val="lt1"/>
                </a:solidFill>
                <a:latin typeface="Arial"/>
                <a:ea typeface="Arial"/>
                <a:cs typeface="Arial"/>
                <a:sym typeface="Arial"/>
              </a:defRPr>
            </a:lvl8pPr>
            <a:lvl9pPr indent="0" lvl="8" marL="0" marR="0" rtl="0" algn="r">
              <a:spcBef>
                <a:spcPts val="0"/>
              </a:spcBef>
              <a:buNone/>
              <a:defRPr b="0" i="0" sz="1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
        <p:nvSpPr>
          <p:cNvPr id="121" name="Google Shape;121;p20"/>
          <p:cNvSpPr/>
          <p:nvPr/>
        </p:nvSpPr>
        <p:spPr>
          <a:xfrm>
            <a:off x="962042" y="0"/>
            <a:ext cx="45719"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C7EE"/>
            </a:gs>
            <a:gs pos="100000">
              <a:srgbClr val="87ABDA"/>
            </a:gs>
          </a:gsLst>
          <a:lin ang="5400000" scaled="0"/>
        </a:gradFill>
      </p:bgPr>
    </p:bg>
    <p:spTree>
      <p:nvGrpSpPr>
        <p:cNvPr id="223" name="Shape 223"/>
        <p:cNvGrpSpPr/>
        <p:nvPr/>
      </p:nvGrpSpPr>
      <p:grpSpPr>
        <a:xfrm>
          <a:off x="0" y="0"/>
          <a:ext cx="0" cy="0"/>
          <a:chOff x="0" y="0"/>
          <a:chExt cx="0" cy="0"/>
        </a:xfrm>
      </p:grpSpPr>
      <p:pic>
        <p:nvPicPr>
          <p:cNvPr descr="\\DROBO-FS\QuickDrops\JB\PPTX NG\Droplets\LightingOverlay.png" id="224" name="Google Shape;224;g2b2f2f77ff9_2_0"/>
          <p:cNvPicPr preferRelativeResize="0"/>
          <p:nvPr/>
        </p:nvPicPr>
        <p:blipFill rotWithShape="1">
          <a:blip r:embed="rId1">
            <a:alphaModFix amt="80000"/>
          </a:blip>
          <a:srcRect b="0" l="0" r="0" t="0"/>
          <a:stretch/>
        </p:blipFill>
        <p:spPr>
          <a:xfrm>
            <a:off x="0" y="0"/>
            <a:ext cx="12192003" cy="6858001"/>
          </a:xfrm>
          <a:prstGeom prst="rect">
            <a:avLst/>
          </a:prstGeom>
          <a:noFill/>
          <a:ln>
            <a:noFill/>
          </a:ln>
        </p:spPr>
      </p:pic>
      <p:sp>
        <p:nvSpPr>
          <p:cNvPr id="225" name="Google Shape;225;g2b2f2f77ff9_2_0"/>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3600"/>
              <a:buFont typeface="Twentieth Century"/>
              <a:buNone/>
              <a:defRPr b="0" i="0" sz="3600" u="none" cap="none" strike="noStrik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6" name="Google Shape;226;g2b2f2f77ff9_2_0"/>
          <p:cNvSpPr txBox="1"/>
          <p:nvPr>
            <p:ph idx="1" type="body"/>
          </p:nvPr>
        </p:nvSpPr>
        <p:spPr>
          <a:xfrm>
            <a:off x="913775" y="2367093"/>
            <a:ext cx="10364452" cy="3424107"/>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12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2pPr>
            <a:lvl3pPr indent="-330200" lvl="2" marL="13716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227" name="Google Shape;227;g2b2f2f77ff9_2_0"/>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228" name="Google Shape;228;g2b2f2f77ff9_2_0"/>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229" name="Google Shape;229;g2b2f2f77ff9_2_0"/>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1pPr>
            <a:lvl2pPr indent="0" lvl="1"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2pPr>
            <a:lvl3pPr indent="0" lvl="2"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3pPr>
            <a:lvl4pPr indent="0" lvl="3"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4pPr>
            <a:lvl5pPr indent="0" lvl="4"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5pPr>
            <a:lvl6pPr indent="0" lvl="5"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6pPr>
            <a:lvl7pPr indent="0" lvl="6"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7pPr>
            <a:lvl8pPr indent="0" lvl="7"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8pPr>
            <a:lvl9pPr indent="0" lvl="8"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fi-FI"/>
              <a:t>‹#›</a:t>
            </a:fld>
            <a:endParaRPr/>
          </a:p>
        </p:txBody>
      </p:sp>
    </p:spTree>
  </p:cSld>
  <p:clrMap accent1="accent1" accent2="accent2" accent3="accent3" accent4="accent4" accent5="accent5" accent6="accent6" bg1="lt1" bg2="dk2" tx1="dk1" tx2="lt2" folHlink="folHlink" hlink="hlink"/>
  <p:sldLayoutIdLst>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69" name="Shape 369"/>
        <p:cNvGrpSpPr/>
        <p:nvPr/>
      </p:nvGrpSpPr>
      <p:grpSpPr>
        <a:xfrm>
          <a:off x="0" y="0"/>
          <a:ext cx="0" cy="0"/>
          <a:chOff x="0" y="0"/>
          <a:chExt cx="0" cy="0"/>
        </a:xfrm>
      </p:grpSpPr>
      <p:sp>
        <p:nvSpPr>
          <p:cNvPr id="370" name="Google Shape;370;g2b2f2f77ff9_5_0"/>
          <p:cNvSpPr txBox="1"/>
          <p:nvPr>
            <p:ph idx="1" type="body"/>
          </p:nvPr>
        </p:nvSpPr>
        <p:spPr>
          <a:xfrm>
            <a:off x="609600" y="1524000"/>
            <a:ext cx="10970684" cy="4570413"/>
          </a:xfrm>
          <a:prstGeom prst="rect">
            <a:avLst/>
          </a:prstGeom>
          <a:noFill/>
          <a:ln>
            <a:noFill/>
          </a:ln>
        </p:spPr>
        <p:txBody>
          <a:bodyPr anchorCtr="0" anchor="t" bIns="45000" lIns="90000" spcFirstLastPara="1" rIns="90000" wrap="square" tIns="45000">
            <a:noAutofit/>
          </a:bodyPr>
          <a:lstStyle>
            <a:lvl1pPr indent="-228600" lvl="0" marL="457200" marR="0" rtl="0" algn="l">
              <a:lnSpc>
                <a:spcPct val="102000"/>
              </a:lnSpc>
              <a:spcBef>
                <a:spcPts val="0"/>
              </a:spcBef>
              <a:spcAft>
                <a:spcPts val="0"/>
              </a:spcAft>
              <a:buSzPts val="1400"/>
              <a:buNone/>
              <a:defRPr b="0" i="0" sz="2600" u="none" cap="none" strike="noStrike">
                <a:solidFill>
                  <a:srgbClr val="FFFFFF"/>
                </a:solidFill>
                <a:latin typeface="Constantia"/>
                <a:ea typeface="Constantia"/>
                <a:cs typeface="Constantia"/>
                <a:sym typeface="Constantia"/>
              </a:defRPr>
            </a:lvl1pPr>
            <a:lvl2pPr indent="-228600" lvl="1" marL="914400" marR="0" rtl="0" algn="l">
              <a:lnSpc>
                <a:spcPct val="102000"/>
              </a:lnSpc>
              <a:spcBef>
                <a:spcPts val="1425"/>
              </a:spcBef>
              <a:spcAft>
                <a:spcPts val="0"/>
              </a:spcAft>
              <a:buSzPts val="1400"/>
              <a:buNone/>
              <a:defRPr b="0" i="0" sz="2100" u="none" cap="none" strike="noStrike">
                <a:solidFill>
                  <a:srgbClr val="FFFFFF"/>
                </a:solidFill>
                <a:latin typeface="Constantia"/>
                <a:ea typeface="Constantia"/>
                <a:cs typeface="Constantia"/>
                <a:sym typeface="Constantia"/>
              </a:defRPr>
            </a:lvl2pPr>
            <a:lvl3pPr indent="-228600" lvl="2" marL="1371600" marR="0" rtl="0" algn="l">
              <a:lnSpc>
                <a:spcPct val="102000"/>
              </a:lnSpc>
              <a:spcBef>
                <a:spcPts val="1138"/>
              </a:spcBef>
              <a:spcAft>
                <a:spcPts val="0"/>
              </a:spcAft>
              <a:buSzPts val="1400"/>
              <a:buNone/>
              <a:defRPr b="0" i="0" sz="1900" u="none" cap="none" strike="noStrike">
                <a:solidFill>
                  <a:srgbClr val="FFFFFF"/>
                </a:solidFill>
                <a:latin typeface="Constantia"/>
                <a:ea typeface="Constantia"/>
                <a:cs typeface="Constantia"/>
                <a:sym typeface="Constantia"/>
              </a:defRPr>
            </a:lvl3pPr>
            <a:lvl4pPr indent="-228600" lvl="3" marL="1828800" marR="0" rtl="0" algn="l">
              <a:lnSpc>
                <a:spcPct val="102000"/>
              </a:lnSpc>
              <a:spcBef>
                <a:spcPts val="850"/>
              </a:spcBef>
              <a:spcAft>
                <a:spcPts val="0"/>
              </a:spcAft>
              <a:buSzPts val="1400"/>
              <a:buNone/>
              <a:defRPr b="0" i="0" sz="1600" u="none" cap="none" strike="noStrike">
                <a:solidFill>
                  <a:srgbClr val="FFFFFF"/>
                </a:solidFill>
                <a:latin typeface="Constantia"/>
                <a:ea typeface="Constantia"/>
                <a:cs typeface="Constantia"/>
                <a:sym typeface="Constantia"/>
              </a:defRPr>
            </a:lvl4pPr>
            <a:lvl5pPr indent="-228600" lvl="4" marL="2286000" marR="0" rtl="0" algn="l">
              <a:lnSpc>
                <a:spcPct val="102000"/>
              </a:lnSpc>
              <a:spcBef>
                <a:spcPts val="575"/>
              </a:spcBef>
              <a:spcAft>
                <a:spcPts val="0"/>
              </a:spcAft>
              <a:buSzPts val="1400"/>
              <a:buNone/>
              <a:defRPr b="0" i="0" sz="2000" u="none" cap="none" strike="noStrike">
                <a:solidFill>
                  <a:srgbClr val="FFFFFF"/>
                </a:solidFill>
                <a:latin typeface="Constantia"/>
                <a:ea typeface="Constantia"/>
                <a:cs typeface="Constantia"/>
                <a:sym typeface="Constanti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nstantia"/>
                <a:ea typeface="Constantia"/>
                <a:cs typeface="Constantia"/>
                <a:sym typeface="Constanti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nstantia"/>
                <a:ea typeface="Constantia"/>
                <a:cs typeface="Constantia"/>
                <a:sym typeface="Constanti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nstantia"/>
                <a:ea typeface="Constantia"/>
                <a:cs typeface="Constantia"/>
                <a:sym typeface="Constanti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nstantia"/>
                <a:ea typeface="Constantia"/>
                <a:cs typeface="Constantia"/>
                <a:sym typeface="Constantia"/>
              </a:defRPr>
            </a:lvl9pPr>
          </a:lstStyle>
          <a:p/>
        </p:txBody>
      </p:sp>
      <p:sp>
        <p:nvSpPr>
          <p:cNvPr id="371" name="Google Shape;371;g2b2f2f77ff9_5_0"/>
          <p:cNvSpPr txBox="1"/>
          <p:nvPr>
            <p:ph idx="10" type="dt"/>
          </p:nvPr>
        </p:nvSpPr>
        <p:spPr>
          <a:xfrm>
            <a:off x="7721600" y="6203950"/>
            <a:ext cx="3452284" cy="382588"/>
          </a:xfrm>
          <a:prstGeom prst="rect">
            <a:avLst/>
          </a:prstGeom>
          <a:noFill/>
          <a:ln>
            <a:noFill/>
          </a:ln>
        </p:spPr>
        <p:txBody>
          <a:bodyPr anchorCtr="0" anchor="t" bIns="45000" lIns="90000" spcFirstLastPara="1" rIns="90000" wrap="square" tIns="45000">
            <a:noAutofit/>
          </a:bodyPr>
          <a:lstStyle>
            <a:lvl1pPr lv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2" name="Google Shape;372;g2b2f2f77ff9_5_0"/>
          <p:cNvSpPr txBox="1"/>
          <p:nvPr>
            <p:ph idx="12" type="sldNum"/>
          </p:nvPr>
        </p:nvSpPr>
        <p:spPr>
          <a:xfrm>
            <a:off x="11214100" y="6181725"/>
            <a:ext cx="810684" cy="455613"/>
          </a:xfrm>
          <a:prstGeom prst="rect">
            <a:avLst/>
          </a:prstGeom>
          <a:noFill/>
          <a:ln>
            <a:noFill/>
          </a:ln>
        </p:spPr>
        <p:txBody>
          <a:bodyPr anchorCtr="0" anchor="t" bIns="45000" lIns="90000" spcFirstLastPara="1" rIns="90000" wrap="square" tIns="45000">
            <a:noAutofit/>
          </a:bodyPr>
          <a:lstStyle>
            <a:lvl1pPr indent="0" lvl="0"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1pPr>
            <a:lvl2pPr indent="0" lvl="1"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2pPr>
            <a:lvl3pPr indent="0" lvl="2"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3pPr>
            <a:lvl4pPr indent="0" lvl="3"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4pPr>
            <a:lvl5pPr indent="0" lvl="4"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5pPr>
            <a:lvl6pPr indent="0" lvl="5"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6pPr>
            <a:lvl7pPr indent="0" lvl="6"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7pPr>
            <a:lvl8pPr indent="0" lvl="7"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8pPr>
            <a:lvl9pPr indent="0" lvl="8" marL="0" marR="0" rtl="0" algn="l">
              <a:lnSpc>
                <a:spcPct val="100000"/>
              </a:lnSpc>
              <a:spcBef>
                <a:spcPts val="0"/>
              </a:spcBef>
              <a:spcAft>
                <a:spcPts val="0"/>
              </a:spcAft>
              <a:buClr>
                <a:srgbClr val="000000"/>
              </a:buClr>
              <a:buSzPts val="1800"/>
              <a:buFont typeface="Times New Roman"/>
              <a:buNone/>
              <a:defRPr b="0" i="0" sz="1800" u="none" cap="none" strike="noStrike">
                <a:solidFill>
                  <a:srgbClr val="FFFFFF"/>
                </a:solidFill>
                <a:latin typeface="Constantia"/>
                <a:ea typeface="Constantia"/>
                <a:cs typeface="Constantia"/>
                <a:sym typeface="Constantia"/>
              </a:defRPr>
            </a:lvl9pPr>
          </a:lstStyle>
          <a:p>
            <a:pPr indent="0" lvl="0" marL="0" rtl="0" algn="l">
              <a:spcBef>
                <a:spcPts val="0"/>
              </a:spcBef>
              <a:spcAft>
                <a:spcPts val="0"/>
              </a:spcAft>
              <a:buNone/>
            </a:pPr>
            <a:fld id="{00000000-1234-1234-1234-123412341234}" type="slidenum">
              <a:rPr lang="fi-FI"/>
              <a:t>‹#›</a:t>
            </a:fld>
            <a:endParaRPr/>
          </a:p>
        </p:txBody>
      </p:sp>
      <p:sp>
        <p:nvSpPr>
          <p:cNvPr id="373" name="Google Shape;373;g2b2f2f77ff9_5_0"/>
          <p:cNvSpPr txBox="1"/>
          <p:nvPr/>
        </p:nvSpPr>
        <p:spPr>
          <a:xfrm>
            <a:off x="2844800" y="6203950"/>
            <a:ext cx="4775200" cy="384175"/>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374" name="Google Shape;374;g2b2f2f77ff9_5_0"/>
          <p:cNvSpPr txBox="1"/>
          <p:nvPr>
            <p:ph type="title"/>
          </p:nvPr>
        </p:nvSpPr>
        <p:spPr>
          <a:xfrm>
            <a:off x="609600" y="152400"/>
            <a:ext cx="10970684" cy="1217613"/>
          </a:xfrm>
          <a:prstGeom prst="rect">
            <a:avLst/>
          </a:prstGeom>
          <a:noFill/>
          <a:ln>
            <a:noFill/>
          </a:ln>
        </p:spPr>
        <p:txBody>
          <a:bodyPr anchorCtr="0" anchor="b" bIns="45000" lIns="90000" spcFirstLastPara="1" rIns="90000" wrap="square" tIns="45000">
            <a:noAutofit/>
          </a:bodyPr>
          <a:lstStyle>
            <a:lvl1pPr lvl="0"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1pPr>
            <a:lvl2pPr lvl="1"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2pPr>
            <a:lvl3pPr lvl="2"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3pPr>
            <a:lvl4pPr lvl="3"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4pPr>
            <a:lvl5pPr lvl="4"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5pPr>
            <a:lvl6pPr lvl="5"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6pPr>
            <a:lvl7pPr lvl="6"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7pPr>
            <a:lvl8pPr lvl="7"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8pPr>
            <a:lvl9pPr lvl="8" marR="0" rtl="0" algn="l">
              <a:lnSpc>
                <a:spcPct val="102000"/>
              </a:lnSpc>
              <a:spcBef>
                <a:spcPts val="0"/>
              </a:spcBef>
              <a:spcAft>
                <a:spcPts val="0"/>
              </a:spcAft>
              <a:buSzPts val="1400"/>
              <a:buNone/>
              <a:defRPr b="0" i="0" sz="1800" u="none" cap="none" strike="noStrike">
                <a:solidFill>
                  <a:srgbClr val="FFFFFF"/>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2.jpg"/><Relationship Id="rId5"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40.jpg"/><Relationship Id="rId7" Type="http://schemas.openxmlformats.org/officeDocument/2006/relationships/image" Target="../media/image39.gif"/></Relationships>
</file>

<file path=ppt/slides/_rels/slide23.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41.png"/><Relationship Id="rId9" Type="http://schemas.openxmlformats.org/officeDocument/2006/relationships/image" Target="../media/image48.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29.jpg"/><Relationship Id="rId5"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1"/>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39" name="Google Shape;439;p1"/>
          <p:cNvSpPr/>
          <p:nvPr/>
        </p:nvSpPr>
        <p:spPr>
          <a:xfrm>
            <a:off x="1609124" y="487443"/>
            <a:ext cx="5841548" cy="5841548"/>
          </a:xfrm>
          <a:prstGeom prst="ellipse">
            <a:avLst/>
          </a:prstGeom>
          <a:solidFill>
            <a:srgbClr val="D8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D8EECF"/>
              </a:solidFill>
              <a:latin typeface="Arial"/>
              <a:ea typeface="Arial"/>
              <a:cs typeface="Arial"/>
              <a:sym typeface="Arial"/>
            </a:endParaRPr>
          </a:p>
        </p:txBody>
      </p:sp>
      <p:pic>
        <p:nvPicPr>
          <p:cNvPr id="440" name="Google Shape;440;p1"/>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441" name="Google Shape;441;p1"/>
          <p:cNvSpPr txBox="1"/>
          <p:nvPr>
            <p:ph type="ctrTitle"/>
          </p:nvPr>
        </p:nvSpPr>
        <p:spPr>
          <a:xfrm>
            <a:off x="3039050" y="2568825"/>
            <a:ext cx="8391000" cy="3134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2D29"/>
              </a:buClr>
              <a:buSzPts val="6600"/>
              <a:buFont typeface="Arial"/>
              <a:buNone/>
            </a:pPr>
            <a:r>
              <a:rPr lang="fi-FI" sz="6600">
                <a:solidFill>
                  <a:srgbClr val="1F2D29"/>
                </a:solidFill>
              </a:rPr>
              <a:t>Valinnaisaine-esittely kaseille ti 30.1.24</a:t>
            </a:r>
            <a:endParaRPr sz="6600">
              <a:solidFill>
                <a:srgbClr val="1F2D29"/>
              </a:solidFill>
            </a:endParaRPr>
          </a:p>
        </p:txBody>
      </p:sp>
      <p:sp>
        <p:nvSpPr>
          <p:cNvPr id="442" name="Google Shape;442;p1"/>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
          <p:cNvSpPr/>
          <p:nvPr/>
        </p:nvSpPr>
        <p:spPr>
          <a:xfrm flipH="1" rot="-5400000">
            <a:off x="2585313" y="2747897"/>
            <a:ext cx="353147" cy="353147"/>
          </a:xfrm>
          <a:prstGeom prst="rtTriangl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6" name="Shape 536"/>
        <p:cNvGrpSpPr/>
        <p:nvPr/>
      </p:nvGrpSpPr>
      <p:grpSpPr>
        <a:xfrm>
          <a:off x="0" y="0"/>
          <a:ext cx="0" cy="0"/>
          <a:chOff x="0" y="0"/>
          <a:chExt cx="0" cy="0"/>
        </a:xfrm>
      </p:grpSpPr>
      <p:sp>
        <p:nvSpPr>
          <p:cNvPr id="537" name="Google Shape;537;p5"/>
          <p:cNvSpPr/>
          <p:nvPr/>
        </p:nvSpPr>
        <p:spPr>
          <a:xfrm>
            <a:off x="0" y="0"/>
            <a:ext cx="12189867" cy="6855282"/>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38" name="Google Shape;538;p5"/>
          <p:cNvPicPr preferRelativeResize="0"/>
          <p:nvPr/>
        </p:nvPicPr>
        <p:blipFill rotWithShape="1">
          <a:blip r:embed="rId4">
            <a:alphaModFix/>
          </a:blip>
          <a:srcRect b="0" l="0" r="0" t="0"/>
          <a:stretch/>
        </p:blipFill>
        <p:spPr>
          <a:xfrm>
            <a:off x="2831794" y="2105202"/>
            <a:ext cx="9360205" cy="4752798"/>
          </a:xfrm>
          <a:prstGeom prst="rect">
            <a:avLst/>
          </a:prstGeom>
          <a:noFill/>
          <a:ln>
            <a:noFill/>
          </a:ln>
        </p:spPr>
      </p:pic>
      <p:pic>
        <p:nvPicPr>
          <p:cNvPr id="539" name="Google Shape;539;p5"/>
          <p:cNvPicPr preferRelativeResize="0"/>
          <p:nvPr/>
        </p:nvPicPr>
        <p:blipFill rotWithShape="1">
          <a:blip r:embed="rId5">
            <a:alphaModFix/>
          </a:blip>
          <a:srcRect b="0" l="0" r="0" t="0"/>
          <a:stretch/>
        </p:blipFill>
        <p:spPr>
          <a:xfrm>
            <a:off x="0" y="0"/>
            <a:ext cx="12189867" cy="6858000"/>
          </a:xfrm>
          <a:prstGeom prst="rect">
            <a:avLst/>
          </a:prstGeom>
          <a:noFill/>
          <a:ln>
            <a:noFill/>
          </a:ln>
        </p:spPr>
      </p:pic>
      <p:sp>
        <p:nvSpPr>
          <p:cNvPr id="540" name="Google Shape;540;p5"/>
          <p:cNvSpPr/>
          <p:nvPr/>
        </p:nvSpPr>
        <p:spPr>
          <a:xfrm>
            <a:off x="0" y="0"/>
            <a:ext cx="96417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41" name="Google Shape;541;p5"/>
          <p:cNvSpPr/>
          <p:nvPr/>
        </p:nvSpPr>
        <p:spPr>
          <a:xfrm>
            <a:off x="962042" y="0"/>
            <a:ext cx="45719"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42" name="Google Shape;542;p5"/>
          <p:cNvSpPr/>
          <p:nvPr/>
        </p:nvSpPr>
        <p:spPr>
          <a:xfrm>
            <a:off x="1007533" y="0"/>
            <a:ext cx="10378001" cy="6858000"/>
          </a:xfrm>
          <a:prstGeom prst="rect">
            <a:avLst/>
          </a:prstGeom>
          <a:solidFill>
            <a:schemeClr val="dk2">
              <a:alpha val="9176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43" name="Google Shape;543;p5"/>
          <p:cNvSpPr txBox="1"/>
          <p:nvPr>
            <p:ph type="title"/>
          </p:nvPr>
        </p:nvSpPr>
        <p:spPr>
          <a:xfrm>
            <a:off x="2027860" y="430685"/>
            <a:ext cx="8608037" cy="10772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Ribeye"/>
              <a:buNone/>
            </a:pPr>
            <a:r>
              <a:rPr lang="fi-FI" sz="8000">
                <a:latin typeface="Ribeye"/>
                <a:ea typeface="Ribeye"/>
                <a:cs typeface="Ribeye"/>
                <a:sym typeface="Ribeye"/>
              </a:rPr>
              <a:t>Musiikki</a:t>
            </a:r>
            <a:r>
              <a:rPr lang="fi-FI" sz="4000">
                <a:latin typeface="Ribeye"/>
                <a:ea typeface="Ribeye"/>
                <a:cs typeface="Ribeye"/>
                <a:sym typeface="Ribeye"/>
              </a:rPr>
              <a:t> 🎶</a:t>
            </a:r>
            <a:endParaRPr sz="4000">
              <a:latin typeface="Ribeye"/>
              <a:ea typeface="Ribeye"/>
              <a:cs typeface="Ribeye"/>
              <a:sym typeface="Ribeye"/>
            </a:endParaRPr>
          </a:p>
        </p:txBody>
      </p:sp>
      <p:sp>
        <p:nvSpPr>
          <p:cNvPr id="544" name="Google Shape;544;p5"/>
          <p:cNvSpPr txBox="1"/>
          <p:nvPr>
            <p:ph idx="1" type="body"/>
          </p:nvPr>
        </p:nvSpPr>
        <p:spPr>
          <a:xfrm>
            <a:off x="1395233" y="2102915"/>
            <a:ext cx="4940166" cy="3997828"/>
          </a:xfrm>
          <a:prstGeom prst="rect">
            <a:avLst/>
          </a:prstGeom>
          <a:noFill/>
          <a:ln>
            <a:noFill/>
          </a:ln>
        </p:spPr>
        <p:txBody>
          <a:bodyPr anchorCtr="0" anchor="ctr" bIns="45700" lIns="91425" spcFirstLastPara="1" rIns="91425" wrap="square" tIns="45700">
            <a:noAutofit/>
          </a:bodyPr>
          <a:lstStyle/>
          <a:p>
            <a:pPr indent="-344170" lvl="0" marL="344170" rtl="0" algn="l">
              <a:lnSpc>
                <a:spcPct val="120000"/>
              </a:lnSpc>
              <a:spcBef>
                <a:spcPts val="0"/>
              </a:spcBef>
              <a:spcAft>
                <a:spcPts val="0"/>
              </a:spcAft>
              <a:buSzPts val="2520"/>
              <a:buNone/>
            </a:pPr>
            <a:r>
              <a:rPr b="1" lang="fi-FI" sz="2800"/>
              <a:t>Kuoro</a:t>
            </a:r>
            <a:r>
              <a:rPr lang="fi-FI" sz="2800"/>
              <a:t> </a:t>
            </a:r>
            <a:r>
              <a:rPr b="1" lang="fi-FI" sz="2800"/>
              <a:t>(syksy)</a:t>
            </a:r>
            <a:endParaRPr sz="2800"/>
          </a:p>
          <a:p>
            <a:pPr indent="-344170" lvl="0" marL="344170" rtl="0" algn="l">
              <a:lnSpc>
                <a:spcPct val="110000"/>
              </a:lnSpc>
              <a:spcBef>
                <a:spcPts val="1600"/>
              </a:spcBef>
              <a:spcAft>
                <a:spcPts val="0"/>
              </a:spcAft>
              <a:buSzPts val="2160"/>
              <a:buNone/>
            </a:pPr>
            <a:r>
              <a:rPr lang="fi-FI" sz="2400"/>
              <a:t>    Kuoro-kurssilla syvennytään kuorolaulun saloihin ja moniääniseen laulamiseen. Kurssilla lauletaan monipuolisesti erilaisia kuoroteoksia. Tavoitteena on valmistaa 1-3 kappaleen esitys koulun kevätjuhlaan.</a:t>
            </a:r>
            <a:endParaRPr/>
          </a:p>
        </p:txBody>
      </p:sp>
      <p:sp>
        <p:nvSpPr>
          <p:cNvPr id="545" name="Google Shape;545;p5"/>
          <p:cNvSpPr/>
          <p:nvPr/>
        </p:nvSpPr>
        <p:spPr>
          <a:xfrm>
            <a:off x="11387666" y="-2718"/>
            <a:ext cx="27432"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9" name="Shape 549"/>
        <p:cNvGrpSpPr/>
        <p:nvPr/>
      </p:nvGrpSpPr>
      <p:grpSpPr>
        <a:xfrm>
          <a:off x="0" y="0"/>
          <a:ext cx="0" cy="0"/>
          <a:chOff x="0" y="0"/>
          <a:chExt cx="0" cy="0"/>
        </a:xfrm>
      </p:grpSpPr>
      <p:sp>
        <p:nvSpPr>
          <p:cNvPr id="550" name="Google Shape;550;p6"/>
          <p:cNvSpPr/>
          <p:nvPr/>
        </p:nvSpPr>
        <p:spPr>
          <a:xfrm>
            <a:off x="0" y="0"/>
            <a:ext cx="12189867" cy="6855282"/>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51" name="Google Shape;551;p6"/>
          <p:cNvPicPr preferRelativeResize="0"/>
          <p:nvPr/>
        </p:nvPicPr>
        <p:blipFill rotWithShape="1">
          <a:blip r:embed="rId4">
            <a:alphaModFix/>
          </a:blip>
          <a:srcRect b="0" l="0" r="0" t="0"/>
          <a:stretch/>
        </p:blipFill>
        <p:spPr>
          <a:xfrm>
            <a:off x="2831794" y="2105202"/>
            <a:ext cx="9360205" cy="4752798"/>
          </a:xfrm>
          <a:prstGeom prst="rect">
            <a:avLst/>
          </a:prstGeom>
          <a:noFill/>
          <a:ln>
            <a:noFill/>
          </a:ln>
        </p:spPr>
      </p:pic>
      <p:pic>
        <p:nvPicPr>
          <p:cNvPr id="552" name="Google Shape;552;p6"/>
          <p:cNvPicPr preferRelativeResize="0"/>
          <p:nvPr/>
        </p:nvPicPr>
        <p:blipFill rotWithShape="1">
          <a:blip r:embed="rId5">
            <a:alphaModFix/>
          </a:blip>
          <a:srcRect b="0" l="0" r="0" t="0"/>
          <a:stretch/>
        </p:blipFill>
        <p:spPr>
          <a:xfrm>
            <a:off x="0" y="0"/>
            <a:ext cx="12189867" cy="6858000"/>
          </a:xfrm>
          <a:prstGeom prst="rect">
            <a:avLst/>
          </a:prstGeom>
          <a:noFill/>
          <a:ln>
            <a:noFill/>
          </a:ln>
        </p:spPr>
      </p:pic>
      <p:sp>
        <p:nvSpPr>
          <p:cNvPr id="553" name="Google Shape;553;p6"/>
          <p:cNvSpPr/>
          <p:nvPr/>
        </p:nvSpPr>
        <p:spPr>
          <a:xfrm>
            <a:off x="0" y="0"/>
            <a:ext cx="96417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54" name="Google Shape;554;p6"/>
          <p:cNvSpPr/>
          <p:nvPr/>
        </p:nvSpPr>
        <p:spPr>
          <a:xfrm>
            <a:off x="962042" y="0"/>
            <a:ext cx="45719"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55" name="Google Shape;555;p6"/>
          <p:cNvSpPr/>
          <p:nvPr/>
        </p:nvSpPr>
        <p:spPr>
          <a:xfrm>
            <a:off x="1007533" y="0"/>
            <a:ext cx="10378001" cy="6858000"/>
          </a:xfrm>
          <a:prstGeom prst="rect">
            <a:avLst/>
          </a:prstGeom>
          <a:solidFill>
            <a:schemeClr val="dk2">
              <a:alpha val="9176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56" name="Google Shape;556;p6"/>
          <p:cNvSpPr txBox="1"/>
          <p:nvPr>
            <p:ph type="title"/>
          </p:nvPr>
        </p:nvSpPr>
        <p:spPr>
          <a:xfrm>
            <a:off x="2027860" y="430685"/>
            <a:ext cx="8608037" cy="10772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Ribeye"/>
              <a:buNone/>
            </a:pPr>
            <a:r>
              <a:rPr lang="fi-FI" sz="8000">
                <a:latin typeface="Ribeye"/>
                <a:ea typeface="Ribeye"/>
                <a:cs typeface="Ribeye"/>
                <a:sym typeface="Ribeye"/>
              </a:rPr>
              <a:t>Musiikki</a:t>
            </a:r>
            <a:r>
              <a:rPr lang="fi-FI" sz="4000">
                <a:latin typeface="Ribeye"/>
                <a:ea typeface="Ribeye"/>
                <a:cs typeface="Ribeye"/>
                <a:sym typeface="Ribeye"/>
              </a:rPr>
              <a:t> 🎶</a:t>
            </a:r>
            <a:endParaRPr sz="4000">
              <a:latin typeface="Ribeye"/>
              <a:ea typeface="Ribeye"/>
              <a:cs typeface="Ribeye"/>
              <a:sym typeface="Ribeye"/>
            </a:endParaRPr>
          </a:p>
        </p:txBody>
      </p:sp>
      <p:sp>
        <p:nvSpPr>
          <p:cNvPr id="557" name="Google Shape;557;p6"/>
          <p:cNvSpPr txBox="1"/>
          <p:nvPr>
            <p:ph idx="1" type="body"/>
          </p:nvPr>
        </p:nvSpPr>
        <p:spPr>
          <a:xfrm>
            <a:off x="1482325" y="2320625"/>
            <a:ext cx="4428600" cy="4203600"/>
          </a:xfrm>
          <a:prstGeom prst="rect">
            <a:avLst/>
          </a:prstGeom>
          <a:noFill/>
          <a:ln>
            <a:noFill/>
          </a:ln>
        </p:spPr>
        <p:txBody>
          <a:bodyPr anchorCtr="0" anchor="ctr" bIns="45700" lIns="91425" spcFirstLastPara="1" rIns="91425" wrap="square" tIns="45700">
            <a:noAutofit/>
          </a:bodyPr>
          <a:lstStyle/>
          <a:p>
            <a:pPr indent="-344170" lvl="0" marL="344170" rtl="0" algn="l">
              <a:lnSpc>
                <a:spcPct val="110000"/>
              </a:lnSpc>
              <a:spcBef>
                <a:spcPts val="0"/>
              </a:spcBef>
              <a:spcAft>
                <a:spcPts val="0"/>
              </a:spcAft>
              <a:buSzPts val="2520"/>
              <a:buNone/>
            </a:pPr>
            <a:r>
              <a:rPr b="1" lang="fi-FI" sz="2800"/>
              <a:t>Bändi (kevät)</a:t>
            </a:r>
            <a:endParaRPr/>
          </a:p>
          <a:p>
            <a:pPr indent="0" lvl="0" marL="0" rtl="0" algn="l">
              <a:lnSpc>
                <a:spcPct val="110000"/>
              </a:lnSpc>
              <a:spcBef>
                <a:spcPts val="1600"/>
              </a:spcBef>
              <a:spcAft>
                <a:spcPts val="0"/>
              </a:spcAft>
              <a:buSzPts val="1800"/>
              <a:buNone/>
            </a:pPr>
            <a:r>
              <a:rPr lang="fi-FI"/>
              <a:t>Bändikurssin tavoitteena on soittaa monipuolista yhtyemusiikkia ja kehittyä itse valitsemassaan roolissa bändin jäsenenä. Kurssin alussa jokainen miettii omat tavoitteensa oppitunneille. Harjoiteltavat kappaleet valitaan ensisijaisesti oppilaiden toiveiden mukaan. Bändi esiintyy erilaisissa koulun juhlissa, joten esiintymiskokemusta karttuu mukavasti. 🎺🎶</a:t>
            </a:r>
            <a:endParaRPr/>
          </a:p>
        </p:txBody>
      </p:sp>
      <p:pic>
        <p:nvPicPr>
          <p:cNvPr id="558" name="Google Shape;558;p6"/>
          <p:cNvPicPr preferRelativeResize="0"/>
          <p:nvPr/>
        </p:nvPicPr>
        <p:blipFill rotWithShape="1">
          <a:blip r:embed="rId6">
            <a:alphaModFix/>
          </a:blip>
          <a:srcRect b="29464" l="0" r="-4" t="0"/>
          <a:stretch/>
        </p:blipFill>
        <p:spPr>
          <a:xfrm>
            <a:off x="6332878" y="2268950"/>
            <a:ext cx="4818974" cy="3373468"/>
          </a:xfrm>
          <a:prstGeom prst="rect">
            <a:avLst/>
          </a:prstGeom>
          <a:noFill/>
          <a:ln cap="flat" cmpd="sng" w="9525">
            <a:solidFill>
              <a:srgbClr val="4F8F90"/>
            </a:solidFill>
            <a:prstDash val="solid"/>
            <a:round/>
            <a:headEnd len="sm" w="sm" type="none"/>
            <a:tailEnd len="sm" w="sm" type="none"/>
          </a:ln>
        </p:spPr>
      </p:pic>
      <p:sp>
        <p:nvSpPr>
          <p:cNvPr id="559" name="Google Shape;559;p6"/>
          <p:cNvSpPr/>
          <p:nvPr/>
        </p:nvSpPr>
        <p:spPr>
          <a:xfrm>
            <a:off x="11387666" y="-2718"/>
            <a:ext cx="27432"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b2b105bd3d_0_0"/>
          <p:cNvSpPr txBox="1"/>
          <p:nvPr>
            <p:ph type="title"/>
          </p:nvPr>
        </p:nvSpPr>
        <p:spPr>
          <a:xfrm>
            <a:off x="2611808" y="808056"/>
            <a:ext cx="7958400" cy="10773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Clr>
                <a:schemeClr val="lt1"/>
              </a:buClr>
              <a:buSzPct val="100000"/>
              <a:buFont typeface="Ribeye"/>
              <a:buNone/>
            </a:pPr>
            <a:r>
              <a:rPr lang="fi-FI" sz="8000">
                <a:latin typeface="Ribeye"/>
                <a:ea typeface="Ribeye"/>
                <a:cs typeface="Ribeye"/>
                <a:sym typeface="Ribeye"/>
              </a:rPr>
              <a:t>Musiikki</a:t>
            </a:r>
            <a:r>
              <a:rPr lang="fi-FI" sz="4000">
                <a:latin typeface="Ribeye"/>
                <a:ea typeface="Ribeye"/>
                <a:cs typeface="Ribeye"/>
                <a:sym typeface="Ribeye"/>
              </a:rPr>
              <a:t> 🎶</a:t>
            </a:r>
            <a:endParaRPr/>
          </a:p>
        </p:txBody>
      </p:sp>
      <p:sp>
        <p:nvSpPr>
          <p:cNvPr id="566" name="Google Shape;566;g2b2b105bd3d_0_0"/>
          <p:cNvSpPr txBox="1"/>
          <p:nvPr>
            <p:ph idx="1" type="body"/>
          </p:nvPr>
        </p:nvSpPr>
        <p:spPr>
          <a:xfrm>
            <a:off x="2773599" y="2052116"/>
            <a:ext cx="7796400" cy="3997800"/>
          </a:xfrm>
          <a:prstGeom prst="rect">
            <a:avLst/>
          </a:prstGeom>
        </p:spPr>
        <p:txBody>
          <a:bodyPr anchorCtr="0" anchor="ctr" bIns="45700" lIns="91425" spcFirstLastPara="1" rIns="91425" wrap="square" tIns="45700">
            <a:normAutofit/>
          </a:bodyPr>
          <a:lstStyle/>
          <a:p>
            <a:pPr indent="0" lvl="0" marL="0" rtl="0" algn="l">
              <a:lnSpc>
                <a:spcPct val="150000"/>
              </a:lnSpc>
              <a:spcBef>
                <a:spcPts val="1200"/>
              </a:spcBef>
              <a:spcAft>
                <a:spcPts val="0"/>
              </a:spcAft>
              <a:buNone/>
            </a:pPr>
            <a:r>
              <a:rPr b="1" lang="fi-FI" sz="2800"/>
              <a:t>Kitarakurssi (syksy tai kevät)</a:t>
            </a:r>
            <a:endParaRPr b="1" sz="2800"/>
          </a:p>
          <a:p>
            <a:pPr indent="0" lvl="0" marL="0" rtl="0" algn="l">
              <a:lnSpc>
                <a:spcPct val="150000"/>
              </a:lnSpc>
              <a:spcBef>
                <a:spcPts val="1200"/>
              </a:spcBef>
              <a:spcAft>
                <a:spcPts val="0"/>
              </a:spcAft>
              <a:buClr>
                <a:schemeClr val="dk1"/>
              </a:buClr>
              <a:buSzPts val="1100"/>
              <a:buFont typeface="Arial"/>
              <a:buNone/>
            </a:pPr>
            <a:r>
              <a:rPr lang="fi-FI"/>
              <a:t>Kitarakurssilla harjoitellaan yleisimpiä sointuja, erilaisia soittotekniikoita ja mahdollisesti joitakin kitarariffejä. Kurssin tavoitteena on antaa oppilaalle valmius säestää kappaleita sointumerkkien perusteella. Tavoitteena on myös valmistaa esityksiä koulun juhliin ja muihin tilaisuuksiin.  </a:t>
            </a:r>
            <a:endParaRPr/>
          </a:p>
          <a:p>
            <a:pPr indent="0" lvl="0" marL="0" rtl="0" algn="l">
              <a:spcBef>
                <a:spcPts val="1000"/>
              </a:spcBef>
              <a:spcAft>
                <a:spcPts val="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
        <p:nvSpPr>
          <p:cNvPr id="571" name="Google Shape;571;p7"/>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72" name="Google Shape;572;p7"/>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74" name="Google Shape;574;p7"/>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575" name="Google Shape;575;p7"/>
          <p:cNvSpPr txBox="1"/>
          <p:nvPr>
            <p:ph type="title"/>
          </p:nvPr>
        </p:nvSpPr>
        <p:spPr>
          <a:xfrm>
            <a:off x="2611808" y="488011"/>
            <a:ext cx="7958331" cy="13080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Käsityö (pehmeät materiaalit)</a:t>
            </a:r>
            <a:endParaRPr sz="4400">
              <a:solidFill>
                <a:srgbClr val="1F2D29"/>
              </a:solidFill>
            </a:endParaRPr>
          </a:p>
        </p:txBody>
      </p:sp>
      <p:sp>
        <p:nvSpPr>
          <p:cNvPr id="576" name="Google Shape;576;p7"/>
          <p:cNvSpPr txBox="1"/>
          <p:nvPr>
            <p:ph idx="1" type="body"/>
          </p:nvPr>
        </p:nvSpPr>
        <p:spPr>
          <a:xfrm>
            <a:off x="2098217" y="2027455"/>
            <a:ext cx="9088739" cy="4296091"/>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120000"/>
              </a:lnSpc>
              <a:spcBef>
                <a:spcPts val="0"/>
              </a:spcBef>
              <a:spcAft>
                <a:spcPts val="0"/>
              </a:spcAft>
              <a:buSzPct val="90000"/>
              <a:buNone/>
            </a:pPr>
            <a:r>
              <a:rPr lang="fi-FI" sz="2400"/>
              <a:t>Käsityö yhdistää ihmisiä maailmanlaajuisesti. </a:t>
            </a:r>
            <a:endParaRPr/>
          </a:p>
          <a:p>
            <a:pPr indent="0" lvl="0" marL="0" rtl="0" algn="ctr">
              <a:lnSpc>
                <a:spcPct val="120000"/>
              </a:lnSpc>
              <a:spcBef>
                <a:spcPts val="1600"/>
              </a:spcBef>
              <a:spcAft>
                <a:spcPts val="0"/>
              </a:spcAft>
              <a:buSzPct val="90000"/>
              <a:buNone/>
            </a:pPr>
            <a:r>
              <a:rPr lang="fi-FI" sz="2400"/>
              <a:t>Maailman erilaisissa kulttuureissa on lukuisia muoti-ilmiöitä, joihin pystyt tutustumaan netin kautta. </a:t>
            </a:r>
            <a:endParaRPr/>
          </a:p>
          <a:p>
            <a:pPr indent="0" lvl="0" marL="0" rtl="0" algn="ctr">
              <a:lnSpc>
                <a:spcPct val="120000"/>
              </a:lnSpc>
              <a:spcBef>
                <a:spcPts val="1600"/>
              </a:spcBef>
              <a:spcAft>
                <a:spcPts val="0"/>
              </a:spcAft>
              <a:buSzPct val="90000"/>
              <a:buNone/>
            </a:pPr>
            <a:r>
              <a:rPr lang="fi-FI" sz="2400"/>
              <a:t>Tällä hetkellä Pohjoismaissa valmistetaan innokkaasti kaarrokeneuleita, paksuja pipoja sekä muokataan vaatteen kaavoja itselle sopivaksi.</a:t>
            </a:r>
            <a:endParaRPr/>
          </a:p>
          <a:p>
            <a:pPr indent="0" lvl="0" marL="0" rtl="0" algn="ctr">
              <a:lnSpc>
                <a:spcPct val="120000"/>
              </a:lnSpc>
              <a:spcBef>
                <a:spcPts val="1600"/>
              </a:spcBef>
              <a:spcAft>
                <a:spcPts val="0"/>
              </a:spcAft>
              <a:buSzPct val="90000"/>
              <a:buNone/>
            </a:pPr>
            <a:r>
              <a:rPr lang="fi-FI" sz="2400"/>
              <a:t>Puolen vuoden kurssilla ehdit valmistamaan pienen vaatteen tai asusteen itsellesi valitsemallasi tekniikalla.</a:t>
            </a:r>
            <a:endParaRPr sz="2400"/>
          </a:p>
          <a:p>
            <a:pPr indent="0" lvl="0" marL="0" rtl="0" algn="ctr">
              <a:lnSpc>
                <a:spcPct val="120000"/>
              </a:lnSpc>
              <a:spcBef>
                <a:spcPts val="1600"/>
              </a:spcBef>
              <a:spcAft>
                <a:spcPts val="0"/>
              </a:spcAft>
              <a:buSzPct val="90000"/>
              <a:buNone/>
            </a:pPr>
            <a:r>
              <a:rPr lang="fi-FI" sz="2400"/>
              <a:t>Kurssin aikana voit myös opiskella jonkin uuden tekniikan.</a:t>
            </a:r>
            <a:endParaRPr/>
          </a:p>
          <a:p>
            <a:pPr indent="0" lvl="0" marL="0" rtl="0" algn="l">
              <a:lnSpc>
                <a:spcPct val="120000"/>
              </a:lnSpc>
              <a:spcBef>
                <a:spcPts val="1600"/>
              </a:spcBef>
              <a:spcAft>
                <a:spcPts val="0"/>
              </a:spcAft>
              <a:buSzPct val="90000"/>
              <a:buNone/>
            </a:pPr>
            <a:r>
              <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0" name="Shape 580"/>
        <p:cNvGrpSpPr/>
        <p:nvPr/>
      </p:nvGrpSpPr>
      <p:grpSpPr>
        <a:xfrm>
          <a:off x="0" y="0"/>
          <a:ext cx="0" cy="0"/>
          <a:chOff x="0" y="0"/>
          <a:chExt cx="0" cy="0"/>
        </a:xfrm>
      </p:grpSpPr>
      <p:sp>
        <p:nvSpPr>
          <p:cNvPr id="581" name="Google Shape;581;p8"/>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82" name="Google Shape;582;p8"/>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8"/>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84" name="Google Shape;584;p8"/>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585" name="Google Shape;585;p8"/>
          <p:cNvSpPr txBox="1"/>
          <p:nvPr>
            <p:ph type="title"/>
          </p:nvPr>
        </p:nvSpPr>
        <p:spPr>
          <a:xfrm>
            <a:off x="2611808" y="1022548"/>
            <a:ext cx="7958331" cy="13080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Käsityö (kovat materiaalit)</a:t>
            </a:r>
            <a:endParaRPr sz="4400">
              <a:solidFill>
                <a:srgbClr val="1F2D29"/>
              </a:solidFill>
            </a:endParaRPr>
          </a:p>
        </p:txBody>
      </p:sp>
      <p:sp>
        <p:nvSpPr>
          <p:cNvPr id="586" name="Google Shape;586;p8"/>
          <p:cNvSpPr txBox="1"/>
          <p:nvPr>
            <p:ph idx="1" type="body"/>
          </p:nvPr>
        </p:nvSpPr>
        <p:spPr>
          <a:xfrm>
            <a:off x="2302933" y="2641604"/>
            <a:ext cx="7621606" cy="3443107"/>
          </a:xfrm>
          <a:prstGeom prst="rect">
            <a:avLst/>
          </a:prstGeom>
          <a:noFill/>
          <a:ln>
            <a:noFill/>
          </a:ln>
        </p:spPr>
        <p:txBody>
          <a:bodyPr anchorCtr="0" anchor="t" bIns="45700" lIns="91425" spcFirstLastPara="1" rIns="91425" wrap="square" tIns="45700">
            <a:normAutofit/>
          </a:bodyPr>
          <a:lstStyle/>
          <a:p>
            <a:pPr indent="-344170" lvl="0" marL="344170" rtl="0" algn="l">
              <a:lnSpc>
                <a:spcPct val="120000"/>
              </a:lnSpc>
              <a:spcBef>
                <a:spcPts val="0"/>
              </a:spcBef>
              <a:spcAft>
                <a:spcPts val="0"/>
              </a:spcAft>
              <a:buSzPts val="1440"/>
              <a:buChar char="▪"/>
            </a:pPr>
            <a:r>
              <a:rPr lang="fi-FI" sz="1600">
                <a:solidFill>
                  <a:srgbClr val="1F2D29"/>
                </a:solidFill>
              </a:rPr>
              <a:t>Syksy: Ajoneuvotekniikka</a:t>
            </a:r>
            <a:endParaRPr/>
          </a:p>
          <a:p>
            <a:pPr indent="-337819" lvl="2" marL="795020" rtl="0" algn="l">
              <a:lnSpc>
                <a:spcPct val="120000"/>
              </a:lnSpc>
              <a:spcBef>
                <a:spcPts val="1100"/>
              </a:spcBef>
              <a:spcAft>
                <a:spcPts val="0"/>
              </a:spcAft>
              <a:buSzPts val="1260"/>
              <a:buChar char="▪"/>
            </a:pPr>
            <a:r>
              <a:rPr lang="fi-FI" sz="1400">
                <a:solidFill>
                  <a:srgbClr val="1F2D29"/>
                </a:solidFill>
              </a:rPr>
              <a:t>Tutustutaan ajoneuvojen toimintaan</a:t>
            </a:r>
            <a:endParaRPr sz="1400"/>
          </a:p>
          <a:p>
            <a:pPr indent="-337819" lvl="2" marL="795020" rtl="0" algn="l">
              <a:lnSpc>
                <a:spcPct val="120000"/>
              </a:lnSpc>
              <a:spcBef>
                <a:spcPts val="1100"/>
              </a:spcBef>
              <a:spcAft>
                <a:spcPts val="0"/>
              </a:spcAft>
              <a:buSzPts val="1260"/>
              <a:buChar char="▪"/>
            </a:pPr>
            <a:r>
              <a:rPr lang="fi-FI" sz="1400">
                <a:solidFill>
                  <a:srgbClr val="1F2D29"/>
                </a:solidFill>
              </a:rPr>
              <a:t>Voi korjailla omia ajoneuvoja</a:t>
            </a:r>
            <a:endParaRPr/>
          </a:p>
          <a:p>
            <a:pPr indent="-344170" lvl="0" marL="344170" rtl="0" algn="l">
              <a:lnSpc>
                <a:spcPct val="120000"/>
              </a:lnSpc>
              <a:spcBef>
                <a:spcPts val="1600"/>
              </a:spcBef>
              <a:spcAft>
                <a:spcPts val="0"/>
              </a:spcAft>
              <a:buSzPts val="1440"/>
              <a:buChar char="▪"/>
            </a:pPr>
            <a:r>
              <a:rPr lang="fi-FI" sz="1600">
                <a:solidFill>
                  <a:srgbClr val="1F2D29"/>
                </a:solidFill>
              </a:rPr>
              <a:t>Kevät: Puutyökurssi</a:t>
            </a:r>
            <a:endParaRPr/>
          </a:p>
          <a:p>
            <a:pPr indent="0" lvl="2" marL="914400" rtl="0" algn="l">
              <a:lnSpc>
                <a:spcPct val="120000"/>
              </a:lnSpc>
              <a:spcBef>
                <a:spcPts val="1100"/>
              </a:spcBef>
              <a:spcAft>
                <a:spcPts val="0"/>
              </a:spcAft>
              <a:buSzPts val="1080"/>
              <a:buNone/>
            </a:pPr>
            <a:r>
              <a:rPr lang="fi-FI" sz="1200">
                <a:solidFill>
                  <a:srgbClr val="1F2D29"/>
                </a:solidFill>
              </a:rPr>
              <a:t>- Tehdään joku käytännöllinen työ kotiin</a:t>
            </a:r>
            <a:endParaRPr/>
          </a:p>
          <a:p>
            <a:pPr indent="0" lvl="2" marL="914400" rtl="0" algn="l">
              <a:lnSpc>
                <a:spcPct val="120000"/>
              </a:lnSpc>
              <a:spcBef>
                <a:spcPts val="1100"/>
              </a:spcBef>
              <a:spcAft>
                <a:spcPts val="0"/>
              </a:spcAft>
              <a:buSzPts val="1080"/>
              <a:buNone/>
            </a:pPr>
            <a:r>
              <a:t/>
            </a:r>
            <a:endParaRPr sz="1200">
              <a:solidFill>
                <a:srgbClr val="1F2D2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0" name="Shape 590"/>
        <p:cNvGrpSpPr/>
        <p:nvPr/>
      </p:nvGrpSpPr>
      <p:grpSpPr>
        <a:xfrm>
          <a:off x="0" y="0"/>
          <a:ext cx="0" cy="0"/>
          <a:chOff x="0" y="0"/>
          <a:chExt cx="0" cy="0"/>
        </a:xfrm>
      </p:grpSpPr>
      <p:sp>
        <p:nvSpPr>
          <p:cNvPr id="591" name="Google Shape;591;p9"/>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92" name="Google Shape;592;p9"/>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594" name="Google Shape;594;p9"/>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595" name="Google Shape;595;p9"/>
          <p:cNvSpPr txBox="1"/>
          <p:nvPr>
            <p:ph type="title"/>
          </p:nvPr>
        </p:nvSpPr>
        <p:spPr>
          <a:xfrm>
            <a:off x="1968870" y="343892"/>
            <a:ext cx="7958331" cy="13080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Liikunta</a:t>
            </a:r>
            <a:endParaRPr sz="4400">
              <a:solidFill>
                <a:srgbClr val="1F2D29"/>
              </a:solidFill>
            </a:endParaRPr>
          </a:p>
        </p:txBody>
      </p:sp>
      <p:sp>
        <p:nvSpPr>
          <p:cNvPr id="596" name="Google Shape;596;p9"/>
          <p:cNvSpPr txBox="1"/>
          <p:nvPr>
            <p:ph idx="1" type="body"/>
          </p:nvPr>
        </p:nvSpPr>
        <p:spPr>
          <a:xfrm>
            <a:off x="1774512" y="1646243"/>
            <a:ext cx="10030780" cy="5109115"/>
          </a:xfrm>
          <a:prstGeom prst="rect">
            <a:avLst/>
          </a:prstGeom>
          <a:noFill/>
          <a:ln>
            <a:noFill/>
          </a:ln>
        </p:spPr>
        <p:txBody>
          <a:bodyPr anchorCtr="0" anchor="t" bIns="45700" lIns="91425" spcFirstLastPara="1" rIns="91425" wrap="square" tIns="45700">
            <a:normAutofit fontScale="92500" lnSpcReduction="10000"/>
          </a:bodyPr>
          <a:lstStyle/>
          <a:p>
            <a:pPr indent="-344170" lvl="0" marL="344170" rtl="0" algn="just">
              <a:lnSpc>
                <a:spcPct val="120000"/>
              </a:lnSpc>
              <a:spcBef>
                <a:spcPts val="0"/>
              </a:spcBef>
              <a:spcAft>
                <a:spcPts val="0"/>
              </a:spcAft>
              <a:buSzPct val="90000"/>
              <a:buChar char="▪"/>
            </a:pPr>
            <a:r>
              <a:rPr b="1" lang="fi-FI" sz="1600"/>
              <a:t>Kohota kuntoasi (syksy) </a:t>
            </a:r>
            <a:r>
              <a:rPr lang="fi-FI" sz="1800"/>
              <a:t>Kunnon kohottamiseen tähdätään erilaisilla aerobisilla harjoituksilla, esimerkiksi fitness-harjoittelulla, kävellen, hölkäten, juosten tai pelaillen. Lisäksi tavoitteena on lihaskunnon kehittäminen erilaisilla kehonpaino- ja kuntosaliharjoitteilla.  Kuunnellaan oppilaiden toiveita myös!</a:t>
            </a:r>
            <a:endParaRPr sz="1800"/>
          </a:p>
          <a:p>
            <a:pPr indent="-344170" lvl="0" marL="344170" rtl="0" algn="l">
              <a:lnSpc>
                <a:spcPct val="120000"/>
              </a:lnSpc>
              <a:spcBef>
                <a:spcPts val="1600"/>
              </a:spcBef>
              <a:spcAft>
                <a:spcPts val="0"/>
              </a:spcAft>
              <a:buSzPct val="90000"/>
              <a:buChar char="▪"/>
            </a:pPr>
            <a:r>
              <a:rPr b="1" lang="fi-FI" sz="1600"/>
              <a:t>Sporttikurssi (syksy)</a:t>
            </a:r>
            <a:r>
              <a:rPr lang="fi-FI" sz="1600"/>
              <a:t> </a:t>
            </a:r>
            <a:r>
              <a:rPr lang="fi-FI" sz="1800"/>
              <a:t>Kurssin tavoitteena on kunnon kohottaminen ja energian lisääminen arkeen. Oppituntien sisällöt vaihtelevat hikitreenistä pallopeleihin. Kaikkea mahdollista liikuntaa kuntoa kohottaen!</a:t>
            </a:r>
            <a:endParaRPr sz="1800"/>
          </a:p>
          <a:p>
            <a:pPr indent="-344170" lvl="0" marL="344170" rtl="0" algn="just">
              <a:lnSpc>
                <a:spcPct val="120000"/>
              </a:lnSpc>
              <a:spcBef>
                <a:spcPts val="1600"/>
              </a:spcBef>
              <a:spcAft>
                <a:spcPts val="0"/>
              </a:spcAft>
              <a:buSzPct val="90000"/>
              <a:buChar char="▪"/>
            </a:pPr>
            <a:r>
              <a:rPr b="1" lang="fi-FI" sz="1600"/>
              <a:t>Kunto, kehonhuolto ja kamppailu (kevät) </a:t>
            </a:r>
            <a:r>
              <a:rPr lang="fi-FI" sz="1800"/>
              <a:t>Tämän kurssin pääteemana on lihaskunnon kehittäminen sekä kehonhuolto monipuolisin menetelmin. Ohjelmassa on yksilöllisten kuntosaliohjelmien tekeminen, erilaiset lihaskuntotreenit, eri kamppailulajien harjoitukset sekä kehonhuolto venyvyyttä ja liikkuvuutta parantaen.    </a:t>
            </a:r>
            <a:endParaRPr sz="1800"/>
          </a:p>
          <a:p>
            <a:pPr indent="-344170" lvl="0" marL="344170" rtl="0" algn="l">
              <a:lnSpc>
                <a:spcPct val="120000"/>
              </a:lnSpc>
              <a:spcBef>
                <a:spcPts val="1600"/>
              </a:spcBef>
              <a:spcAft>
                <a:spcPts val="0"/>
              </a:spcAft>
              <a:buSzPct val="90000"/>
              <a:buChar char="▪"/>
            </a:pPr>
            <a:r>
              <a:rPr b="1" lang="fi-FI" sz="1600"/>
              <a:t>Rentoudu ja virkisty</a:t>
            </a:r>
            <a:r>
              <a:rPr lang="fi-FI" sz="1600">
                <a:latin typeface="Arial"/>
                <a:ea typeface="Arial"/>
                <a:cs typeface="Arial"/>
                <a:sym typeface="Arial"/>
              </a:rPr>
              <a:t> </a:t>
            </a:r>
            <a:r>
              <a:rPr b="1" lang="fi-FI" sz="1600"/>
              <a:t>(kevät)  </a:t>
            </a:r>
            <a:r>
              <a:rPr lang="fi-FI" sz="1800"/>
              <a:t>Tällä kurssilla perehdytään erilaisiin rentoutustapoihin, kehonhuoltoon sekä tutustutaan virkistävään liikuntaan. Tavoitteena on rentoutua, virkistyä, palautua ja lisätä stressinhallintaa. </a:t>
            </a:r>
            <a:endParaRPr sz="1800"/>
          </a:p>
          <a:p>
            <a:pPr indent="0" lvl="0" marL="0" rtl="0" algn="l">
              <a:lnSpc>
                <a:spcPct val="120000"/>
              </a:lnSpc>
              <a:spcBef>
                <a:spcPts val="1600"/>
              </a:spcBef>
              <a:spcAft>
                <a:spcPts val="0"/>
              </a:spcAft>
              <a:buSzPct val="90000"/>
              <a:buNone/>
            </a:pPr>
            <a:r>
              <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sp>
        <p:nvSpPr>
          <p:cNvPr id="601" name="Google Shape;601;p10"/>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02" name="Google Shape;602;p10"/>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04" name="Google Shape;604;p10"/>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605" name="Google Shape;605;p10"/>
          <p:cNvSpPr txBox="1"/>
          <p:nvPr>
            <p:ph type="title"/>
          </p:nvPr>
        </p:nvSpPr>
        <p:spPr>
          <a:xfrm>
            <a:off x="2581729" y="330732"/>
            <a:ext cx="7958331" cy="78669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Kotitalous  </a:t>
            </a:r>
            <a:endParaRPr sz="4400">
              <a:solidFill>
                <a:srgbClr val="1F2D29"/>
              </a:solidFill>
            </a:endParaRPr>
          </a:p>
        </p:txBody>
      </p:sp>
      <p:sp>
        <p:nvSpPr>
          <p:cNvPr id="606" name="Google Shape;606;p10"/>
          <p:cNvSpPr txBox="1"/>
          <p:nvPr>
            <p:ph idx="1" type="body"/>
          </p:nvPr>
        </p:nvSpPr>
        <p:spPr>
          <a:xfrm>
            <a:off x="1320354" y="1298078"/>
            <a:ext cx="7370948" cy="5207737"/>
          </a:xfrm>
          <a:prstGeom prst="rect">
            <a:avLst/>
          </a:prstGeom>
          <a:noFill/>
          <a:ln>
            <a:noFill/>
          </a:ln>
        </p:spPr>
        <p:txBody>
          <a:bodyPr anchorCtr="0" anchor="t" bIns="45700" lIns="91425" spcFirstLastPara="1" rIns="91425" wrap="square" tIns="45700">
            <a:normAutofit/>
          </a:bodyPr>
          <a:lstStyle/>
          <a:p>
            <a:pPr indent="-344170" lvl="0" marL="344170" rtl="0" algn="l">
              <a:lnSpc>
                <a:spcPct val="120000"/>
              </a:lnSpc>
              <a:spcBef>
                <a:spcPts val="0"/>
              </a:spcBef>
              <a:spcAft>
                <a:spcPts val="0"/>
              </a:spcAft>
              <a:buSzPts val="2160"/>
              <a:buChar char="▪"/>
            </a:pPr>
            <a:r>
              <a:rPr lang="fi-FI" sz="2400">
                <a:solidFill>
                  <a:srgbClr val="1F2D29"/>
                </a:solidFill>
              </a:rPr>
              <a:t>Hygieniapassi ja pikkusyötävää (syksy/kevät)</a:t>
            </a:r>
            <a:endParaRPr/>
          </a:p>
          <a:p>
            <a:pPr indent="-337819" lvl="1" marL="795020" rtl="0" algn="l">
              <a:lnSpc>
                <a:spcPct val="120000"/>
              </a:lnSpc>
              <a:spcBef>
                <a:spcPts val="1100"/>
              </a:spcBef>
              <a:spcAft>
                <a:spcPts val="0"/>
              </a:spcAft>
              <a:buSzPts val="1980"/>
              <a:buChar char="▪"/>
            </a:pPr>
            <a:r>
              <a:rPr lang="fi-FI" sz="2200">
                <a:solidFill>
                  <a:srgbClr val="1F2D29"/>
                </a:solidFill>
              </a:rPr>
              <a:t>Teoriapainotteinen kurssi, jossa </a:t>
            </a:r>
            <a:r>
              <a:rPr lang="fi-FI" sz="2200">
                <a:solidFill>
                  <a:srgbClr val="000000"/>
                </a:solidFill>
              </a:rPr>
              <a:t>valmistaudutaan</a:t>
            </a:r>
            <a:r>
              <a:rPr lang="fi-FI" sz="2200"/>
              <a:t> hygieniapassitestin suorittamiseen opiskelemalla elintarvikehygieniaa</a:t>
            </a:r>
            <a:endParaRPr/>
          </a:p>
          <a:p>
            <a:pPr indent="-337819" lvl="1" marL="795020" rtl="0" algn="l">
              <a:lnSpc>
                <a:spcPct val="120000"/>
              </a:lnSpc>
              <a:spcBef>
                <a:spcPts val="1100"/>
              </a:spcBef>
              <a:spcAft>
                <a:spcPts val="0"/>
              </a:spcAft>
              <a:buSzPts val="1980"/>
              <a:buChar char="▪"/>
            </a:pPr>
            <a:r>
              <a:rPr lang="fi-FI" sz="2200">
                <a:solidFill>
                  <a:srgbClr val="000000"/>
                </a:solidFill>
              </a:rPr>
              <a:t>Kurssin lopuksi on mahdollista suorittaa hygieniapassitesti omakustanteisesti</a:t>
            </a:r>
            <a:endParaRPr/>
          </a:p>
          <a:p>
            <a:pPr indent="-344170" lvl="0" marL="344170" rtl="0" algn="l">
              <a:lnSpc>
                <a:spcPct val="120000"/>
              </a:lnSpc>
              <a:spcBef>
                <a:spcPts val="1600"/>
              </a:spcBef>
              <a:spcAft>
                <a:spcPts val="0"/>
              </a:spcAft>
              <a:buSzPts val="2160"/>
              <a:buChar char="▪"/>
            </a:pPr>
            <a:r>
              <a:rPr lang="fi-FI" sz="2400">
                <a:solidFill>
                  <a:srgbClr val="1F2D29"/>
                </a:solidFill>
              </a:rPr>
              <a:t>Suosikkiruoat (syksy/kevät)</a:t>
            </a:r>
            <a:endParaRPr/>
          </a:p>
          <a:p>
            <a:pPr indent="-337819" lvl="1" marL="795020" rtl="0" algn="l">
              <a:lnSpc>
                <a:spcPct val="120000"/>
              </a:lnSpc>
              <a:spcBef>
                <a:spcPts val="1100"/>
              </a:spcBef>
              <a:spcAft>
                <a:spcPts val="0"/>
              </a:spcAft>
              <a:buSzPts val="1980"/>
              <a:buChar char="▪"/>
            </a:pPr>
            <a:r>
              <a:rPr lang="fi-FI" sz="2200">
                <a:solidFill>
                  <a:srgbClr val="1F2D29"/>
                </a:solidFill>
              </a:rPr>
              <a:t>Kurssin ruoat suunnitellaan yhdessä oppilaiden kanssa ottaen huomioon muun muassa monipuolisia ruoanvalmistusmenetelmiä sekä kalenterivuoden juhlia</a:t>
            </a:r>
            <a:endParaRPr/>
          </a:p>
        </p:txBody>
      </p:sp>
      <p:pic>
        <p:nvPicPr>
          <p:cNvPr descr="Kuva, joka sisältää kohteen ruoka, makea, koristeltu, useat&#10;&#10;Kuvaus luotu automaattisesti" id="607" name="Google Shape;607;p10"/>
          <p:cNvPicPr preferRelativeResize="0"/>
          <p:nvPr/>
        </p:nvPicPr>
        <p:blipFill rotWithShape="1">
          <a:blip r:embed="rId4">
            <a:alphaModFix/>
          </a:blip>
          <a:srcRect b="36338" l="0" r="0" t="15516"/>
          <a:stretch/>
        </p:blipFill>
        <p:spPr>
          <a:xfrm>
            <a:off x="8182139" y="3544935"/>
            <a:ext cx="3640755" cy="1753240"/>
          </a:xfrm>
          <a:prstGeom prst="rect">
            <a:avLst/>
          </a:prstGeom>
          <a:noFill/>
          <a:ln>
            <a:noFill/>
          </a:ln>
        </p:spPr>
      </p:pic>
      <p:pic>
        <p:nvPicPr>
          <p:cNvPr descr="Kuva, joka sisältää kohteen astia, ruoka, sisä, sushi&#10;&#10;Kuvaus luotu automaattisesti" id="608" name="Google Shape;608;p10"/>
          <p:cNvPicPr preferRelativeResize="0"/>
          <p:nvPr/>
        </p:nvPicPr>
        <p:blipFill rotWithShape="1">
          <a:blip r:embed="rId5">
            <a:alphaModFix/>
          </a:blip>
          <a:srcRect b="-2" l="11307" r="14589" t="0"/>
          <a:stretch/>
        </p:blipFill>
        <p:spPr>
          <a:xfrm>
            <a:off x="8862376" y="507057"/>
            <a:ext cx="2275973" cy="23045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2" name="Shape 612"/>
        <p:cNvGrpSpPr/>
        <p:nvPr/>
      </p:nvGrpSpPr>
      <p:grpSpPr>
        <a:xfrm>
          <a:off x="0" y="0"/>
          <a:ext cx="0" cy="0"/>
          <a:chOff x="0" y="0"/>
          <a:chExt cx="0" cy="0"/>
        </a:xfrm>
      </p:grpSpPr>
      <p:sp>
        <p:nvSpPr>
          <p:cNvPr id="613" name="Google Shape;613;p11"/>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14" name="Google Shape;614;p11"/>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1"/>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16" name="Google Shape;616;p11"/>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617" name="Google Shape;617;p11"/>
          <p:cNvSpPr txBox="1"/>
          <p:nvPr>
            <p:ph type="title"/>
          </p:nvPr>
        </p:nvSpPr>
        <p:spPr>
          <a:xfrm>
            <a:off x="2611808" y="1022548"/>
            <a:ext cx="7958331" cy="89698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Matematiikan tukikurssi (syksy)</a:t>
            </a:r>
            <a:endParaRPr sz="4400"/>
          </a:p>
        </p:txBody>
      </p:sp>
      <p:sp>
        <p:nvSpPr>
          <p:cNvPr id="618" name="Google Shape;618;p11"/>
          <p:cNvSpPr txBox="1"/>
          <p:nvPr>
            <p:ph idx="1" type="body"/>
          </p:nvPr>
        </p:nvSpPr>
        <p:spPr>
          <a:xfrm>
            <a:off x="1410592" y="2050052"/>
            <a:ext cx="9717104" cy="4325422"/>
          </a:xfrm>
          <a:prstGeom prst="rect">
            <a:avLst/>
          </a:prstGeom>
          <a:noFill/>
          <a:ln>
            <a:noFill/>
          </a:ln>
        </p:spPr>
        <p:txBody>
          <a:bodyPr anchorCtr="0" anchor="t" bIns="45700" lIns="91425" spcFirstLastPara="1" rIns="91425" wrap="square" tIns="45700">
            <a:normAutofit fontScale="92500" lnSpcReduction="20000"/>
          </a:bodyPr>
          <a:lstStyle/>
          <a:p>
            <a:pPr indent="-344170" lvl="0" marL="344170" rtl="0" algn="l">
              <a:lnSpc>
                <a:spcPct val="120000"/>
              </a:lnSpc>
              <a:spcBef>
                <a:spcPts val="0"/>
              </a:spcBef>
              <a:spcAft>
                <a:spcPts val="0"/>
              </a:spcAft>
              <a:buSzPct val="90000"/>
              <a:buChar char="▪"/>
            </a:pPr>
            <a:r>
              <a:rPr lang="fi-FI" sz="1600"/>
              <a:t>Kurssin tavoitteena on antaa lisätukea matematiikan opintoihin yläkoulussa ja parantaa matemaattisia taitoja jatko-opintoja ajatellen. </a:t>
            </a:r>
            <a:endParaRPr sz="1600">
              <a:solidFill>
                <a:srgbClr val="1F2D29"/>
              </a:solidFill>
            </a:endParaRPr>
          </a:p>
          <a:p>
            <a:pPr indent="-344170" lvl="0" marL="344170" rtl="0" algn="l">
              <a:lnSpc>
                <a:spcPct val="120000"/>
              </a:lnSpc>
              <a:spcBef>
                <a:spcPts val="1600"/>
              </a:spcBef>
              <a:spcAft>
                <a:spcPts val="0"/>
              </a:spcAft>
              <a:buSzPct val="90000"/>
              <a:buChar char="▪"/>
            </a:pPr>
            <a:r>
              <a:rPr lang="fi-FI" sz="1600"/>
              <a:t>Kurssilla kerrataan niitä asioita, jotka kurssilaisten mielestä tuntuvat vaikeilta. </a:t>
            </a:r>
            <a:endParaRPr/>
          </a:p>
          <a:p>
            <a:pPr indent="-344170" lvl="0" marL="344170" rtl="0" algn="l">
              <a:lnSpc>
                <a:spcPct val="120000"/>
              </a:lnSpc>
              <a:spcBef>
                <a:spcPts val="1600"/>
              </a:spcBef>
              <a:spcAft>
                <a:spcPts val="0"/>
              </a:spcAft>
              <a:buSzPct val="90000"/>
              <a:buChar char="▪"/>
            </a:pPr>
            <a:r>
              <a:rPr lang="fi-FI" sz="1600"/>
              <a:t>Pääpaino kurssilla on matemaattisten perustaitojen vahvistamisessa. </a:t>
            </a:r>
            <a:endParaRPr/>
          </a:p>
          <a:p>
            <a:pPr indent="-344170" lvl="0" marL="344170" rtl="0" algn="l">
              <a:lnSpc>
                <a:spcPct val="120000"/>
              </a:lnSpc>
              <a:spcBef>
                <a:spcPts val="1600"/>
              </a:spcBef>
              <a:spcAft>
                <a:spcPts val="0"/>
              </a:spcAft>
              <a:buSzPct val="90000"/>
              <a:buChar char="▪"/>
            </a:pPr>
            <a:r>
              <a:rPr lang="fi-FI" sz="1600"/>
              <a:t>Opiskelussa käytetään vaihtelevia työtapoja, esim. Quizzletiä, Kahootia, tietokone-, logiikka- ja lautapelejä sekä käytännönläheisiä opiskelumenetelmiä. </a:t>
            </a:r>
            <a:endParaRPr/>
          </a:p>
          <a:p>
            <a:pPr indent="-344170" lvl="0" marL="344170" rtl="0" algn="l">
              <a:lnSpc>
                <a:spcPct val="120000"/>
              </a:lnSpc>
              <a:spcBef>
                <a:spcPts val="1600"/>
              </a:spcBef>
              <a:spcAft>
                <a:spcPts val="0"/>
              </a:spcAft>
              <a:buSzPct val="90000"/>
              <a:buChar char="▪"/>
            </a:pPr>
            <a:r>
              <a:rPr lang="fi-FI" sz="1600">
                <a:solidFill>
                  <a:srgbClr val="000000"/>
                </a:solidFill>
              </a:rPr>
              <a:t>KURSSILLA SIIS:</a:t>
            </a:r>
            <a:endParaRPr/>
          </a:p>
          <a:p>
            <a:pPr indent="-344170" lvl="0" marL="344170" rtl="0" algn="l">
              <a:lnSpc>
                <a:spcPct val="120000"/>
              </a:lnSpc>
              <a:spcBef>
                <a:spcPts val="1600"/>
              </a:spcBef>
              <a:spcAft>
                <a:spcPts val="0"/>
              </a:spcAft>
              <a:buSzPct val="90000"/>
              <a:buChar char="▪"/>
            </a:pPr>
            <a:r>
              <a:rPr lang="fi-FI" sz="1600"/>
              <a:t>opiskellaan usein pienessä ryhmässä</a:t>
            </a:r>
            <a:endParaRPr sz="1600"/>
          </a:p>
          <a:p>
            <a:pPr indent="-344170" lvl="0" marL="344170" rtl="0" algn="l">
              <a:lnSpc>
                <a:spcPct val="120000"/>
              </a:lnSpc>
              <a:spcBef>
                <a:spcPts val="1000"/>
              </a:spcBef>
              <a:spcAft>
                <a:spcPts val="0"/>
              </a:spcAft>
              <a:buSzPct val="90000"/>
              <a:buChar char="▪"/>
            </a:pPr>
            <a:r>
              <a:rPr lang="fi-FI" sz="1600"/>
              <a:t>Opiskellaan mahdollisimman yksilöllisesti</a:t>
            </a:r>
            <a:endParaRPr sz="1600"/>
          </a:p>
          <a:p>
            <a:pPr indent="-344170" lvl="0" marL="344170" rtl="0" algn="l">
              <a:lnSpc>
                <a:spcPct val="120000"/>
              </a:lnSpc>
              <a:spcBef>
                <a:spcPts val="1000"/>
              </a:spcBef>
              <a:spcAft>
                <a:spcPts val="0"/>
              </a:spcAft>
              <a:buSzPct val="90000"/>
              <a:buChar char="▪"/>
            </a:pPr>
            <a:r>
              <a:rPr lang="fi-FI" sz="1600"/>
              <a:t>Käytetään erilaisia opiskelumenetelmiä</a:t>
            </a:r>
            <a:endParaRPr sz="1600"/>
          </a:p>
          <a:p>
            <a:pPr indent="-344170" lvl="0" marL="344170" rtl="0" algn="l">
              <a:lnSpc>
                <a:spcPct val="120000"/>
              </a:lnSpc>
              <a:spcBef>
                <a:spcPts val="1000"/>
              </a:spcBef>
              <a:spcAft>
                <a:spcPts val="0"/>
              </a:spcAft>
              <a:buSzPct val="90000"/>
              <a:buChar char="▪"/>
            </a:pPr>
            <a:r>
              <a:rPr lang="fi-FI" sz="1600"/>
              <a:t>opettaja pyrkii "sanottamaan" matikan kieltä suomen kielelle</a:t>
            </a:r>
            <a:br>
              <a:rPr lang="fi-FI" sz="1600"/>
            </a:br>
            <a:endParaRPr sz="1600"/>
          </a:p>
          <a:p>
            <a:pPr indent="-259588" lvl="0" marL="344170" rtl="0" algn="l">
              <a:lnSpc>
                <a:spcPct val="120000"/>
              </a:lnSpc>
              <a:spcBef>
                <a:spcPts val="1000"/>
              </a:spcBef>
              <a:spcAft>
                <a:spcPts val="0"/>
              </a:spcAft>
              <a:buSzPct val="90000"/>
              <a:buNone/>
            </a:pPr>
            <a:r>
              <a:t/>
            </a:r>
            <a:endParaRPr sz="1600">
              <a:solidFill>
                <a:srgbClr val="1F2D29"/>
              </a:solidFill>
            </a:endParaRPr>
          </a:p>
        </p:txBody>
      </p:sp>
      <p:pic>
        <p:nvPicPr>
          <p:cNvPr id="619" name="Google Shape;619;p11"/>
          <p:cNvPicPr preferRelativeResize="0"/>
          <p:nvPr/>
        </p:nvPicPr>
        <p:blipFill rotWithShape="1">
          <a:blip r:embed="rId4">
            <a:alphaModFix/>
          </a:blip>
          <a:srcRect b="0" l="0" r="0" t="0"/>
          <a:stretch/>
        </p:blipFill>
        <p:spPr>
          <a:xfrm>
            <a:off x="8227512" y="3928998"/>
            <a:ext cx="3578268" cy="2683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sp>
        <p:nvSpPr>
          <p:cNvPr id="624" name="Google Shape;624;p12"/>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25" name="Google Shape;625;p12"/>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2"/>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27" name="Google Shape;627;p12"/>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628" name="Google Shape;628;p12"/>
          <p:cNvSpPr txBox="1"/>
          <p:nvPr>
            <p:ph type="title"/>
          </p:nvPr>
        </p:nvSpPr>
        <p:spPr>
          <a:xfrm>
            <a:off x="2361151" y="500631"/>
            <a:ext cx="8208988" cy="121411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2D29"/>
              </a:buClr>
              <a:buSzPct val="100000"/>
              <a:buFont typeface="Arial"/>
              <a:buNone/>
            </a:pPr>
            <a:r>
              <a:rPr lang="fi-FI" sz="4400">
                <a:solidFill>
                  <a:srgbClr val="1F2D29"/>
                </a:solidFill>
              </a:rPr>
              <a:t>Matematiikan syventävä  </a:t>
            </a:r>
            <a:br>
              <a:rPr lang="fi-FI" sz="4400">
                <a:solidFill>
                  <a:srgbClr val="1F2D29"/>
                </a:solidFill>
              </a:rPr>
            </a:br>
            <a:r>
              <a:rPr lang="fi-FI" sz="4400">
                <a:solidFill>
                  <a:srgbClr val="1F2D29"/>
                </a:solidFill>
              </a:rPr>
              <a:t>(kevät)</a:t>
            </a:r>
            <a:endParaRPr sz="4400">
              <a:solidFill>
                <a:srgbClr val="1F2D29"/>
              </a:solidFill>
            </a:endParaRPr>
          </a:p>
        </p:txBody>
      </p:sp>
      <p:sp>
        <p:nvSpPr>
          <p:cNvPr id="629" name="Google Shape;629;p12"/>
          <p:cNvSpPr txBox="1"/>
          <p:nvPr>
            <p:ph idx="1" type="body"/>
          </p:nvPr>
        </p:nvSpPr>
        <p:spPr>
          <a:xfrm>
            <a:off x="1771540" y="2101146"/>
            <a:ext cx="9155629" cy="4254276"/>
          </a:xfrm>
          <a:prstGeom prst="rect">
            <a:avLst/>
          </a:prstGeom>
          <a:noFill/>
          <a:ln>
            <a:noFill/>
          </a:ln>
        </p:spPr>
        <p:txBody>
          <a:bodyPr anchorCtr="0" anchor="t" bIns="45700" lIns="91425" spcFirstLastPara="1" rIns="91425" wrap="square" tIns="45700">
            <a:normAutofit fontScale="77500" lnSpcReduction="20000"/>
          </a:bodyPr>
          <a:lstStyle/>
          <a:p>
            <a:pPr indent="-337312" lvl="0" marL="344170" rtl="0" algn="l">
              <a:lnSpc>
                <a:spcPct val="120000"/>
              </a:lnSpc>
              <a:spcBef>
                <a:spcPts val="0"/>
              </a:spcBef>
              <a:spcAft>
                <a:spcPts val="0"/>
              </a:spcAft>
              <a:buSzPct val="90000"/>
              <a:buChar char="▪"/>
            </a:pPr>
            <a:r>
              <a:rPr lang="fi-FI" sz="1600"/>
              <a:t>Kurssin tavoite on helpottaa matematiikan opiskelua lukiossa.</a:t>
            </a:r>
            <a:endParaRPr/>
          </a:p>
          <a:p>
            <a:pPr indent="-337312" lvl="0" marL="344170" rtl="0" algn="l">
              <a:lnSpc>
                <a:spcPct val="120000"/>
              </a:lnSpc>
              <a:spcBef>
                <a:spcPts val="1600"/>
              </a:spcBef>
              <a:spcAft>
                <a:spcPts val="0"/>
              </a:spcAft>
              <a:buSzPct val="90000"/>
              <a:buChar char="▪"/>
            </a:pPr>
            <a:r>
              <a:rPr lang="fi-FI" sz="1600"/>
              <a:t>Kurssista on hyötyä sekä pitkän että lyhyen matematiikan opiskelussa. </a:t>
            </a:r>
            <a:endParaRPr/>
          </a:p>
          <a:p>
            <a:pPr indent="-337312" lvl="0" marL="344170" rtl="0" algn="l">
              <a:lnSpc>
                <a:spcPct val="120000"/>
              </a:lnSpc>
              <a:spcBef>
                <a:spcPts val="1600"/>
              </a:spcBef>
              <a:spcAft>
                <a:spcPts val="0"/>
              </a:spcAft>
              <a:buSzPct val="90000"/>
              <a:buChar char="▪"/>
            </a:pPr>
            <a:r>
              <a:rPr lang="fi-FI" sz="1600"/>
              <a:t>Kurssilla vahvistetaan polynomilaskentaa opettelemalla mm. binomikaavat sekä murtolausekkeiden laskutoimitukset. Lisäksi kurssilla varmistetaan yhtälöiden ja epäyhtälöiden ratkaiseminen sekä kuvaajan tulkinta. </a:t>
            </a:r>
            <a:endParaRPr/>
          </a:p>
          <a:p>
            <a:pPr indent="-337312" lvl="0" marL="344170" rtl="0" algn="l">
              <a:lnSpc>
                <a:spcPct val="120000"/>
              </a:lnSpc>
              <a:spcBef>
                <a:spcPts val="1600"/>
              </a:spcBef>
              <a:spcAft>
                <a:spcPts val="0"/>
              </a:spcAft>
              <a:buSzPct val="90000"/>
              <a:buChar char="▪"/>
            </a:pPr>
            <a:r>
              <a:rPr lang="fi-FI" sz="1600"/>
              <a:t>Kurssilla varmistetaan mm. yhtälöiden ratkaiseminen, potenssilaskenta sekä tutustutaan Geogebraan ja johonkin matikkaeditoriin, jotta hyppäys yläkoulun matematiikasta lukion matematiikkaan ei olisi niin suuri.</a:t>
            </a:r>
            <a:endParaRPr/>
          </a:p>
          <a:p>
            <a:pPr indent="-337312" lvl="0" marL="344170" rtl="0" algn="l">
              <a:lnSpc>
                <a:spcPct val="120000"/>
              </a:lnSpc>
              <a:spcBef>
                <a:spcPts val="1600"/>
              </a:spcBef>
              <a:spcAft>
                <a:spcPts val="0"/>
              </a:spcAft>
              <a:buSzPct val="90000"/>
              <a:buChar char="▪"/>
            </a:pPr>
            <a:r>
              <a:rPr lang="fi-FI" sz="1600"/>
              <a:t>Kurssi opiskellaan käyttäen </a:t>
            </a:r>
            <a:r>
              <a:rPr b="1" lang="fi-FI" sz="1600"/>
              <a:t>matikkamatskujen i</a:t>
            </a:r>
            <a:r>
              <a:rPr lang="fi-FI" sz="1600"/>
              <a:t>lmaista nettimateriaalia sekä </a:t>
            </a:r>
            <a:r>
              <a:rPr b="1" lang="fi-FI" sz="1600"/>
              <a:t>Ekstra</a:t>
            </a:r>
            <a:r>
              <a:rPr lang="fi-FI" sz="1600"/>
              <a:t>-oppikirjaaja ja </a:t>
            </a:r>
            <a:r>
              <a:rPr b="1" lang="fi-FI" sz="1600"/>
              <a:t>Ma.fi</a:t>
            </a:r>
            <a:r>
              <a:rPr lang="fi-FI" sz="1600"/>
              <a:t>-sivustoa</a:t>
            </a:r>
            <a:endParaRPr/>
          </a:p>
          <a:p>
            <a:pPr indent="-337312" lvl="0" marL="344170" rtl="0" algn="l">
              <a:lnSpc>
                <a:spcPct val="120000"/>
              </a:lnSpc>
              <a:spcBef>
                <a:spcPts val="1600"/>
              </a:spcBef>
              <a:spcAft>
                <a:spcPts val="0"/>
              </a:spcAft>
              <a:buSzPct val="90000"/>
              <a:buChar char="▪"/>
            </a:pPr>
            <a:r>
              <a:rPr lang="fi-FI" sz="1600"/>
              <a:t>Arvioinnin helpottamiseksi kurssilla pidetään summatiivinen koe. Kurssi arvostellaan suoritettu –merkinnällä. Kurssi sopii erityisesti niille, jotka aikovat matemaattisesti suuntautuviin jatko-opintoihin.</a:t>
            </a:r>
            <a:endParaRPr/>
          </a:p>
          <a:p>
            <a:pPr indent="-337312" lvl="0" marL="344170" rtl="0" algn="l">
              <a:lnSpc>
                <a:spcPct val="120000"/>
              </a:lnSpc>
              <a:spcBef>
                <a:spcPts val="1600"/>
              </a:spcBef>
              <a:spcAft>
                <a:spcPts val="0"/>
              </a:spcAft>
              <a:buSzPct val="90000"/>
              <a:buChar char="▪"/>
            </a:pPr>
            <a:r>
              <a:rPr lang="fi-FI" sz="1600"/>
              <a:t>Kurssi korvaa Lohjan Yhteislyseon Lukion yhden opintokokonaisuuden(MA16/MB10) mikäli vastaava kurssi on lukion uudessa opetussuunnitelmassa tarjolla ha oppilas suorittaa kurssikokeen hyväksytysti.</a:t>
            </a:r>
            <a:endParaRPr sz="1600"/>
          </a:p>
          <a:p>
            <a:pPr indent="-345186" lvl="0" marL="344170" rtl="0" algn="l">
              <a:lnSpc>
                <a:spcPct val="120000"/>
              </a:lnSpc>
              <a:spcBef>
                <a:spcPts val="1600"/>
              </a:spcBef>
              <a:spcAft>
                <a:spcPts val="0"/>
              </a:spcAft>
              <a:buSzPct val="100000"/>
              <a:buChar char="▪"/>
            </a:pPr>
            <a:r>
              <a:t/>
            </a:r>
            <a:endParaRPr sz="1600"/>
          </a:p>
          <a:p>
            <a:pPr indent="-266446" lvl="0" marL="344170" rtl="0" algn="l">
              <a:lnSpc>
                <a:spcPct val="120000"/>
              </a:lnSpc>
              <a:spcBef>
                <a:spcPts val="1600"/>
              </a:spcBef>
              <a:spcAft>
                <a:spcPts val="0"/>
              </a:spcAft>
              <a:buSzPct val="90000"/>
              <a:buNone/>
            </a:pPr>
            <a:r>
              <a:t/>
            </a:r>
            <a:endParaRPr sz="1600">
              <a:solidFill>
                <a:srgbClr val="1F2D29"/>
              </a:solidFill>
            </a:endParaRPr>
          </a:p>
        </p:txBody>
      </p:sp>
      <p:pic>
        <p:nvPicPr>
          <p:cNvPr id="630" name="Google Shape;630;p12"/>
          <p:cNvPicPr preferRelativeResize="0"/>
          <p:nvPr/>
        </p:nvPicPr>
        <p:blipFill rotWithShape="1">
          <a:blip r:embed="rId4">
            <a:alphaModFix/>
          </a:blip>
          <a:srcRect b="0" l="0" r="0" t="0"/>
          <a:stretch/>
        </p:blipFill>
        <p:spPr>
          <a:xfrm>
            <a:off x="8067089" y="104253"/>
            <a:ext cx="3834397" cy="26933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sp>
        <p:nvSpPr>
          <p:cNvPr id="635" name="Google Shape;635;p13"/>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36" name="Google Shape;636;p13"/>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3"/>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38" name="Google Shape;638;p13"/>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639" name="Google Shape;639;p13"/>
          <p:cNvSpPr txBox="1"/>
          <p:nvPr>
            <p:ph type="title"/>
          </p:nvPr>
        </p:nvSpPr>
        <p:spPr>
          <a:xfrm>
            <a:off x="1305730" y="761334"/>
            <a:ext cx="4343332" cy="1610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3200"/>
              <a:buFont typeface="Arial"/>
              <a:buNone/>
            </a:pPr>
            <a:r>
              <a:rPr lang="fi-FI" sz="3200">
                <a:solidFill>
                  <a:srgbClr val="1F2D29"/>
                </a:solidFill>
              </a:rPr>
              <a:t>3D-mallinnus (syksy) </a:t>
            </a:r>
            <a:br>
              <a:rPr lang="fi-FI" sz="3200"/>
            </a:br>
            <a:r>
              <a:rPr lang="fi-FI" sz="4400">
                <a:solidFill>
                  <a:srgbClr val="1F2D29"/>
                </a:solidFill>
              </a:rPr>
              <a:t> </a:t>
            </a:r>
            <a:endParaRPr sz="4400">
              <a:solidFill>
                <a:srgbClr val="1F2D29"/>
              </a:solidFill>
            </a:endParaRPr>
          </a:p>
        </p:txBody>
      </p:sp>
      <p:pic>
        <p:nvPicPr>
          <p:cNvPr descr="Kuva, joka sisältää kohteen teksti, luonto, jää&#10;&#10;Kuvaus luotu automaattisesti" id="640" name="Google Shape;640;p13"/>
          <p:cNvPicPr preferRelativeResize="0"/>
          <p:nvPr>
            <p:ph idx="1" type="body"/>
          </p:nvPr>
        </p:nvPicPr>
        <p:blipFill rotWithShape="1">
          <a:blip r:embed="rId4">
            <a:alphaModFix/>
          </a:blip>
          <a:srcRect b="0" l="0" r="0" t="0"/>
          <a:stretch/>
        </p:blipFill>
        <p:spPr>
          <a:xfrm>
            <a:off x="1304820" y="2277701"/>
            <a:ext cx="2631364" cy="2625447"/>
          </a:xfrm>
          <a:prstGeom prst="rect">
            <a:avLst/>
          </a:prstGeom>
          <a:noFill/>
          <a:ln>
            <a:noFill/>
          </a:ln>
        </p:spPr>
      </p:pic>
      <p:pic>
        <p:nvPicPr>
          <p:cNvPr descr="Kuva, joka sisältää kohteen lattia, henkilö, tyttö&#10;&#10;Kuvaus luotu automaattisesti" id="641" name="Google Shape;641;p13"/>
          <p:cNvPicPr preferRelativeResize="0"/>
          <p:nvPr/>
        </p:nvPicPr>
        <p:blipFill rotWithShape="1">
          <a:blip r:embed="rId5">
            <a:alphaModFix/>
          </a:blip>
          <a:srcRect b="0" l="0" r="0" t="0"/>
          <a:stretch/>
        </p:blipFill>
        <p:spPr>
          <a:xfrm>
            <a:off x="3586766" y="2859595"/>
            <a:ext cx="2249510" cy="3070639"/>
          </a:xfrm>
          <a:prstGeom prst="rect">
            <a:avLst/>
          </a:prstGeom>
          <a:noFill/>
          <a:ln>
            <a:noFill/>
          </a:ln>
        </p:spPr>
      </p:pic>
      <p:sp>
        <p:nvSpPr>
          <p:cNvPr id="642" name="Google Shape;642;p13"/>
          <p:cNvSpPr txBox="1"/>
          <p:nvPr/>
        </p:nvSpPr>
        <p:spPr>
          <a:xfrm>
            <a:off x="6248400" y="807076"/>
            <a:ext cx="4889678" cy="1354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i-FI" sz="3200" u="none" cap="none" strike="noStrike">
                <a:solidFill>
                  <a:srgbClr val="1F2D29"/>
                </a:solidFill>
                <a:latin typeface="Arial"/>
                <a:ea typeface="Arial"/>
                <a:cs typeface="Arial"/>
                <a:sym typeface="Arial"/>
              </a:rPr>
              <a:t>Ohjelmointia ja robotiikkaa (kevät)</a:t>
            </a:r>
            <a:br>
              <a:rPr b="0" i="0" lang="fi-FI" sz="3200" u="none" cap="none" strike="noStrike">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643" name="Google Shape;643;p13"/>
          <p:cNvSpPr txBox="1"/>
          <p:nvPr/>
        </p:nvSpPr>
        <p:spPr>
          <a:xfrm>
            <a:off x="1218261" y="48430"/>
            <a:ext cx="389156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i-FI" sz="4400">
                <a:solidFill>
                  <a:srgbClr val="1F2D29"/>
                </a:solidFill>
                <a:latin typeface="Arial"/>
                <a:ea typeface="Arial"/>
                <a:cs typeface="Arial"/>
                <a:sym typeface="Arial"/>
              </a:rPr>
              <a:t>Tietotekniikka: </a:t>
            </a:r>
            <a:endParaRPr sz="1800">
              <a:solidFill>
                <a:schemeClr val="dk1"/>
              </a:solidFill>
              <a:latin typeface="Arial"/>
              <a:ea typeface="Arial"/>
              <a:cs typeface="Arial"/>
              <a:sym typeface="Arial"/>
            </a:endParaRPr>
          </a:p>
        </p:txBody>
      </p:sp>
      <p:pic>
        <p:nvPicPr>
          <p:cNvPr descr="Kuva, joka sisältää kohteen teksti, näyttökuva, elektroniikka, näyttö&#10;&#10;Kuvaus luotu automaattisesti" id="644" name="Google Shape;644;p13"/>
          <p:cNvPicPr preferRelativeResize="0"/>
          <p:nvPr/>
        </p:nvPicPr>
        <p:blipFill rotWithShape="1">
          <a:blip r:embed="rId6">
            <a:alphaModFix/>
          </a:blip>
          <a:srcRect b="0" l="0" r="0" t="0"/>
          <a:stretch/>
        </p:blipFill>
        <p:spPr>
          <a:xfrm>
            <a:off x="6344992" y="2158701"/>
            <a:ext cx="3913030" cy="2401077"/>
          </a:xfrm>
          <a:prstGeom prst="rect">
            <a:avLst/>
          </a:prstGeom>
          <a:noFill/>
          <a:ln>
            <a:noFill/>
          </a:ln>
        </p:spPr>
      </p:pic>
      <p:pic>
        <p:nvPicPr>
          <p:cNvPr id="645" name="Google Shape;645;p13"/>
          <p:cNvPicPr preferRelativeResize="0"/>
          <p:nvPr/>
        </p:nvPicPr>
        <p:blipFill rotWithShape="1">
          <a:blip r:embed="rId7">
            <a:alphaModFix/>
          </a:blip>
          <a:srcRect b="0" l="0" r="0" t="0"/>
          <a:stretch/>
        </p:blipFill>
        <p:spPr>
          <a:xfrm>
            <a:off x="6505979" y="4444769"/>
            <a:ext cx="3923762" cy="2003840"/>
          </a:xfrm>
          <a:prstGeom prst="rect">
            <a:avLst/>
          </a:prstGeom>
          <a:noFill/>
          <a:ln>
            <a:noFill/>
          </a:ln>
        </p:spPr>
      </p:pic>
      <p:pic>
        <p:nvPicPr>
          <p:cNvPr id="646" name="Google Shape;646;p13"/>
          <p:cNvPicPr preferRelativeResize="0"/>
          <p:nvPr/>
        </p:nvPicPr>
        <p:blipFill rotWithShape="1">
          <a:blip r:embed="rId8">
            <a:alphaModFix/>
          </a:blip>
          <a:srcRect b="0" l="0" r="0" t="0"/>
          <a:stretch/>
        </p:blipFill>
        <p:spPr>
          <a:xfrm>
            <a:off x="8963695" y="3273976"/>
            <a:ext cx="2743200" cy="2113091"/>
          </a:xfrm>
          <a:prstGeom prst="rect">
            <a:avLst/>
          </a:prstGeom>
          <a:noFill/>
          <a:ln>
            <a:noFill/>
          </a:ln>
        </p:spPr>
      </p:pic>
      <p:pic>
        <p:nvPicPr>
          <p:cNvPr descr="Kuva, joka sisältää kohteen seinä, sisä&#10;&#10;Kuvaus luotu automaattisesti" id="647" name="Google Shape;647;p13"/>
          <p:cNvPicPr preferRelativeResize="0"/>
          <p:nvPr/>
        </p:nvPicPr>
        <p:blipFill rotWithShape="1">
          <a:blip r:embed="rId9">
            <a:alphaModFix/>
          </a:blip>
          <a:srcRect b="0" l="0" r="0" t="0"/>
          <a:stretch/>
        </p:blipFill>
        <p:spPr>
          <a:xfrm>
            <a:off x="1375893" y="4396365"/>
            <a:ext cx="2603679" cy="2283099"/>
          </a:xfrm>
          <a:prstGeom prst="rect">
            <a:avLst/>
          </a:prstGeom>
          <a:noFill/>
          <a:ln>
            <a:noFill/>
          </a:ln>
        </p:spPr>
      </p:pic>
      <p:sp>
        <p:nvSpPr>
          <p:cNvPr id="648" name="Google Shape;648;p13"/>
          <p:cNvSpPr txBox="1"/>
          <p:nvPr/>
        </p:nvSpPr>
        <p:spPr>
          <a:xfrm>
            <a:off x="1307474" y="1768967"/>
            <a:ext cx="35481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i-FI" sz="1800">
                <a:solidFill>
                  <a:schemeClr val="dk1"/>
                </a:solidFill>
                <a:latin typeface="Arial"/>
                <a:ea typeface="Arial"/>
                <a:cs typeface="Arial"/>
                <a:sym typeface="Arial"/>
              </a:rPr>
              <a:t>Blender, Mixamo, Tinkercad ym. </a:t>
            </a:r>
            <a:endParaRPr/>
          </a:p>
        </p:txBody>
      </p:sp>
      <p:sp>
        <p:nvSpPr>
          <p:cNvPr id="649" name="Google Shape;649;p13"/>
          <p:cNvSpPr txBox="1"/>
          <p:nvPr/>
        </p:nvSpPr>
        <p:spPr>
          <a:xfrm>
            <a:off x="6344321" y="1772320"/>
            <a:ext cx="30222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i-FI" sz="1800">
                <a:solidFill>
                  <a:schemeClr val="dk1"/>
                </a:solidFill>
                <a:latin typeface="Arial"/>
                <a:ea typeface="Arial"/>
                <a:cs typeface="Arial"/>
                <a:sym typeface="Arial"/>
              </a:rPr>
              <a:t>Unity, Jypeli, Lego EV3 ym.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p2"/>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49" name="Google Shape;449;p2"/>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451" name="Google Shape;451;p2"/>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452" name="Google Shape;452;p2"/>
          <p:cNvSpPr txBox="1"/>
          <p:nvPr>
            <p:ph type="title"/>
          </p:nvPr>
        </p:nvSpPr>
        <p:spPr>
          <a:xfrm>
            <a:off x="2611808" y="1022548"/>
            <a:ext cx="7958331" cy="13080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Valintojen aikataulu</a:t>
            </a:r>
            <a:endParaRPr sz="4400">
              <a:solidFill>
                <a:srgbClr val="1F2D29"/>
              </a:solidFill>
            </a:endParaRPr>
          </a:p>
        </p:txBody>
      </p:sp>
      <p:sp>
        <p:nvSpPr>
          <p:cNvPr id="453" name="Google Shape;453;p2"/>
          <p:cNvSpPr txBox="1"/>
          <p:nvPr>
            <p:ph idx="1" type="body"/>
          </p:nvPr>
        </p:nvSpPr>
        <p:spPr>
          <a:xfrm>
            <a:off x="2302933" y="2641604"/>
            <a:ext cx="9623470" cy="3443107"/>
          </a:xfrm>
          <a:prstGeom prst="rect">
            <a:avLst/>
          </a:prstGeom>
          <a:noFill/>
          <a:ln>
            <a:noFill/>
          </a:ln>
        </p:spPr>
        <p:txBody>
          <a:bodyPr anchorCtr="0" anchor="t" bIns="45700" lIns="91425" spcFirstLastPara="1" rIns="91425" wrap="square" tIns="45700">
            <a:normAutofit/>
          </a:bodyPr>
          <a:lstStyle/>
          <a:p>
            <a:pPr indent="0" lvl="0" marL="344487" rtl="0" algn="l">
              <a:lnSpc>
                <a:spcPct val="120000"/>
              </a:lnSpc>
              <a:spcBef>
                <a:spcPts val="0"/>
              </a:spcBef>
              <a:spcAft>
                <a:spcPts val="0"/>
              </a:spcAft>
              <a:buNone/>
            </a:pPr>
            <a:r>
              <a:t/>
            </a:r>
            <a:endParaRPr sz="2800">
              <a:solidFill>
                <a:srgbClr val="1F2D29"/>
              </a:solidFill>
            </a:endParaRPr>
          </a:p>
          <a:p>
            <a:pPr indent="-344170" lvl="0" marL="344170" rtl="0" algn="l">
              <a:lnSpc>
                <a:spcPct val="120000"/>
              </a:lnSpc>
              <a:spcBef>
                <a:spcPts val="0"/>
              </a:spcBef>
              <a:spcAft>
                <a:spcPts val="0"/>
              </a:spcAft>
              <a:buSzPts val="2520"/>
              <a:buChar char="▪"/>
            </a:pPr>
            <a:r>
              <a:rPr lang="fi-FI" sz="2800">
                <a:solidFill>
                  <a:srgbClr val="1F2D29"/>
                </a:solidFill>
              </a:rPr>
              <a:t>Kysely ilmestyy Wilmaan viikolla 7, eli juuri ennen hiihtolomaa </a:t>
            </a:r>
            <a:endParaRPr sz="2800"/>
          </a:p>
          <a:p>
            <a:pPr indent="-344170" lvl="0" marL="344170" rtl="0" algn="l">
              <a:lnSpc>
                <a:spcPct val="120000"/>
              </a:lnSpc>
              <a:spcBef>
                <a:spcPts val="1600"/>
              </a:spcBef>
              <a:spcAft>
                <a:spcPts val="0"/>
              </a:spcAft>
              <a:buSzPts val="2520"/>
              <a:buChar char="▪"/>
            </a:pPr>
            <a:r>
              <a:rPr lang="fi-FI" sz="2800">
                <a:solidFill>
                  <a:srgbClr val="1F2D29"/>
                </a:solidFill>
              </a:rPr>
              <a:t>Vastausaikaa viikko</a:t>
            </a:r>
            <a:endParaRPr/>
          </a:p>
          <a:p>
            <a:pPr indent="-184150" lvl="0" marL="344170" rtl="0" algn="l">
              <a:lnSpc>
                <a:spcPct val="120000"/>
              </a:lnSpc>
              <a:spcBef>
                <a:spcPts val="1600"/>
              </a:spcBef>
              <a:spcAft>
                <a:spcPts val="0"/>
              </a:spcAft>
              <a:buSzPts val="2520"/>
              <a:buNone/>
            </a:pPr>
            <a:r>
              <a:t/>
            </a:r>
            <a:endParaRPr sz="2800">
              <a:solidFill>
                <a:srgbClr val="1F2D2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3" name="Shape 653"/>
        <p:cNvGrpSpPr/>
        <p:nvPr/>
      </p:nvGrpSpPr>
      <p:grpSpPr>
        <a:xfrm>
          <a:off x="0" y="0"/>
          <a:ext cx="0" cy="0"/>
          <a:chOff x="0" y="0"/>
          <a:chExt cx="0" cy="0"/>
        </a:xfrm>
      </p:grpSpPr>
      <p:sp>
        <p:nvSpPr>
          <p:cNvPr id="654" name="Google Shape;654;p14"/>
          <p:cNvSpPr/>
          <p:nvPr/>
        </p:nvSpPr>
        <p:spPr>
          <a:xfrm>
            <a:off x="0" y="0"/>
            <a:ext cx="12189867" cy="6855282"/>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55" name="Google Shape;655;p14"/>
          <p:cNvPicPr preferRelativeResize="0"/>
          <p:nvPr/>
        </p:nvPicPr>
        <p:blipFill rotWithShape="1">
          <a:blip r:embed="rId4">
            <a:alphaModFix/>
          </a:blip>
          <a:srcRect b="0" l="0" r="0" t="0"/>
          <a:stretch/>
        </p:blipFill>
        <p:spPr>
          <a:xfrm>
            <a:off x="2831794" y="2105202"/>
            <a:ext cx="9360205" cy="4752798"/>
          </a:xfrm>
          <a:prstGeom prst="rect">
            <a:avLst/>
          </a:prstGeom>
          <a:noFill/>
          <a:ln>
            <a:noFill/>
          </a:ln>
        </p:spPr>
      </p:pic>
      <p:pic>
        <p:nvPicPr>
          <p:cNvPr id="656" name="Google Shape;656;p14"/>
          <p:cNvPicPr preferRelativeResize="0"/>
          <p:nvPr/>
        </p:nvPicPr>
        <p:blipFill rotWithShape="1">
          <a:blip r:embed="rId5">
            <a:alphaModFix/>
          </a:blip>
          <a:srcRect b="0" l="0" r="0" t="0"/>
          <a:stretch/>
        </p:blipFill>
        <p:spPr>
          <a:xfrm>
            <a:off x="0" y="0"/>
            <a:ext cx="12189867" cy="6858000"/>
          </a:xfrm>
          <a:prstGeom prst="rect">
            <a:avLst/>
          </a:prstGeom>
          <a:noFill/>
          <a:ln>
            <a:noFill/>
          </a:ln>
        </p:spPr>
      </p:pic>
      <p:sp>
        <p:nvSpPr>
          <p:cNvPr id="657" name="Google Shape;657;p14"/>
          <p:cNvSpPr/>
          <p:nvPr/>
        </p:nvSpPr>
        <p:spPr>
          <a:xfrm>
            <a:off x="0" y="0"/>
            <a:ext cx="96417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8" name="Google Shape;658;p14"/>
          <p:cNvSpPr/>
          <p:nvPr/>
        </p:nvSpPr>
        <p:spPr>
          <a:xfrm>
            <a:off x="962042" y="0"/>
            <a:ext cx="45719"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9" name="Google Shape;659;p14"/>
          <p:cNvSpPr/>
          <p:nvPr/>
        </p:nvSpPr>
        <p:spPr>
          <a:xfrm>
            <a:off x="1007533" y="0"/>
            <a:ext cx="10378001" cy="6858000"/>
          </a:xfrm>
          <a:prstGeom prst="rect">
            <a:avLst/>
          </a:prstGeom>
          <a:solidFill>
            <a:schemeClr val="dk2">
              <a:alpha val="9176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0" name="Google Shape;660;p14"/>
          <p:cNvSpPr txBox="1"/>
          <p:nvPr>
            <p:ph type="title"/>
          </p:nvPr>
        </p:nvSpPr>
        <p:spPr>
          <a:xfrm>
            <a:off x="1969804" y="808056"/>
            <a:ext cx="3969504" cy="107722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Arial"/>
              <a:buNone/>
            </a:pPr>
            <a:r>
              <a:rPr lang="fi-FI" sz="2400"/>
              <a:t>Englannin syventävä (syksy) ja tukikurssi (syksy)</a:t>
            </a:r>
            <a:endParaRPr sz="2400"/>
          </a:p>
        </p:txBody>
      </p:sp>
      <p:sp>
        <p:nvSpPr>
          <p:cNvPr id="661" name="Google Shape;661;p14"/>
          <p:cNvSpPr txBox="1"/>
          <p:nvPr>
            <p:ph idx="1" type="body"/>
          </p:nvPr>
        </p:nvSpPr>
        <p:spPr>
          <a:xfrm>
            <a:off x="1969803" y="2052116"/>
            <a:ext cx="3969505" cy="3997828"/>
          </a:xfrm>
          <a:prstGeom prst="rect">
            <a:avLst/>
          </a:prstGeom>
          <a:noFill/>
          <a:ln>
            <a:noFill/>
          </a:ln>
        </p:spPr>
        <p:txBody>
          <a:bodyPr anchorCtr="0" anchor="ctr" bIns="45700" lIns="91425" spcFirstLastPara="1" rIns="91425" wrap="square" tIns="45700">
            <a:noAutofit/>
          </a:bodyPr>
          <a:lstStyle/>
          <a:p>
            <a:pPr indent="-344170" lvl="0" marL="344170" rtl="0" algn="l">
              <a:lnSpc>
                <a:spcPct val="110000"/>
              </a:lnSpc>
              <a:spcBef>
                <a:spcPts val="0"/>
              </a:spcBef>
              <a:spcAft>
                <a:spcPts val="0"/>
              </a:spcAft>
              <a:buSzPts val="1260"/>
              <a:buChar char="▪"/>
            </a:pPr>
            <a:r>
              <a:rPr b="1" lang="fi-FI" sz="1400"/>
              <a:t>Syventävä kurssi:</a:t>
            </a:r>
            <a:endParaRPr/>
          </a:p>
          <a:p>
            <a:pPr indent="-344170" lvl="0" marL="344170" rtl="0" algn="l">
              <a:lnSpc>
                <a:spcPct val="110000"/>
              </a:lnSpc>
              <a:spcBef>
                <a:spcPts val="1600"/>
              </a:spcBef>
              <a:spcAft>
                <a:spcPts val="0"/>
              </a:spcAft>
              <a:buSzPts val="1260"/>
              <a:buChar char="▪"/>
            </a:pPr>
            <a:r>
              <a:rPr lang="fi-FI" sz="1400"/>
              <a:t>tarkoitettu parantamaan jatko-opiskelumahdollisuuksia lukiossa, mutta kaikki englannin kielestä kiinnostuneet ovat tervetulleita mukaan</a:t>
            </a:r>
            <a:endParaRPr sz="1400"/>
          </a:p>
          <a:p>
            <a:pPr indent="-344170" lvl="0" marL="344170" rtl="0" algn="l">
              <a:lnSpc>
                <a:spcPct val="110000"/>
              </a:lnSpc>
              <a:spcBef>
                <a:spcPts val="1600"/>
              </a:spcBef>
              <a:spcAft>
                <a:spcPts val="0"/>
              </a:spcAft>
              <a:buSzPts val="1260"/>
              <a:buChar char="▪"/>
            </a:pPr>
            <a:r>
              <a:rPr lang="fi-FI" sz="1400"/>
              <a:t>-  kerrataan ja opitaan uutta monipuolisten rakenne- ja sanastoharjoitusten avulla, tehdään mm. sähköisiä tehtäviä</a:t>
            </a:r>
            <a:endParaRPr sz="1400"/>
          </a:p>
          <a:p>
            <a:pPr indent="-344170" lvl="0" marL="344170" rtl="0" algn="l">
              <a:lnSpc>
                <a:spcPct val="110000"/>
              </a:lnSpc>
              <a:spcBef>
                <a:spcPts val="1600"/>
              </a:spcBef>
              <a:spcAft>
                <a:spcPts val="0"/>
              </a:spcAft>
              <a:buSzPts val="1260"/>
              <a:buChar char="▪"/>
            </a:pPr>
            <a:r>
              <a:rPr lang="fi-FI" sz="1400"/>
              <a:t>- kurssin suorittamalla voi halutessaan korvata kertaavan kurssin niissä lukioissa, joissa vastaava kurssi on tarjolla</a:t>
            </a:r>
            <a:endParaRPr/>
          </a:p>
          <a:p>
            <a:pPr indent="-344170" lvl="0" marL="344170" rtl="0" algn="l">
              <a:lnSpc>
                <a:spcPct val="110000"/>
              </a:lnSpc>
              <a:spcBef>
                <a:spcPts val="1600"/>
              </a:spcBef>
              <a:spcAft>
                <a:spcPts val="0"/>
              </a:spcAft>
              <a:buSzPts val="1260"/>
              <a:buChar char="▪"/>
            </a:pPr>
            <a:r>
              <a:rPr b="1" lang="fi-FI" sz="1400"/>
              <a:t>Tukikurssi:</a:t>
            </a:r>
            <a:endParaRPr/>
          </a:p>
          <a:p>
            <a:pPr indent="-344170" lvl="0" marL="344170" rtl="0" algn="l">
              <a:lnSpc>
                <a:spcPct val="110000"/>
              </a:lnSpc>
              <a:spcBef>
                <a:spcPts val="1600"/>
              </a:spcBef>
              <a:spcAft>
                <a:spcPts val="0"/>
              </a:spcAft>
              <a:buSzPts val="1260"/>
              <a:buChar char="▪"/>
            </a:pPr>
            <a:r>
              <a:rPr lang="fi-FI" sz="1400"/>
              <a:t>- kerrataan englannin kielen perusrakenteita ja sanastoa</a:t>
            </a:r>
            <a:endParaRPr/>
          </a:p>
          <a:p>
            <a:pPr indent="-264160" lvl="0" marL="344170" rtl="0" algn="l">
              <a:lnSpc>
                <a:spcPct val="110000"/>
              </a:lnSpc>
              <a:spcBef>
                <a:spcPts val="1600"/>
              </a:spcBef>
              <a:spcAft>
                <a:spcPts val="0"/>
              </a:spcAft>
              <a:buSzPts val="1260"/>
              <a:buNone/>
            </a:pPr>
            <a:r>
              <a:t/>
            </a:r>
            <a:endParaRPr sz="1400"/>
          </a:p>
        </p:txBody>
      </p:sp>
      <p:pic>
        <p:nvPicPr>
          <p:cNvPr descr="Kuva, joka sisältää kohteen teksti&#10;&#10;Kuvaus luotu automaattisesti" id="662" name="Google Shape;662;p14"/>
          <p:cNvPicPr preferRelativeResize="0"/>
          <p:nvPr/>
        </p:nvPicPr>
        <p:blipFill rotWithShape="1">
          <a:blip r:embed="rId6">
            <a:alphaModFix/>
          </a:blip>
          <a:srcRect b="0" l="0" r="0" t="0"/>
          <a:stretch/>
        </p:blipFill>
        <p:spPr>
          <a:xfrm>
            <a:off x="6751768" y="2016236"/>
            <a:ext cx="3994617" cy="2826191"/>
          </a:xfrm>
          <a:prstGeom prst="rect">
            <a:avLst/>
          </a:prstGeom>
          <a:noFill/>
          <a:ln cap="flat" cmpd="sng" w="9525">
            <a:solidFill>
              <a:srgbClr val="4F8F90"/>
            </a:solidFill>
            <a:prstDash val="solid"/>
            <a:round/>
            <a:headEnd len="sm" w="sm" type="none"/>
            <a:tailEnd len="sm" w="sm" type="none"/>
          </a:ln>
        </p:spPr>
      </p:pic>
      <p:sp>
        <p:nvSpPr>
          <p:cNvPr id="663" name="Google Shape;663;p14"/>
          <p:cNvSpPr/>
          <p:nvPr/>
        </p:nvSpPr>
        <p:spPr>
          <a:xfrm>
            <a:off x="11387666" y="-2718"/>
            <a:ext cx="27432"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4" name="Google Shape;664;p14"/>
          <p:cNvSpPr txBox="1"/>
          <p:nvPr/>
        </p:nvSpPr>
        <p:spPr>
          <a:xfrm>
            <a:off x="3180080" y="2174240"/>
            <a:ext cx="42875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8" name="Shape 668"/>
        <p:cNvGrpSpPr/>
        <p:nvPr/>
      </p:nvGrpSpPr>
      <p:grpSpPr>
        <a:xfrm>
          <a:off x="0" y="0"/>
          <a:ext cx="0" cy="0"/>
          <a:chOff x="0" y="0"/>
          <a:chExt cx="0" cy="0"/>
        </a:xfrm>
      </p:grpSpPr>
      <p:sp>
        <p:nvSpPr>
          <p:cNvPr id="669" name="Google Shape;669;p15"/>
          <p:cNvSpPr/>
          <p:nvPr/>
        </p:nvSpPr>
        <p:spPr>
          <a:xfrm>
            <a:off x="0" y="0"/>
            <a:ext cx="12189867" cy="6855282"/>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70" name="Google Shape;670;p15"/>
          <p:cNvPicPr preferRelativeResize="0"/>
          <p:nvPr/>
        </p:nvPicPr>
        <p:blipFill rotWithShape="1">
          <a:blip r:embed="rId4">
            <a:alphaModFix/>
          </a:blip>
          <a:srcRect b="0" l="0" r="0" t="0"/>
          <a:stretch/>
        </p:blipFill>
        <p:spPr>
          <a:xfrm>
            <a:off x="2831794" y="2105202"/>
            <a:ext cx="9360205" cy="4752798"/>
          </a:xfrm>
          <a:prstGeom prst="rect">
            <a:avLst/>
          </a:prstGeom>
          <a:noFill/>
          <a:ln>
            <a:noFill/>
          </a:ln>
        </p:spPr>
      </p:pic>
      <p:pic>
        <p:nvPicPr>
          <p:cNvPr id="671" name="Google Shape;671;p15"/>
          <p:cNvPicPr preferRelativeResize="0"/>
          <p:nvPr/>
        </p:nvPicPr>
        <p:blipFill rotWithShape="1">
          <a:blip r:embed="rId5">
            <a:alphaModFix/>
          </a:blip>
          <a:srcRect b="0" l="0" r="0" t="0"/>
          <a:stretch/>
        </p:blipFill>
        <p:spPr>
          <a:xfrm>
            <a:off x="0" y="0"/>
            <a:ext cx="12189867" cy="6858000"/>
          </a:xfrm>
          <a:prstGeom prst="rect">
            <a:avLst/>
          </a:prstGeom>
          <a:noFill/>
          <a:ln>
            <a:noFill/>
          </a:ln>
        </p:spPr>
      </p:pic>
      <p:sp>
        <p:nvSpPr>
          <p:cNvPr id="672" name="Google Shape;672;p15"/>
          <p:cNvSpPr/>
          <p:nvPr/>
        </p:nvSpPr>
        <p:spPr>
          <a:xfrm>
            <a:off x="0" y="0"/>
            <a:ext cx="96417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3" name="Google Shape;673;p15"/>
          <p:cNvSpPr/>
          <p:nvPr/>
        </p:nvSpPr>
        <p:spPr>
          <a:xfrm>
            <a:off x="962042" y="0"/>
            <a:ext cx="45719"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4" name="Google Shape;674;p15"/>
          <p:cNvSpPr/>
          <p:nvPr/>
        </p:nvSpPr>
        <p:spPr>
          <a:xfrm>
            <a:off x="1007533" y="0"/>
            <a:ext cx="10378001" cy="6858000"/>
          </a:xfrm>
          <a:prstGeom prst="rect">
            <a:avLst/>
          </a:prstGeom>
          <a:solidFill>
            <a:schemeClr val="dk2">
              <a:alpha val="9176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15"/>
          <p:cNvSpPr txBox="1"/>
          <p:nvPr>
            <p:ph type="title"/>
          </p:nvPr>
        </p:nvSpPr>
        <p:spPr>
          <a:xfrm>
            <a:off x="1342236" y="578538"/>
            <a:ext cx="4384865" cy="107722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600"/>
              <a:buFont typeface="Arial"/>
              <a:buNone/>
            </a:pPr>
            <a:r>
              <a:rPr lang="fi-FI" sz="2600"/>
              <a:t>Ruotsin syventävä (syksy) ja tukikurssi (kevät)</a:t>
            </a:r>
            <a:endParaRPr sz="2600"/>
          </a:p>
        </p:txBody>
      </p:sp>
      <p:sp>
        <p:nvSpPr>
          <p:cNvPr id="676" name="Google Shape;676;p15"/>
          <p:cNvSpPr txBox="1"/>
          <p:nvPr>
            <p:ph idx="1" type="body"/>
          </p:nvPr>
        </p:nvSpPr>
        <p:spPr>
          <a:xfrm>
            <a:off x="1342236" y="2336718"/>
            <a:ext cx="5679346" cy="3997828"/>
          </a:xfrm>
          <a:prstGeom prst="rect">
            <a:avLst/>
          </a:prstGeom>
          <a:noFill/>
          <a:ln>
            <a:noFill/>
          </a:ln>
        </p:spPr>
        <p:txBody>
          <a:bodyPr anchorCtr="0" anchor="ctr" bIns="45700" lIns="91425" spcFirstLastPara="1" rIns="91425" wrap="square" tIns="45700">
            <a:noAutofit/>
          </a:bodyPr>
          <a:lstStyle/>
          <a:p>
            <a:pPr indent="-344170" lvl="0" marL="344170" rtl="0" algn="l">
              <a:lnSpc>
                <a:spcPct val="110000"/>
              </a:lnSpc>
              <a:spcBef>
                <a:spcPts val="0"/>
              </a:spcBef>
              <a:spcAft>
                <a:spcPts val="0"/>
              </a:spcAft>
              <a:buSzPts val="1170"/>
              <a:buChar char="▪"/>
            </a:pPr>
            <a:r>
              <a:rPr b="1" lang="fi-FI" sz="1300"/>
              <a:t>Syventävä kurssi:</a:t>
            </a:r>
            <a:endParaRPr/>
          </a:p>
          <a:p>
            <a:pPr indent="-344170" lvl="0" marL="344170" rtl="0" algn="l">
              <a:lnSpc>
                <a:spcPct val="110000"/>
              </a:lnSpc>
              <a:spcBef>
                <a:spcPts val="1600"/>
              </a:spcBef>
              <a:spcAft>
                <a:spcPts val="0"/>
              </a:spcAft>
              <a:buSzPts val="1170"/>
              <a:buChar char="▪"/>
            </a:pPr>
            <a:r>
              <a:rPr lang="fi-FI" sz="1300"/>
              <a:t>-  tarkoitettu parantamaan jatko-opiskelumahdollisuuksia lukiossa, mutta kaikki ruotsin kielestä kiinnostuneet ovat tervetulleita mukaan</a:t>
            </a:r>
            <a:endParaRPr sz="1300"/>
          </a:p>
          <a:p>
            <a:pPr indent="-344170" lvl="0" marL="344170" rtl="0" algn="l">
              <a:lnSpc>
                <a:spcPct val="110000"/>
              </a:lnSpc>
              <a:spcBef>
                <a:spcPts val="1600"/>
              </a:spcBef>
              <a:spcAft>
                <a:spcPts val="0"/>
              </a:spcAft>
              <a:buSzPts val="1170"/>
              <a:buChar char="▪"/>
            </a:pPr>
            <a:r>
              <a:rPr lang="fi-FI" sz="1300"/>
              <a:t>-  kerrataan ja opitaan uutta  sekä oppikirjan että monipuolisten rakenne- ja sanastoharjoitusten avulla, tehdään mm. sähköisiä tehtäviä</a:t>
            </a:r>
            <a:endParaRPr sz="1300"/>
          </a:p>
          <a:p>
            <a:pPr indent="-344170" lvl="0" marL="344170" rtl="0" algn="l">
              <a:lnSpc>
                <a:spcPct val="110000"/>
              </a:lnSpc>
              <a:spcBef>
                <a:spcPts val="1600"/>
              </a:spcBef>
              <a:spcAft>
                <a:spcPts val="0"/>
              </a:spcAft>
              <a:buSzPts val="1170"/>
              <a:buChar char="▪"/>
            </a:pPr>
            <a:r>
              <a:rPr lang="fi-FI" sz="1300"/>
              <a:t>-  vahvistetaan erityisesti kuullun ymmärtämistä sekä suullista ja kirjallista kielitaitoa</a:t>
            </a:r>
            <a:endParaRPr sz="1300"/>
          </a:p>
          <a:p>
            <a:pPr indent="-344170" lvl="0" marL="344170" rtl="0" algn="l">
              <a:lnSpc>
                <a:spcPct val="110000"/>
              </a:lnSpc>
              <a:spcBef>
                <a:spcPts val="1600"/>
              </a:spcBef>
              <a:spcAft>
                <a:spcPts val="0"/>
              </a:spcAft>
              <a:buSzPts val="1170"/>
              <a:buChar char="▪"/>
            </a:pPr>
            <a:r>
              <a:rPr lang="fi-FI" sz="1300"/>
              <a:t>- saadaan lisätietoa Ruotsista ja ruotsalaisuudesta</a:t>
            </a:r>
            <a:endParaRPr sz="1300"/>
          </a:p>
          <a:p>
            <a:pPr indent="-344170" lvl="0" marL="344170" rtl="0" algn="l">
              <a:lnSpc>
                <a:spcPct val="110000"/>
              </a:lnSpc>
              <a:spcBef>
                <a:spcPts val="1600"/>
              </a:spcBef>
              <a:spcAft>
                <a:spcPts val="0"/>
              </a:spcAft>
              <a:buSzPts val="1170"/>
              <a:buChar char="▪"/>
            </a:pPr>
            <a:r>
              <a:rPr lang="fi-FI" sz="1300"/>
              <a:t>-  tehdään yhteistyötä Solbrinkenin kanssa, esim. Lucia-kulkue</a:t>
            </a:r>
            <a:endParaRPr sz="1300"/>
          </a:p>
          <a:p>
            <a:pPr indent="-344170" lvl="0" marL="344170" rtl="0" algn="l">
              <a:lnSpc>
                <a:spcPct val="110000"/>
              </a:lnSpc>
              <a:spcBef>
                <a:spcPts val="1600"/>
              </a:spcBef>
              <a:spcAft>
                <a:spcPts val="0"/>
              </a:spcAft>
              <a:buSzPts val="1170"/>
              <a:buChar char="▪"/>
            </a:pPr>
            <a:r>
              <a:rPr b="1" lang="fi-FI" sz="1300"/>
              <a:t>Tukikurssi:</a:t>
            </a:r>
            <a:endParaRPr b="1" sz="1300"/>
          </a:p>
          <a:p>
            <a:pPr indent="-344170" lvl="0" marL="344170" rtl="0" algn="l">
              <a:lnSpc>
                <a:spcPct val="110000"/>
              </a:lnSpc>
              <a:spcBef>
                <a:spcPts val="1600"/>
              </a:spcBef>
              <a:spcAft>
                <a:spcPts val="0"/>
              </a:spcAft>
              <a:buSzPts val="1170"/>
              <a:buChar char="▪"/>
            </a:pPr>
            <a:r>
              <a:rPr lang="fi-FI" sz="1300"/>
              <a:t>- kerrataan ruotsin kielen perusrakenteita ja sanastoa &gt; Mitä ovatkaan adjektiivit, substantiivit ja verbit? Miten verbien aikamuodot menivätkään? Miksi substantiiveilla on neljä eri muotoa?</a:t>
            </a:r>
            <a:endParaRPr sz="1300"/>
          </a:p>
          <a:p>
            <a:pPr indent="-344170" lvl="0" marL="344170" rtl="0" algn="l">
              <a:lnSpc>
                <a:spcPct val="110000"/>
              </a:lnSpc>
              <a:spcBef>
                <a:spcPts val="1600"/>
              </a:spcBef>
              <a:spcAft>
                <a:spcPts val="0"/>
              </a:spcAft>
              <a:buSzPts val="1170"/>
              <a:buChar char="▪"/>
            </a:pPr>
            <a:r>
              <a:rPr lang="fi-FI" sz="1300"/>
              <a:t>- harjoittelu pelillistä ja toiminnallista</a:t>
            </a:r>
            <a:endParaRPr sz="1300"/>
          </a:p>
          <a:p>
            <a:pPr indent="-275590" lvl="0" marL="344170" rtl="0" algn="l">
              <a:lnSpc>
                <a:spcPct val="110000"/>
              </a:lnSpc>
              <a:spcBef>
                <a:spcPts val="1600"/>
              </a:spcBef>
              <a:spcAft>
                <a:spcPts val="0"/>
              </a:spcAft>
              <a:buSzPts val="1080"/>
              <a:buNone/>
            </a:pPr>
            <a:r>
              <a:t/>
            </a:r>
            <a:endParaRPr sz="1200"/>
          </a:p>
          <a:p>
            <a:pPr indent="-275590" lvl="0" marL="344170" rtl="0" algn="l">
              <a:lnSpc>
                <a:spcPct val="110000"/>
              </a:lnSpc>
              <a:spcBef>
                <a:spcPts val="1600"/>
              </a:spcBef>
              <a:spcAft>
                <a:spcPts val="0"/>
              </a:spcAft>
              <a:buSzPts val="1080"/>
              <a:buNone/>
            </a:pPr>
            <a:r>
              <a:t/>
            </a:r>
            <a:endParaRPr sz="1200"/>
          </a:p>
        </p:txBody>
      </p:sp>
      <p:pic>
        <p:nvPicPr>
          <p:cNvPr descr="Kuva, joka sisältää kohteen teksti, ulko, katu&#10;&#10;Kuvaus luotu automaattisesti" id="677" name="Google Shape;677;p15"/>
          <p:cNvPicPr preferRelativeResize="0"/>
          <p:nvPr/>
        </p:nvPicPr>
        <p:blipFill rotWithShape="1">
          <a:blip r:embed="rId6">
            <a:alphaModFix/>
          </a:blip>
          <a:srcRect b="-2" l="39296" r="19656" t="0"/>
          <a:stretch/>
        </p:blipFill>
        <p:spPr>
          <a:xfrm>
            <a:off x="7311864" y="647190"/>
            <a:ext cx="3434521" cy="5564283"/>
          </a:xfrm>
          <a:prstGeom prst="rect">
            <a:avLst/>
          </a:prstGeom>
          <a:noFill/>
          <a:ln cap="flat" cmpd="sng" w="9525">
            <a:solidFill>
              <a:srgbClr val="4F8F90"/>
            </a:solidFill>
            <a:prstDash val="solid"/>
            <a:round/>
            <a:headEnd len="sm" w="sm" type="none"/>
            <a:tailEnd len="sm" w="sm" type="none"/>
          </a:ln>
        </p:spPr>
      </p:pic>
      <p:sp>
        <p:nvSpPr>
          <p:cNvPr id="678" name="Google Shape;678;p15"/>
          <p:cNvSpPr/>
          <p:nvPr/>
        </p:nvSpPr>
        <p:spPr>
          <a:xfrm>
            <a:off x="11387666" y="-2718"/>
            <a:ext cx="27432"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2" name="Shape 682"/>
        <p:cNvGrpSpPr/>
        <p:nvPr/>
      </p:nvGrpSpPr>
      <p:grpSpPr>
        <a:xfrm>
          <a:off x="0" y="0"/>
          <a:ext cx="0" cy="0"/>
          <a:chOff x="0" y="0"/>
          <a:chExt cx="0" cy="0"/>
        </a:xfrm>
      </p:grpSpPr>
      <p:sp>
        <p:nvSpPr>
          <p:cNvPr id="683" name="Google Shape;683;p16"/>
          <p:cNvSpPr/>
          <p:nvPr/>
        </p:nvSpPr>
        <p:spPr>
          <a:xfrm>
            <a:off x="0" y="0"/>
            <a:ext cx="12189867" cy="6855282"/>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84" name="Google Shape;684;p16"/>
          <p:cNvPicPr preferRelativeResize="0"/>
          <p:nvPr/>
        </p:nvPicPr>
        <p:blipFill rotWithShape="1">
          <a:blip r:embed="rId4">
            <a:alphaModFix/>
          </a:blip>
          <a:srcRect b="0" l="0" r="0" t="0"/>
          <a:stretch/>
        </p:blipFill>
        <p:spPr>
          <a:xfrm>
            <a:off x="2831794" y="2105202"/>
            <a:ext cx="9360205" cy="4752798"/>
          </a:xfrm>
          <a:prstGeom prst="rect">
            <a:avLst/>
          </a:prstGeom>
          <a:noFill/>
          <a:ln>
            <a:noFill/>
          </a:ln>
        </p:spPr>
      </p:pic>
      <p:pic>
        <p:nvPicPr>
          <p:cNvPr id="685" name="Google Shape;685;p16"/>
          <p:cNvPicPr preferRelativeResize="0"/>
          <p:nvPr/>
        </p:nvPicPr>
        <p:blipFill rotWithShape="1">
          <a:blip r:embed="rId5">
            <a:alphaModFix/>
          </a:blip>
          <a:srcRect b="0" l="0" r="0" t="0"/>
          <a:stretch/>
        </p:blipFill>
        <p:spPr>
          <a:xfrm>
            <a:off x="0" y="0"/>
            <a:ext cx="12189867" cy="6858000"/>
          </a:xfrm>
          <a:prstGeom prst="rect">
            <a:avLst/>
          </a:prstGeom>
          <a:noFill/>
          <a:ln>
            <a:noFill/>
          </a:ln>
        </p:spPr>
      </p:pic>
      <p:sp>
        <p:nvSpPr>
          <p:cNvPr id="686" name="Google Shape;686;p16"/>
          <p:cNvSpPr/>
          <p:nvPr/>
        </p:nvSpPr>
        <p:spPr>
          <a:xfrm>
            <a:off x="0" y="0"/>
            <a:ext cx="96417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7" name="Google Shape;687;p16"/>
          <p:cNvSpPr/>
          <p:nvPr/>
        </p:nvSpPr>
        <p:spPr>
          <a:xfrm>
            <a:off x="1007533" y="0"/>
            <a:ext cx="10378001" cy="6858000"/>
          </a:xfrm>
          <a:prstGeom prst="rect">
            <a:avLst/>
          </a:prstGeom>
          <a:solidFill>
            <a:schemeClr val="dk2">
              <a:alpha val="9176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8" name="Google Shape;688;p16"/>
          <p:cNvSpPr txBox="1"/>
          <p:nvPr>
            <p:ph type="title"/>
          </p:nvPr>
        </p:nvSpPr>
        <p:spPr>
          <a:xfrm>
            <a:off x="7548117" y="808056"/>
            <a:ext cx="3024722" cy="12493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fi-FI" sz="2800"/>
              <a:t>Ranskan matkailualkeet (kevät)</a:t>
            </a:r>
            <a:endParaRPr sz="2800"/>
          </a:p>
        </p:txBody>
      </p:sp>
      <p:pic>
        <p:nvPicPr>
          <p:cNvPr descr="Kuva, joka sisältää kohteen teksti&#10;&#10;Kuvaus luotu automaattisesti" id="689" name="Google Shape;689;p16"/>
          <p:cNvPicPr preferRelativeResize="0"/>
          <p:nvPr/>
        </p:nvPicPr>
        <p:blipFill rotWithShape="1">
          <a:blip r:embed="rId6">
            <a:alphaModFix/>
          </a:blip>
          <a:srcRect b="0" l="2832" r="1337" t="0"/>
          <a:stretch/>
        </p:blipFill>
        <p:spPr>
          <a:xfrm>
            <a:off x="1005401" y="227"/>
            <a:ext cx="5569814" cy="6858000"/>
          </a:xfrm>
          <a:prstGeom prst="rect">
            <a:avLst/>
          </a:prstGeom>
          <a:noFill/>
          <a:ln cap="flat" cmpd="sng" w="12700">
            <a:solidFill>
              <a:schemeClr val="lt1"/>
            </a:solidFill>
            <a:prstDash val="solid"/>
            <a:round/>
            <a:headEnd len="sm" w="sm" type="none"/>
            <a:tailEnd len="sm" w="sm" type="none"/>
          </a:ln>
        </p:spPr>
      </p:pic>
      <p:sp>
        <p:nvSpPr>
          <p:cNvPr id="690" name="Google Shape;690;p16"/>
          <p:cNvSpPr/>
          <p:nvPr/>
        </p:nvSpPr>
        <p:spPr>
          <a:xfrm>
            <a:off x="962042" y="0"/>
            <a:ext cx="45719"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1" name="Google Shape;691;p16"/>
          <p:cNvSpPr txBox="1"/>
          <p:nvPr>
            <p:ph idx="1" type="body"/>
          </p:nvPr>
        </p:nvSpPr>
        <p:spPr>
          <a:xfrm>
            <a:off x="7560104" y="2200275"/>
            <a:ext cx="3012735" cy="3849669"/>
          </a:xfrm>
          <a:prstGeom prst="rect">
            <a:avLst/>
          </a:prstGeom>
          <a:noFill/>
          <a:ln>
            <a:noFill/>
          </a:ln>
        </p:spPr>
        <p:txBody>
          <a:bodyPr anchorCtr="0" anchor="ctr" bIns="45700" lIns="91425" spcFirstLastPara="1" rIns="91425" wrap="square" tIns="45700">
            <a:normAutofit/>
          </a:bodyPr>
          <a:lstStyle/>
          <a:p>
            <a:pPr indent="-344170" lvl="0" marL="344170" rtl="0" algn="l">
              <a:lnSpc>
                <a:spcPct val="110000"/>
              </a:lnSpc>
              <a:spcBef>
                <a:spcPts val="0"/>
              </a:spcBef>
              <a:spcAft>
                <a:spcPts val="0"/>
              </a:spcAft>
              <a:buSzPts val="1350"/>
              <a:buChar char="▪"/>
            </a:pPr>
            <a:r>
              <a:rPr lang="fi-FI" sz="1500"/>
              <a:t>Bonjour! Bon appétit!</a:t>
            </a:r>
            <a:endParaRPr/>
          </a:p>
          <a:p>
            <a:pPr indent="-344170" lvl="0" marL="344170" rtl="0" algn="l">
              <a:lnSpc>
                <a:spcPct val="110000"/>
              </a:lnSpc>
              <a:spcBef>
                <a:spcPts val="1600"/>
              </a:spcBef>
              <a:spcAft>
                <a:spcPts val="0"/>
              </a:spcAft>
              <a:buSzPts val="1350"/>
              <a:buChar char="▪"/>
            </a:pPr>
            <a:r>
              <a:rPr lang="fi-FI" sz="1500"/>
              <a:t>Pääset tutustumaan ranskan kieleen sekä kulttuuriin käytännönläheisesti</a:t>
            </a:r>
            <a:endParaRPr/>
          </a:p>
          <a:p>
            <a:pPr indent="-344170" lvl="0" marL="344170" rtl="0" algn="l">
              <a:lnSpc>
                <a:spcPct val="110000"/>
              </a:lnSpc>
              <a:spcBef>
                <a:spcPts val="1600"/>
              </a:spcBef>
              <a:spcAft>
                <a:spcPts val="0"/>
              </a:spcAft>
              <a:buSzPts val="1350"/>
              <a:buChar char="▪"/>
            </a:pPr>
            <a:r>
              <a:rPr lang="fi-FI" sz="1500"/>
              <a:t>Opit mm. tervehdyksiä, numeroita, tien kysymistä ja neuvomista sekä kahvila- ja ravintolasanastoa</a:t>
            </a:r>
            <a:endParaRPr/>
          </a:p>
          <a:p>
            <a:pPr indent="-344170" lvl="0" marL="344170" rtl="0" algn="l">
              <a:lnSpc>
                <a:spcPct val="110000"/>
              </a:lnSpc>
              <a:spcBef>
                <a:spcPts val="1600"/>
              </a:spcBef>
              <a:spcAft>
                <a:spcPts val="0"/>
              </a:spcAft>
              <a:buSzPts val="1350"/>
              <a:buChar char="▪"/>
            </a:pPr>
            <a:r>
              <a:rPr lang="fi-FI" sz="1500"/>
              <a:t>Harjoittelussa hyödynnämme esim. pelejä ja nettimateriaalia monipuolisesti</a:t>
            </a:r>
            <a:endParaRPr/>
          </a:p>
        </p:txBody>
      </p:sp>
      <p:sp>
        <p:nvSpPr>
          <p:cNvPr id="692" name="Google Shape;692;p16"/>
          <p:cNvSpPr/>
          <p:nvPr/>
        </p:nvSpPr>
        <p:spPr>
          <a:xfrm>
            <a:off x="11387666" y="-2718"/>
            <a:ext cx="27432"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93" name="Google Shape;693;p16"/>
          <p:cNvPicPr preferRelativeResize="0"/>
          <p:nvPr/>
        </p:nvPicPr>
        <p:blipFill rotWithShape="1">
          <a:blip r:embed="rId7">
            <a:alphaModFix/>
          </a:blip>
          <a:srcRect b="0" l="0" r="0" t="0"/>
          <a:stretch/>
        </p:blipFill>
        <p:spPr>
          <a:xfrm>
            <a:off x="6862" y="3426697"/>
            <a:ext cx="2096705" cy="1855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7" name="Shape 697"/>
        <p:cNvGrpSpPr/>
        <p:nvPr/>
      </p:nvGrpSpPr>
      <p:grpSpPr>
        <a:xfrm>
          <a:off x="0" y="0"/>
          <a:ext cx="0" cy="0"/>
          <a:chOff x="0" y="0"/>
          <a:chExt cx="0" cy="0"/>
        </a:xfrm>
      </p:grpSpPr>
      <p:sp>
        <p:nvSpPr>
          <p:cNvPr id="698" name="Google Shape;698;p17"/>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9" name="Google Shape;699;p17"/>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7"/>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01" name="Google Shape;701;p17"/>
          <p:cNvPicPr preferRelativeResize="0"/>
          <p:nvPr/>
        </p:nvPicPr>
        <p:blipFill rotWithShape="1">
          <a:blip r:embed="rId3">
            <a:alphaModFix/>
          </a:blip>
          <a:srcRect b="0" l="0" r="0" t="0"/>
          <a:stretch/>
        </p:blipFill>
        <p:spPr>
          <a:xfrm>
            <a:off x="964175" y="0"/>
            <a:ext cx="11227822" cy="6858000"/>
          </a:xfrm>
          <a:prstGeom prst="rect">
            <a:avLst/>
          </a:prstGeom>
          <a:noFill/>
          <a:ln>
            <a:noFill/>
          </a:ln>
        </p:spPr>
      </p:pic>
      <p:sp>
        <p:nvSpPr>
          <p:cNvPr id="702" name="Google Shape;702;p17"/>
          <p:cNvSpPr txBox="1"/>
          <p:nvPr>
            <p:ph type="title"/>
          </p:nvPr>
        </p:nvSpPr>
        <p:spPr>
          <a:xfrm>
            <a:off x="2611808" y="983803"/>
            <a:ext cx="7958331" cy="1295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Ilmaisutaito</a:t>
            </a:r>
            <a:endParaRPr sz="4400">
              <a:solidFill>
                <a:srgbClr val="1F2D29"/>
              </a:solidFill>
            </a:endParaRPr>
          </a:p>
        </p:txBody>
      </p:sp>
      <p:sp>
        <p:nvSpPr>
          <p:cNvPr id="703" name="Google Shape;703;p17"/>
          <p:cNvSpPr txBox="1"/>
          <p:nvPr>
            <p:ph idx="1" type="body"/>
          </p:nvPr>
        </p:nvSpPr>
        <p:spPr>
          <a:xfrm>
            <a:off x="2677475" y="2422045"/>
            <a:ext cx="7247064" cy="3959716"/>
          </a:xfrm>
          <a:prstGeom prst="rect">
            <a:avLst/>
          </a:prstGeom>
          <a:noFill/>
          <a:ln>
            <a:noFill/>
          </a:ln>
        </p:spPr>
        <p:txBody>
          <a:bodyPr anchorCtr="0" anchor="t" bIns="45700" lIns="91425" spcFirstLastPara="1" rIns="91425" wrap="square" tIns="45700">
            <a:noAutofit/>
          </a:bodyPr>
          <a:lstStyle/>
          <a:p>
            <a:pPr indent="-356870" lvl="0" marL="344170" rtl="0" algn="l">
              <a:lnSpc>
                <a:spcPct val="110000"/>
              </a:lnSpc>
              <a:spcBef>
                <a:spcPts val="0"/>
              </a:spcBef>
              <a:spcAft>
                <a:spcPts val="0"/>
              </a:spcAft>
              <a:buSzPts val="1730"/>
              <a:buChar char="▪"/>
            </a:pPr>
            <a:r>
              <a:rPr lang="fi-FI" sz="1900">
                <a:latin typeface="Arial"/>
                <a:ea typeface="Arial"/>
                <a:cs typeface="Arial"/>
                <a:sym typeface="Arial"/>
              </a:rPr>
              <a:t>tavoitteena auttaa ja rohkaista ilmaisemaan itseään ja saamaan esiintymisvarmuutta </a:t>
            </a:r>
            <a:endParaRPr sz="1900">
              <a:latin typeface="Arial"/>
              <a:ea typeface="Arial"/>
              <a:cs typeface="Arial"/>
              <a:sym typeface="Arial"/>
            </a:endParaRPr>
          </a:p>
          <a:p>
            <a:pPr indent="-356870" lvl="0" marL="344170" rtl="0" algn="l">
              <a:lnSpc>
                <a:spcPct val="110000"/>
              </a:lnSpc>
              <a:spcBef>
                <a:spcPts val="1600"/>
              </a:spcBef>
              <a:spcAft>
                <a:spcPts val="0"/>
              </a:spcAft>
              <a:buSzPts val="1730"/>
              <a:buChar char="▪"/>
            </a:pPr>
            <a:r>
              <a:rPr lang="fi-FI" sz="1900">
                <a:latin typeface="Arial"/>
                <a:ea typeface="Arial"/>
                <a:cs typeface="Arial"/>
                <a:sym typeface="Arial"/>
              </a:rPr>
              <a:t>oppii kehittämään omaa ilmaisuaan monipuolisemmaksi ja tuntemaan esiintymisen iloa </a:t>
            </a:r>
            <a:endParaRPr sz="2200">
              <a:latin typeface="Arial"/>
              <a:ea typeface="Arial"/>
              <a:cs typeface="Arial"/>
              <a:sym typeface="Arial"/>
            </a:endParaRPr>
          </a:p>
          <a:p>
            <a:pPr indent="-356870" lvl="0" marL="344170" rtl="0" algn="l">
              <a:lnSpc>
                <a:spcPct val="110000"/>
              </a:lnSpc>
              <a:spcBef>
                <a:spcPts val="1600"/>
              </a:spcBef>
              <a:spcAft>
                <a:spcPts val="0"/>
              </a:spcAft>
              <a:buSzPts val="1730"/>
              <a:buChar char="▪"/>
            </a:pPr>
            <a:r>
              <a:rPr lang="fi-FI" sz="1900">
                <a:latin typeface="Arial"/>
                <a:ea typeface="Arial"/>
                <a:cs typeface="Arial"/>
                <a:sym typeface="Arial"/>
              </a:rPr>
              <a:t>kurssilla sanallinen ilmaisu on pääroolissa, mm. improvisaatiota tehdään paljon, lisäksi harjoitellaan tunteiden ilmaisua, pantomiimia, heittäytymistä, erilaisia puhetilanteita,...  </a:t>
            </a:r>
            <a:endParaRPr sz="2200">
              <a:latin typeface="Arial"/>
              <a:ea typeface="Arial"/>
              <a:cs typeface="Arial"/>
              <a:sym typeface="Arial"/>
            </a:endParaRPr>
          </a:p>
          <a:p>
            <a:pPr indent="-356870" lvl="0" marL="344170" rtl="0" algn="l">
              <a:lnSpc>
                <a:spcPct val="110000"/>
              </a:lnSpc>
              <a:spcBef>
                <a:spcPts val="1600"/>
              </a:spcBef>
              <a:spcAft>
                <a:spcPts val="0"/>
              </a:spcAft>
              <a:buSzPts val="1730"/>
              <a:buChar char="▪"/>
            </a:pPr>
            <a:r>
              <a:rPr lang="fi-FI" sz="1900">
                <a:latin typeface="Arial"/>
                <a:ea typeface="Arial"/>
                <a:cs typeface="Arial"/>
                <a:sym typeface="Arial"/>
              </a:rPr>
              <a:t>sopii ihan kenelle tahansa; innokkaista esiintyjistä esiintymisjännityksestä kärsiviin </a:t>
            </a:r>
            <a:endParaRPr sz="2200">
              <a:latin typeface="Arial"/>
              <a:ea typeface="Arial"/>
              <a:cs typeface="Arial"/>
              <a:sym typeface="Arial"/>
            </a:endParaRPr>
          </a:p>
          <a:p>
            <a:pPr indent="-247015" lvl="0" marL="344170" rtl="0" algn="l">
              <a:lnSpc>
                <a:spcPct val="110000"/>
              </a:lnSpc>
              <a:spcBef>
                <a:spcPts val="1600"/>
              </a:spcBef>
              <a:spcAft>
                <a:spcPts val="0"/>
              </a:spcAft>
              <a:buSzPts val="1530"/>
              <a:buNone/>
            </a:pPr>
            <a:r>
              <a:t/>
            </a:r>
            <a:endParaRPr sz="1900"/>
          </a:p>
        </p:txBody>
      </p:sp>
      <p:pic>
        <p:nvPicPr>
          <p:cNvPr descr="Kuva, joka sisältää kohteen clipart-kuva&#10;&#10;Kuvaus luotu automaattisesti" id="704" name="Google Shape;704;p17"/>
          <p:cNvPicPr preferRelativeResize="0"/>
          <p:nvPr/>
        </p:nvPicPr>
        <p:blipFill rotWithShape="1">
          <a:blip r:embed="rId4">
            <a:alphaModFix/>
          </a:blip>
          <a:srcRect b="0" l="0" r="0" t="0"/>
          <a:stretch/>
        </p:blipFill>
        <p:spPr>
          <a:xfrm>
            <a:off x="1248743" y="5403096"/>
            <a:ext cx="1286683" cy="1166248"/>
          </a:xfrm>
          <a:prstGeom prst="rect">
            <a:avLst/>
          </a:prstGeom>
          <a:noFill/>
          <a:ln>
            <a:noFill/>
          </a:ln>
        </p:spPr>
      </p:pic>
      <p:pic>
        <p:nvPicPr>
          <p:cNvPr id="705" name="Google Shape;705;p17"/>
          <p:cNvPicPr preferRelativeResize="0"/>
          <p:nvPr/>
        </p:nvPicPr>
        <p:blipFill rotWithShape="1">
          <a:blip r:embed="rId5">
            <a:alphaModFix/>
          </a:blip>
          <a:srcRect b="0" l="0" r="0" t="0"/>
          <a:stretch/>
        </p:blipFill>
        <p:spPr>
          <a:xfrm>
            <a:off x="1363528" y="291400"/>
            <a:ext cx="1638300" cy="1238250"/>
          </a:xfrm>
          <a:prstGeom prst="rect">
            <a:avLst/>
          </a:prstGeom>
          <a:noFill/>
          <a:ln>
            <a:noFill/>
          </a:ln>
        </p:spPr>
      </p:pic>
      <p:pic>
        <p:nvPicPr>
          <p:cNvPr id="706" name="Google Shape;706;p17"/>
          <p:cNvPicPr preferRelativeResize="0"/>
          <p:nvPr/>
        </p:nvPicPr>
        <p:blipFill>
          <a:blip r:embed="rId6">
            <a:alphaModFix/>
          </a:blip>
          <a:stretch>
            <a:fillRect/>
          </a:stretch>
        </p:blipFill>
        <p:spPr>
          <a:xfrm>
            <a:off x="8238474" y="509100"/>
            <a:ext cx="3220606" cy="1295150"/>
          </a:xfrm>
          <a:prstGeom prst="rect">
            <a:avLst/>
          </a:prstGeom>
          <a:noFill/>
          <a:ln>
            <a:noFill/>
          </a:ln>
        </p:spPr>
      </p:pic>
      <p:pic>
        <p:nvPicPr>
          <p:cNvPr id="707" name="Google Shape;707;p17"/>
          <p:cNvPicPr preferRelativeResize="0"/>
          <p:nvPr/>
        </p:nvPicPr>
        <p:blipFill>
          <a:blip r:embed="rId7">
            <a:alphaModFix/>
          </a:blip>
          <a:stretch>
            <a:fillRect/>
          </a:stretch>
        </p:blipFill>
        <p:spPr>
          <a:xfrm>
            <a:off x="3273600" y="120450"/>
            <a:ext cx="4693091" cy="1166250"/>
          </a:xfrm>
          <a:prstGeom prst="rect">
            <a:avLst/>
          </a:prstGeom>
          <a:noFill/>
          <a:ln>
            <a:noFill/>
          </a:ln>
        </p:spPr>
      </p:pic>
      <p:pic>
        <p:nvPicPr>
          <p:cNvPr id="708" name="Google Shape;708;p17"/>
          <p:cNvPicPr preferRelativeResize="0"/>
          <p:nvPr/>
        </p:nvPicPr>
        <p:blipFill>
          <a:blip r:embed="rId8">
            <a:alphaModFix/>
          </a:blip>
          <a:stretch>
            <a:fillRect/>
          </a:stretch>
        </p:blipFill>
        <p:spPr>
          <a:xfrm>
            <a:off x="9795825" y="2168975"/>
            <a:ext cx="1954500" cy="1636002"/>
          </a:xfrm>
          <a:prstGeom prst="rect">
            <a:avLst/>
          </a:prstGeom>
          <a:noFill/>
          <a:ln>
            <a:noFill/>
          </a:ln>
        </p:spPr>
      </p:pic>
      <p:pic>
        <p:nvPicPr>
          <p:cNvPr id="709" name="Google Shape;709;p17"/>
          <p:cNvPicPr preferRelativeResize="0"/>
          <p:nvPr/>
        </p:nvPicPr>
        <p:blipFill>
          <a:blip r:embed="rId9">
            <a:alphaModFix/>
          </a:blip>
          <a:stretch>
            <a:fillRect/>
          </a:stretch>
        </p:blipFill>
        <p:spPr>
          <a:xfrm>
            <a:off x="9473075" y="5036450"/>
            <a:ext cx="2599992" cy="1345300"/>
          </a:xfrm>
          <a:prstGeom prst="rect">
            <a:avLst/>
          </a:prstGeom>
          <a:noFill/>
          <a:ln>
            <a:noFill/>
          </a:ln>
        </p:spPr>
      </p:pic>
      <p:pic>
        <p:nvPicPr>
          <p:cNvPr id="710" name="Google Shape;710;p17"/>
          <p:cNvPicPr preferRelativeResize="0"/>
          <p:nvPr/>
        </p:nvPicPr>
        <p:blipFill>
          <a:blip r:embed="rId10">
            <a:alphaModFix/>
          </a:blip>
          <a:stretch>
            <a:fillRect/>
          </a:stretch>
        </p:blipFill>
        <p:spPr>
          <a:xfrm>
            <a:off x="964175" y="2827300"/>
            <a:ext cx="1954507" cy="1508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4" name="Shape 714"/>
        <p:cNvGrpSpPr/>
        <p:nvPr/>
      </p:nvGrpSpPr>
      <p:grpSpPr>
        <a:xfrm>
          <a:off x="0" y="0"/>
          <a:ext cx="0" cy="0"/>
          <a:chOff x="0" y="0"/>
          <a:chExt cx="0" cy="0"/>
        </a:xfrm>
      </p:grpSpPr>
      <p:sp>
        <p:nvSpPr>
          <p:cNvPr id="715" name="Google Shape;715;p18"/>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6" name="Google Shape;716;p18"/>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8"/>
          <p:cNvSpPr/>
          <p:nvPr/>
        </p:nvSpPr>
        <p:spPr>
          <a:xfrm>
            <a:off x="1770108" y="985292"/>
            <a:ext cx="1345319" cy="1345319"/>
          </a:xfrm>
          <a:prstGeom prst="ellipse">
            <a:avLst/>
          </a:prstGeom>
          <a:solidFill>
            <a:srgbClr val="D8EEC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18" name="Google Shape;718;p18"/>
          <p:cNvPicPr preferRelativeResize="0"/>
          <p:nvPr/>
        </p:nvPicPr>
        <p:blipFill rotWithShape="1">
          <a:blip r:embed="rId3">
            <a:alphaModFix/>
          </a:blip>
          <a:srcRect b="0" l="0" r="0" t="0"/>
          <a:stretch/>
        </p:blipFill>
        <p:spPr>
          <a:xfrm>
            <a:off x="2133" y="0"/>
            <a:ext cx="12189867" cy="6858000"/>
          </a:xfrm>
          <a:prstGeom prst="rect">
            <a:avLst/>
          </a:prstGeom>
          <a:noFill/>
          <a:ln>
            <a:noFill/>
          </a:ln>
        </p:spPr>
      </p:pic>
      <p:sp>
        <p:nvSpPr>
          <p:cNvPr id="719" name="Google Shape;719;p18"/>
          <p:cNvSpPr txBox="1"/>
          <p:nvPr>
            <p:ph type="title"/>
          </p:nvPr>
        </p:nvSpPr>
        <p:spPr>
          <a:xfrm>
            <a:off x="2611808" y="1022548"/>
            <a:ext cx="7958331" cy="13080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2D29"/>
              </a:buClr>
              <a:buSzPts val="4400"/>
              <a:buFont typeface="Arial"/>
              <a:buNone/>
            </a:pPr>
            <a:r>
              <a:rPr lang="fi-FI" sz="4400">
                <a:solidFill>
                  <a:srgbClr val="1F2D29"/>
                </a:solidFill>
              </a:rPr>
              <a:t>Sanataiteesta animaatioon (syksy/kevät)</a:t>
            </a:r>
            <a:endParaRPr sz="4400">
              <a:solidFill>
                <a:srgbClr val="1F2D29"/>
              </a:solidFill>
            </a:endParaRPr>
          </a:p>
        </p:txBody>
      </p:sp>
      <p:sp>
        <p:nvSpPr>
          <p:cNvPr id="720" name="Google Shape;720;p18"/>
          <p:cNvSpPr txBox="1"/>
          <p:nvPr>
            <p:ph idx="1" type="body"/>
          </p:nvPr>
        </p:nvSpPr>
        <p:spPr>
          <a:xfrm>
            <a:off x="2302933" y="2641604"/>
            <a:ext cx="8861470" cy="3443107"/>
          </a:xfrm>
          <a:prstGeom prst="rect">
            <a:avLst/>
          </a:prstGeom>
          <a:noFill/>
          <a:ln>
            <a:noFill/>
          </a:ln>
        </p:spPr>
        <p:txBody>
          <a:bodyPr anchorCtr="0" anchor="t" bIns="45700" lIns="91425" spcFirstLastPara="1" rIns="91425" wrap="square" tIns="45700">
            <a:normAutofit/>
          </a:bodyPr>
          <a:lstStyle/>
          <a:p>
            <a:pPr indent="-344170" lvl="0" marL="344170" rtl="0" algn="just">
              <a:lnSpc>
                <a:spcPct val="120000"/>
              </a:lnSpc>
              <a:spcBef>
                <a:spcPts val="0"/>
              </a:spcBef>
              <a:spcAft>
                <a:spcPts val="0"/>
              </a:spcAft>
              <a:buSzPts val="1800"/>
              <a:buChar char="▪"/>
            </a:pPr>
            <a:r>
              <a:rPr lang="fi-FI">
                <a:solidFill>
                  <a:srgbClr val="333333"/>
                </a:solidFill>
                <a:latin typeface="Arial"/>
                <a:ea typeface="Arial"/>
                <a:cs typeface="Arial"/>
                <a:sym typeface="Arial"/>
              </a:rPr>
              <a:t>Valinnaiskurssin aikana luodaan käsikirjoitus, josta toteutetaan animaatio. </a:t>
            </a:r>
            <a:endParaRPr/>
          </a:p>
          <a:p>
            <a:pPr indent="-344170" lvl="0" marL="344170" rtl="0" algn="just">
              <a:lnSpc>
                <a:spcPct val="120000"/>
              </a:lnSpc>
              <a:spcBef>
                <a:spcPts val="1600"/>
              </a:spcBef>
              <a:spcAft>
                <a:spcPts val="0"/>
              </a:spcAft>
              <a:buSzPts val="1800"/>
              <a:buChar char="▪"/>
            </a:pPr>
            <a:r>
              <a:rPr lang="fi-FI">
                <a:solidFill>
                  <a:srgbClr val="333333"/>
                </a:solidFill>
                <a:latin typeface="Arial"/>
                <a:ea typeface="Arial"/>
                <a:cs typeface="Arial"/>
                <a:sym typeface="Arial"/>
              </a:rPr>
              <a:t>Kurssilla harjoitellaan oman tekstin tuottamista ohjatusti prosessikirjoittaen. Valmiin tekstin pohjalta lähdetään työstämään animaatioita. Ennen työstöä tutustutaan animaation eri keinoihin ja valitaan oma tyyli toteuttaa animaatio. Työskentely tapahtuu yhteistyössä parin tai pienryhmän kanssa.</a:t>
            </a:r>
            <a:endParaRPr/>
          </a:p>
          <a:p>
            <a:pPr indent="-344170" lvl="0" marL="344170" rtl="0" algn="just">
              <a:lnSpc>
                <a:spcPct val="120000"/>
              </a:lnSpc>
              <a:spcBef>
                <a:spcPts val="1600"/>
              </a:spcBef>
              <a:spcAft>
                <a:spcPts val="0"/>
              </a:spcAft>
              <a:buSzPts val="1800"/>
              <a:buChar char="▪"/>
            </a:pPr>
            <a:r>
              <a:rPr lang="fi-FI">
                <a:solidFill>
                  <a:srgbClr val="333333"/>
                </a:solidFill>
              </a:rPr>
              <a:t>Lisätietoa Saara Loikkaselta tai Laura Niinikiveltä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4" name="Shape 724"/>
        <p:cNvGrpSpPr/>
        <p:nvPr/>
      </p:nvGrpSpPr>
      <p:grpSpPr>
        <a:xfrm>
          <a:off x="0" y="0"/>
          <a:ext cx="0" cy="0"/>
          <a:chOff x="0" y="0"/>
          <a:chExt cx="0" cy="0"/>
        </a:xfrm>
      </p:grpSpPr>
      <p:pic>
        <p:nvPicPr>
          <p:cNvPr id="725" name="Google Shape;725;p19"/>
          <p:cNvPicPr preferRelativeResize="0"/>
          <p:nvPr/>
        </p:nvPicPr>
        <p:blipFill rotWithShape="1">
          <a:blip r:embed="rId3">
            <a:alphaModFix/>
          </a:blip>
          <a:srcRect b="0" l="0" r="0" t="0"/>
          <a:stretch/>
        </p:blipFill>
        <p:spPr>
          <a:xfrm>
            <a:off x="2831794" y="2105202"/>
            <a:ext cx="9360205" cy="4752798"/>
          </a:xfrm>
          <a:prstGeom prst="rect">
            <a:avLst/>
          </a:prstGeom>
          <a:noFill/>
          <a:ln>
            <a:noFill/>
          </a:ln>
        </p:spPr>
      </p:pic>
      <p:pic>
        <p:nvPicPr>
          <p:cNvPr id="726" name="Google Shape;726;p19"/>
          <p:cNvPicPr preferRelativeResize="0"/>
          <p:nvPr/>
        </p:nvPicPr>
        <p:blipFill rotWithShape="1">
          <a:blip r:embed="rId4">
            <a:alphaModFix/>
          </a:blip>
          <a:srcRect b="0" l="0" r="0" t="0"/>
          <a:stretch/>
        </p:blipFill>
        <p:spPr>
          <a:xfrm>
            <a:off x="0" y="0"/>
            <a:ext cx="12189867" cy="6858000"/>
          </a:xfrm>
          <a:prstGeom prst="rect">
            <a:avLst/>
          </a:prstGeom>
          <a:noFill/>
          <a:ln>
            <a:noFill/>
          </a:ln>
        </p:spPr>
      </p:pic>
      <p:sp>
        <p:nvSpPr>
          <p:cNvPr id="727" name="Google Shape;727;p19"/>
          <p:cNvSpPr/>
          <p:nvPr/>
        </p:nvSpPr>
        <p:spPr>
          <a:xfrm>
            <a:off x="0" y="0"/>
            <a:ext cx="964174"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962042" y="0"/>
            <a:ext cx="45719"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1007533" y="0"/>
            <a:ext cx="7934348"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8941881"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txBox="1"/>
          <p:nvPr/>
        </p:nvSpPr>
        <p:spPr>
          <a:xfrm>
            <a:off x="2191282" y="3262852"/>
            <a:ext cx="41563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i-FI" sz="2400">
                <a:solidFill>
                  <a:schemeClr val="accent6"/>
                </a:solidFill>
                <a:latin typeface="Noto Sans Symbols"/>
                <a:ea typeface="Noto Sans Symbols"/>
                <a:cs typeface="Noto Sans Symbols"/>
                <a:sym typeface="Noto Sans Symbols"/>
              </a:rPr>
              <a:t>◤</a:t>
            </a:r>
            <a:endParaRPr sz="2400">
              <a:solidFill>
                <a:schemeClr val="accent6"/>
              </a:solidFill>
              <a:latin typeface="Arial"/>
              <a:ea typeface="Arial"/>
              <a:cs typeface="Arial"/>
              <a:sym typeface="Arial"/>
            </a:endParaRPr>
          </a:p>
        </p:txBody>
      </p:sp>
      <p:sp>
        <p:nvSpPr>
          <p:cNvPr id="732" name="Google Shape;732;p19"/>
          <p:cNvSpPr/>
          <p:nvPr/>
        </p:nvSpPr>
        <p:spPr>
          <a:xfrm>
            <a:off x="0" y="-1"/>
            <a:ext cx="121920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3" name="Google Shape;733;p19"/>
          <p:cNvSpPr/>
          <p:nvPr/>
        </p:nvSpPr>
        <p:spPr>
          <a:xfrm>
            <a:off x="1609124" y="487443"/>
            <a:ext cx="5841548" cy="5841548"/>
          </a:xfrm>
          <a:prstGeom prst="ellipse">
            <a:avLst/>
          </a:prstGeom>
          <a:solidFill>
            <a:srgbClr val="D8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8EECF"/>
              </a:solidFill>
              <a:latin typeface="Arial"/>
              <a:ea typeface="Arial"/>
              <a:cs typeface="Arial"/>
              <a:sym typeface="Arial"/>
            </a:endParaRPr>
          </a:p>
        </p:txBody>
      </p:sp>
      <p:pic>
        <p:nvPicPr>
          <p:cNvPr id="734" name="Google Shape;734;p19"/>
          <p:cNvPicPr preferRelativeResize="0"/>
          <p:nvPr/>
        </p:nvPicPr>
        <p:blipFill rotWithShape="1">
          <a:blip r:embed="rId4">
            <a:alphaModFix/>
          </a:blip>
          <a:srcRect b="0" l="0" r="0" t="0"/>
          <a:stretch/>
        </p:blipFill>
        <p:spPr>
          <a:xfrm>
            <a:off x="2133" y="0"/>
            <a:ext cx="12189867" cy="6858000"/>
          </a:xfrm>
          <a:prstGeom prst="rect">
            <a:avLst/>
          </a:prstGeom>
          <a:noFill/>
          <a:ln>
            <a:noFill/>
          </a:ln>
        </p:spPr>
      </p:pic>
      <p:sp>
        <p:nvSpPr>
          <p:cNvPr id="735" name="Google Shape;735;p19"/>
          <p:cNvSpPr txBox="1"/>
          <p:nvPr>
            <p:ph type="title"/>
          </p:nvPr>
        </p:nvSpPr>
        <p:spPr>
          <a:xfrm>
            <a:off x="3039048" y="2568817"/>
            <a:ext cx="7155598" cy="31339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2D29"/>
              </a:buClr>
              <a:buSzPts val="6600"/>
              <a:buFont typeface="Arial"/>
              <a:buNone/>
            </a:pPr>
            <a:r>
              <a:rPr lang="fi-FI" sz="6600">
                <a:solidFill>
                  <a:srgbClr val="1F2D29"/>
                </a:solidFill>
              </a:rPr>
              <a:t>Onnistuneita valintoja kaikille! </a:t>
            </a:r>
            <a:endParaRPr sz="6600">
              <a:solidFill>
                <a:srgbClr val="1F2D29"/>
              </a:solidFill>
            </a:endParaRPr>
          </a:p>
        </p:txBody>
      </p:sp>
      <p:sp>
        <p:nvSpPr>
          <p:cNvPr id="736" name="Google Shape;736;p19"/>
          <p:cNvSpPr/>
          <p:nvPr/>
        </p:nvSpPr>
        <p:spPr>
          <a:xfrm>
            <a:off x="0" y="0"/>
            <a:ext cx="964174"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flipH="1" rot="-5400000">
            <a:off x="2585313" y="2747897"/>
            <a:ext cx="353147" cy="353147"/>
          </a:xfrm>
          <a:prstGeom prst="rtTriangl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58" name="Shape 458"/>
        <p:cNvGrpSpPr/>
        <p:nvPr/>
      </p:nvGrpSpPr>
      <p:grpSpPr>
        <a:xfrm>
          <a:off x="0" y="0"/>
          <a:ext cx="0" cy="0"/>
          <a:chOff x="0" y="0"/>
          <a:chExt cx="0" cy="0"/>
        </a:xfrm>
      </p:grpSpPr>
      <p:sp>
        <p:nvSpPr>
          <p:cNvPr id="459" name="Google Shape;459;g1efd3fae2f0_0_0"/>
          <p:cNvSpPr txBox="1"/>
          <p:nvPr>
            <p:ph type="title"/>
          </p:nvPr>
        </p:nvSpPr>
        <p:spPr>
          <a:xfrm>
            <a:off x="2611808" y="808056"/>
            <a:ext cx="7958400" cy="10773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fi-FI"/>
              <a:t>Lyhyet valinnaiset, eli B-valinnaiset</a:t>
            </a:r>
            <a:endParaRPr/>
          </a:p>
        </p:txBody>
      </p:sp>
      <p:sp>
        <p:nvSpPr>
          <p:cNvPr id="460" name="Google Shape;460;g1efd3fae2f0_0_0"/>
          <p:cNvSpPr txBox="1"/>
          <p:nvPr>
            <p:ph idx="1" type="body"/>
          </p:nvPr>
        </p:nvSpPr>
        <p:spPr>
          <a:xfrm>
            <a:off x="1524000" y="2052125"/>
            <a:ext cx="9339900" cy="3997800"/>
          </a:xfrm>
          <a:prstGeom prst="rect">
            <a:avLst/>
          </a:prstGeom>
        </p:spPr>
        <p:txBody>
          <a:bodyPr anchorCtr="0" anchor="ctr" bIns="45700" lIns="91425" spcFirstLastPara="1" rIns="91425" wrap="square" tIns="45700">
            <a:normAutofit/>
          </a:bodyPr>
          <a:lstStyle/>
          <a:p>
            <a:pPr indent="-368300" lvl="0" marL="457200" rtl="0" algn="just">
              <a:lnSpc>
                <a:spcPct val="150000"/>
              </a:lnSpc>
              <a:spcBef>
                <a:spcPts val="1200"/>
              </a:spcBef>
              <a:spcAft>
                <a:spcPts val="0"/>
              </a:spcAft>
              <a:buSzPts val="2200"/>
              <a:buChar char="▪"/>
            </a:pPr>
            <a:r>
              <a:rPr lang="fi-FI" sz="2200">
                <a:highlight>
                  <a:srgbClr val="FFFFFF"/>
                </a:highlight>
              </a:rPr>
              <a:t>B-valinnaisaineita opiskellaan 9. luokalla kaksi tuntia viikossa puolen vuoden ajan:</a:t>
            </a:r>
            <a:endParaRPr sz="2200">
              <a:highlight>
                <a:srgbClr val="FFFFFF"/>
              </a:highlight>
            </a:endParaRPr>
          </a:p>
          <a:p>
            <a:pPr indent="-368300" lvl="1" marL="914400" rtl="0" algn="just">
              <a:lnSpc>
                <a:spcPct val="150000"/>
              </a:lnSpc>
              <a:spcBef>
                <a:spcPts val="0"/>
              </a:spcBef>
              <a:spcAft>
                <a:spcPts val="0"/>
              </a:spcAft>
              <a:buSzPts val="2200"/>
              <a:buChar char="▪"/>
            </a:pPr>
            <a:r>
              <a:rPr lang="fi-FI" sz="2200">
                <a:highlight>
                  <a:srgbClr val="FFFFFF"/>
                </a:highlight>
              </a:rPr>
              <a:t>valitse itsellesi kaksi (2) valinnaisainetta</a:t>
            </a:r>
            <a:endParaRPr sz="2200">
              <a:highlight>
                <a:srgbClr val="FFFFFF"/>
              </a:highlight>
            </a:endParaRPr>
          </a:p>
          <a:p>
            <a:pPr indent="-368300" lvl="1" marL="914400" rtl="0" algn="just">
              <a:lnSpc>
                <a:spcPct val="150000"/>
              </a:lnSpc>
              <a:spcBef>
                <a:spcPts val="0"/>
              </a:spcBef>
              <a:spcAft>
                <a:spcPts val="0"/>
              </a:spcAft>
              <a:buSzPts val="2200"/>
              <a:buChar char="▪"/>
            </a:pPr>
            <a:r>
              <a:rPr lang="fi-FI" sz="2200">
                <a:highlight>
                  <a:srgbClr val="FFFFFF"/>
                </a:highlight>
              </a:rPr>
              <a:t>yhden syksyksi ja toisen kevääksi </a:t>
            </a:r>
            <a:endParaRPr sz="2200">
              <a:highlight>
                <a:srgbClr val="FFFFFF"/>
              </a:highlight>
            </a:endParaRPr>
          </a:p>
          <a:p>
            <a:pPr indent="0" lvl="0" marL="0" rtl="0" algn="l">
              <a:spcBef>
                <a:spcPts val="1000"/>
              </a:spcBef>
              <a:spcAft>
                <a:spcPts val="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1efd3fae2f0_0_7"/>
          <p:cNvSpPr txBox="1"/>
          <p:nvPr>
            <p:ph type="title"/>
          </p:nvPr>
        </p:nvSpPr>
        <p:spPr>
          <a:xfrm>
            <a:off x="1915133" y="198456"/>
            <a:ext cx="7958400" cy="1077300"/>
          </a:xfrm>
          <a:prstGeom prst="rect">
            <a:avLst/>
          </a:prstGeom>
        </p:spPr>
        <p:txBody>
          <a:bodyPr anchorCtr="0" anchor="t" bIns="45700" lIns="91425" spcFirstLastPara="1" rIns="91425" wrap="square" tIns="45700">
            <a:normAutofit/>
          </a:bodyPr>
          <a:lstStyle/>
          <a:p>
            <a:pPr indent="457200" lvl="0" marL="1828800" rtl="0" algn="l">
              <a:spcBef>
                <a:spcPts val="0"/>
              </a:spcBef>
              <a:spcAft>
                <a:spcPts val="0"/>
              </a:spcAft>
              <a:buNone/>
            </a:pPr>
            <a:r>
              <a:rPr lang="fi-FI"/>
              <a:t>Vaihtoehdot</a:t>
            </a:r>
            <a:endParaRPr/>
          </a:p>
        </p:txBody>
      </p:sp>
      <p:sp>
        <p:nvSpPr>
          <p:cNvPr id="467" name="Google Shape;467;g1efd3fae2f0_0_7"/>
          <p:cNvSpPr txBox="1"/>
          <p:nvPr>
            <p:ph idx="1" type="body"/>
          </p:nvPr>
        </p:nvSpPr>
        <p:spPr>
          <a:xfrm>
            <a:off x="1393375" y="2052125"/>
            <a:ext cx="282900" cy="132300"/>
          </a:xfrm>
          <a:prstGeom prst="rect">
            <a:avLst/>
          </a:prstGeom>
        </p:spPr>
        <p:txBody>
          <a:bodyPr anchorCtr="0" anchor="ctr" bIns="45700" lIns="91425" spcFirstLastPara="1" rIns="91425" wrap="square" tIns="45700">
            <a:normAutofit fontScale="25000" lnSpcReduction="20000"/>
          </a:bodyPr>
          <a:lstStyle/>
          <a:p>
            <a:pPr indent="0" lvl="0" marL="0" rtl="0" algn="l">
              <a:spcBef>
                <a:spcPts val="1000"/>
              </a:spcBef>
              <a:spcAft>
                <a:spcPts val="600"/>
              </a:spcAft>
              <a:buNone/>
            </a:pPr>
            <a:r>
              <a:t/>
            </a:r>
            <a:endParaRPr/>
          </a:p>
        </p:txBody>
      </p:sp>
      <p:graphicFrame>
        <p:nvGraphicFramePr>
          <p:cNvPr id="468" name="Google Shape;468;g1efd3fae2f0_0_7"/>
          <p:cNvGraphicFramePr/>
          <p:nvPr/>
        </p:nvGraphicFramePr>
        <p:xfrm>
          <a:off x="1001500" y="1275750"/>
          <a:ext cx="3000000" cy="3000000"/>
        </p:xfrm>
        <a:graphic>
          <a:graphicData uri="http://schemas.openxmlformats.org/drawingml/2006/table">
            <a:tbl>
              <a:tblPr>
                <a:noFill/>
                <a:tableStyleId>{2DFB7EC6-F6E4-4A17-AEF3-892DEB30F14F}</a:tableStyleId>
              </a:tblPr>
              <a:tblGrid>
                <a:gridCol w="5470075"/>
                <a:gridCol w="5470075"/>
              </a:tblGrid>
              <a:tr h="381000">
                <a:tc>
                  <a:txBody>
                    <a:bodyPr/>
                    <a:lstStyle/>
                    <a:p>
                      <a:pPr indent="0" lvl="0" marL="0" rtl="0" algn="l">
                        <a:spcBef>
                          <a:spcPts val="0"/>
                        </a:spcBef>
                        <a:spcAft>
                          <a:spcPts val="0"/>
                        </a:spcAft>
                        <a:buNone/>
                      </a:pPr>
                      <a:r>
                        <a:rPr b="1" lang="fi-FI"/>
                        <a:t>Syksy</a:t>
                      </a:r>
                      <a:endParaRPr b="1"/>
                    </a:p>
                  </a:txBody>
                  <a:tcPr marT="91425" marB="91425" marR="91425" marL="91425"/>
                </a:tc>
                <a:tc>
                  <a:txBody>
                    <a:bodyPr/>
                    <a:lstStyle/>
                    <a:p>
                      <a:pPr indent="0" lvl="0" marL="0" rtl="0" algn="l">
                        <a:spcBef>
                          <a:spcPts val="0"/>
                        </a:spcBef>
                        <a:spcAft>
                          <a:spcPts val="0"/>
                        </a:spcAft>
                        <a:buNone/>
                      </a:pPr>
                      <a:r>
                        <a:rPr lang="fi-FI"/>
                        <a:t>Kevät</a:t>
                      </a:r>
                      <a:endParaRPr/>
                    </a:p>
                  </a:txBody>
                  <a:tcPr marT="91425" marB="91425" marR="91425" marL="91425">
                    <a:lnB cap="flat" cmpd="sng" w="12700">
                      <a:solidFill>
                        <a:srgbClr val="000000"/>
                      </a:solidFill>
                      <a:prstDash val="solid"/>
                      <a:round/>
                      <a:headEnd len="sm" w="sm" type="none"/>
                      <a:tailEnd len="sm" w="sm" type="none"/>
                    </a:lnB>
                  </a:tcPr>
                </a:tc>
              </a:tr>
              <a:tr h="4937800">
                <a:tc>
                  <a:txBody>
                    <a:bodyPr/>
                    <a:lstStyle/>
                    <a:p>
                      <a:pPr indent="-228600" lvl="0" marL="457200" rtl="0" algn="l">
                        <a:lnSpc>
                          <a:spcPct val="150000"/>
                        </a:lnSpc>
                        <a:spcBef>
                          <a:spcPts val="20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kemia: </a:t>
                      </a:r>
                      <a:r>
                        <a:rPr b="1" lang="fi-FI" sz="1200">
                          <a:solidFill>
                            <a:schemeClr val="dk1"/>
                          </a:solidFill>
                        </a:rPr>
                        <a:t>Kokeillaan kemiaa!</a:t>
                      </a:r>
                      <a:r>
                        <a:rPr lang="fi-FI" sz="1200">
                          <a:solidFill>
                            <a:schemeClr val="dk1"/>
                          </a:solidFill>
                        </a:rPr>
                        <a:t> (tai kevät)</a:t>
                      </a:r>
                      <a:endParaRPr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kotitalous: </a:t>
                      </a:r>
                      <a:r>
                        <a:rPr b="1" lang="fi-FI" sz="1200">
                          <a:solidFill>
                            <a:schemeClr val="dk1"/>
                          </a:solidFill>
                        </a:rPr>
                        <a:t>Hygieniapassi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kotitalous: </a:t>
                      </a:r>
                      <a:r>
                        <a:rPr b="1" lang="fi-FI" sz="1200">
                          <a:solidFill>
                            <a:schemeClr val="dk1"/>
                          </a:solidFill>
                        </a:rPr>
                        <a:t>Suosikkiruoat</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kuvataide: </a:t>
                      </a:r>
                      <a:r>
                        <a:rPr b="1" lang="fi-FI" sz="1200">
                          <a:solidFill>
                            <a:schemeClr val="dk1"/>
                          </a:solidFill>
                        </a:rPr>
                        <a:t>Piirustus, maalaus ja grafiikka</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käsityö:</a:t>
                      </a:r>
                      <a:r>
                        <a:rPr b="1" lang="fi-FI" sz="1200">
                          <a:solidFill>
                            <a:schemeClr val="dk1"/>
                          </a:solidFill>
                        </a:rPr>
                        <a:t> Ajoneuvotekniikka</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käsityö: </a:t>
                      </a:r>
                      <a:r>
                        <a:rPr b="1" lang="fi-FI" sz="1200">
                          <a:solidFill>
                            <a:schemeClr val="dk1"/>
                          </a:solidFill>
                        </a:rPr>
                        <a:t>Haluan oppia neulomaan suljettua neuletta</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liikunta:</a:t>
                      </a:r>
                      <a:r>
                        <a:rPr b="1" lang="fi-FI" sz="1200">
                          <a:solidFill>
                            <a:schemeClr val="dk1"/>
                          </a:solidFill>
                        </a:rPr>
                        <a:t> Kohota kuntoasi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liikunta: </a:t>
                      </a:r>
                      <a:r>
                        <a:rPr b="1" lang="fi-FI" sz="1200">
                          <a:solidFill>
                            <a:schemeClr val="dk1"/>
                          </a:solidFill>
                        </a:rPr>
                        <a:t>Sporttikurssi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matematiikka: </a:t>
                      </a:r>
                      <a:r>
                        <a:rPr b="1" lang="fi-FI" sz="1200">
                          <a:solidFill>
                            <a:schemeClr val="dk1"/>
                          </a:solidFill>
                        </a:rPr>
                        <a:t>Matematiikan tukikurssi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musiikki</a:t>
                      </a:r>
                      <a:r>
                        <a:rPr b="1" lang="fi-FI" sz="1200">
                          <a:solidFill>
                            <a:schemeClr val="dk1"/>
                          </a:solidFill>
                        </a:rPr>
                        <a:t>: Kuoro</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musiikki</a:t>
                      </a:r>
                      <a:r>
                        <a:rPr b="1" lang="fi-FI" sz="1200">
                          <a:solidFill>
                            <a:schemeClr val="dk1"/>
                          </a:solidFill>
                        </a:rPr>
                        <a:t>: Bändi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musiikki:</a:t>
                      </a:r>
                      <a:r>
                        <a:rPr lang="fi-FI" sz="1200">
                          <a:solidFill>
                            <a:schemeClr val="dk1"/>
                          </a:solidFill>
                          <a:highlight>
                            <a:srgbClr val="FFFFFF"/>
                          </a:highlight>
                        </a:rPr>
                        <a:t> </a:t>
                      </a:r>
                      <a:r>
                        <a:rPr b="1" lang="fi-FI" sz="1200">
                          <a:solidFill>
                            <a:schemeClr val="dk1"/>
                          </a:solidFill>
                          <a:highlight>
                            <a:srgbClr val="FFFFFF"/>
                          </a:highlight>
                        </a:rPr>
                        <a:t>Kitarakurssi </a:t>
                      </a:r>
                      <a:endParaRPr b="1" sz="1200">
                        <a:solidFill>
                          <a:schemeClr val="dk1"/>
                        </a:solidFill>
                        <a:highlight>
                          <a:srgbClr val="FFFFFF"/>
                        </a:highlight>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tietotekniikka</a:t>
                      </a:r>
                      <a:r>
                        <a:rPr b="1" lang="fi-FI" sz="1200">
                          <a:solidFill>
                            <a:schemeClr val="dk1"/>
                          </a:solidFill>
                        </a:rPr>
                        <a:t>: 3D-mallinnus (syventävä) </a:t>
                      </a:r>
                      <a:r>
                        <a:rPr lang="fi-FI" sz="1200">
                          <a:solidFill>
                            <a:schemeClr val="dk1"/>
                          </a:solidFill>
                        </a:rPr>
                        <a:t> </a:t>
                      </a:r>
                      <a:endParaRPr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vieraat kielet:</a:t>
                      </a:r>
                      <a:r>
                        <a:rPr b="1" lang="fi-FI" sz="1200">
                          <a:solidFill>
                            <a:schemeClr val="dk1"/>
                          </a:solidFill>
                        </a:rPr>
                        <a:t> Englannin syventävä kurssi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vieraat kielet:</a:t>
                      </a:r>
                      <a:r>
                        <a:rPr b="1" lang="fi-FI" sz="1200">
                          <a:solidFill>
                            <a:schemeClr val="dk1"/>
                          </a:solidFill>
                        </a:rPr>
                        <a:t> Englannin tukikurssi</a:t>
                      </a:r>
                      <a:endParaRPr b="1" sz="1200">
                        <a:solidFill>
                          <a:schemeClr val="dk1"/>
                        </a:solidFill>
                      </a:endParaRPr>
                    </a:p>
                    <a:p>
                      <a:pPr indent="-228600" lvl="0" marL="457200" rtl="0" algn="l">
                        <a:lnSpc>
                          <a:spcPct val="150000"/>
                        </a:lnSpc>
                        <a:spcBef>
                          <a:spcPts val="0"/>
                        </a:spcBef>
                        <a:spcAft>
                          <a:spcPts val="0"/>
                        </a:spcAft>
                        <a:buClr>
                          <a:schemeClr val="dk1"/>
                        </a:buClr>
                        <a:buSzPts val="1100"/>
                        <a:buFont typeface="Arial"/>
                        <a:buNone/>
                      </a:pPr>
                      <a:r>
                        <a:rPr lang="fi-FI" sz="1000">
                          <a:solidFill>
                            <a:schemeClr val="dk1"/>
                          </a:solidFill>
                        </a:rPr>
                        <a:t>●</a:t>
                      </a:r>
                      <a:r>
                        <a:rPr lang="fi-FI" sz="800">
                          <a:solidFill>
                            <a:schemeClr val="dk1"/>
                          </a:solidFill>
                        </a:rPr>
                        <a:t> 	</a:t>
                      </a:r>
                      <a:r>
                        <a:rPr lang="fi-FI" sz="1200">
                          <a:solidFill>
                            <a:schemeClr val="dk1"/>
                          </a:solidFill>
                        </a:rPr>
                        <a:t>vieraat kielet:</a:t>
                      </a:r>
                      <a:r>
                        <a:rPr b="1" lang="fi-FI" sz="1200">
                          <a:solidFill>
                            <a:schemeClr val="dk1"/>
                          </a:solidFill>
                        </a:rPr>
                        <a:t> Ruotsin syventävä kurssi</a:t>
                      </a:r>
                      <a:endParaRPr b="1" sz="1200">
                        <a:solidFill>
                          <a:schemeClr val="dk1"/>
                        </a:solidFill>
                      </a:endParaRPr>
                    </a:p>
                    <a:p>
                      <a:pPr indent="-228600" lvl="0" marL="457200" rtl="0" algn="l">
                        <a:lnSpc>
                          <a:spcPct val="150000"/>
                        </a:lnSpc>
                        <a:spcBef>
                          <a:spcPts val="0"/>
                        </a:spcBef>
                        <a:spcAft>
                          <a:spcPts val="0"/>
                        </a:spcAft>
                        <a:buNone/>
                      </a:pPr>
                      <a:r>
                        <a:rPr lang="fi-FI" sz="1000">
                          <a:solidFill>
                            <a:schemeClr val="dk1"/>
                          </a:solidFill>
                        </a:rPr>
                        <a:t>●</a:t>
                      </a:r>
                      <a:r>
                        <a:rPr lang="fi-FI" sz="800">
                          <a:solidFill>
                            <a:schemeClr val="dk1"/>
                          </a:solidFill>
                        </a:rPr>
                        <a:t> 	</a:t>
                      </a:r>
                      <a:r>
                        <a:rPr lang="fi-FI" sz="1200">
                          <a:solidFill>
                            <a:schemeClr val="dk1"/>
                          </a:solidFill>
                        </a:rPr>
                        <a:t>äidinkieli:</a:t>
                      </a:r>
                      <a:r>
                        <a:rPr b="1" lang="fi-FI" sz="1200">
                          <a:solidFill>
                            <a:schemeClr val="dk1"/>
                          </a:solidFill>
                        </a:rPr>
                        <a:t> Ilmaisutaito; Sanataiteesta animaatioon</a:t>
                      </a:r>
                      <a:endParaRPr sz="1500"/>
                    </a:p>
                  </a:txBody>
                  <a:tcPr marT="91425" marB="91425" marR="91425" marL="91425">
                    <a:lnR cap="flat" cmpd="sng" w="12700">
                      <a:solidFill>
                        <a:srgbClr val="000000"/>
                      </a:solidFill>
                      <a:prstDash val="solid"/>
                      <a:round/>
                      <a:headEnd len="sm" w="sm" type="none"/>
                      <a:tailEnd len="sm" w="sm" type="none"/>
                    </a:lnR>
                  </a:tcPr>
                </a:tc>
                <a:tc>
                  <a:txBody>
                    <a:bodyPr/>
                    <a:lstStyle/>
                    <a:p>
                      <a:pPr indent="-228600" lvl="0" marL="457200" rtl="0" algn="l">
                        <a:lnSpc>
                          <a:spcPct val="150000"/>
                        </a:lnSpc>
                        <a:spcBef>
                          <a:spcPts val="200"/>
                        </a:spcBef>
                        <a:spcAft>
                          <a:spcPts val="0"/>
                        </a:spcAft>
                        <a:buNone/>
                      </a:pPr>
                      <a:r>
                        <a:rPr lang="fi-FI" sz="1100"/>
                        <a:t>●</a:t>
                      </a:r>
                      <a:r>
                        <a:rPr lang="fi-FI" sz="900"/>
                        <a:t> 	</a:t>
                      </a:r>
                      <a:r>
                        <a:rPr lang="fi-FI" sz="1300"/>
                        <a:t>Kemia: </a:t>
                      </a:r>
                      <a:r>
                        <a:rPr b="1" lang="fi-FI" sz="1300"/>
                        <a:t>Molekyyligastronomia </a:t>
                      </a:r>
                      <a:r>
                        <a:rPr lang="fi-FI" sz="1300"/>
                        <a:t>(tai syksy)</a:t>
                      </a:r>
                      <a:endParaRPr sz="1300"/>
                    </a:p>
                    <a:p>
                      <a:pPr indent="-228600" lvl="0" marL="457200" rtl="0" algn="l">
                        <a:lnSpc>
                          <a:spcPct val="150000"/>
                        </a:lnSpc>
                        <a:spcBef>
                          <a:spcPts val="200"/>
                        </a:spcBef>
                        <a:spcAft>
                          <a:spcPts val="0"/>
                        </a:spcAft>
                        <a:buNone/>
                      </a:pPr>
                      <a:r>
                        <a:rPr lang="fi-FI" sz="1100"/>
                        <a:t>●</a:t>
                      </a:r>
                      <a:r>
                        <a:rPr lang="fi-FI" sz="900"/>
                        <a:t> 	</a:t>
                      </a:r>
                      <a:r>
                        <a:rPr lang="fi-FI" sz="1300"/>
                        <a:t>kotitalous: </a:t>
                      </a:r>
                      <a:r>
                        <a:rPr b="1" lang="fi-FI" sz="1300"/>
                        <a:t>Hygieniapassi</a:t>
                      </a:r>
                      <a:endParaRPr b="1" sz="1300"/>
                    </a:p>
                    <a:p>
                      <a:pPr indent="-228600" lvl="0" marL="457200" rtl="0" algn="l">
                        <a:lnSpc>
                          <a:spcPct val="150000"/>
                        </a:lnSpc>
                        <a:spcBef>
                          <a:spcPts val="0"/>
                        </a:spcBef>
                        <a:spcAft>
                          <a:spcPts val="0"/>
                        </a:spcAft>
                        <a:buNone/>
                      </a:pPr>
                      <a:r>
                        <a:rPr lang="fi-FI" sz="1100"/>
                        <a:t>●</a:t>
                      </a:r>
                      <a:r>
                        <a:rPr lang="fi-FI" sz="900"/>
                        <a:t> 	</a:t>
                      </a:r>
                      <a:r>
                        <a:rPr lang="fi-FI" sz="1300"/>
                        <a:t>kotitalous: </a:t>
                      </a:r>
                      <a:r>
                        <a:rPr b="1" lang="fi-FI" sz="1300"/>
                        <a:t>Suosikkiruoat</a:t>
                      </a:r>
                      <a:endParaRPr b="1" sz="1300"/>
                    </a:p>
                    <a:p>
                      <a:pPr indent="-228600" lvl="0" marL="457200" rtl="0" algn="l">
                        <a:lnSpc>
                          <a:spcPct val="150000"/>
                        </a:lnSpc>
                        <a:spcBef>
                          <a:spcPts val="0"/>
                        </a:spcBef>
                        <a:spcAft>
                          <a:spcPts val="0"/>
                        </a:spcAft>
                        <a:buNone/>
                      </a:pPr>
                      <a:r>
                        <a:rPr lang="fi-FI" sz="1100"/>
                        <a:t>●</a:t>
                      </a:r>
                      <a:r>
                        <a:rPr lang="fi-FI" sz="900"/>
                        <a:t> 	</a:t>
                      </a:r>
                      <a:r>
                        <a:rPr lang="fi-FI" sz="1300"/>
                        <a:t>kuvataide: </a:t>
                      </a:r>
                      <a:r>
                        <a:rPr b="1" lang="fi-FI" sz="1300"/>
                        <a:t>Kuvataiteen työpaja</a:t>
                      </a:r>
                      <a:endParaRPr b="1" sz="1300"/>
                    </a:p>
                    <a:p>
                      <a:pPr indent="-228600" lvl="0" marL="457200" rtl="0" algn="l">
                        <a:lnSpc>
                          <a:spcPct val="150000"/>
                        </a:lnSpc>
                        <a:spcBef>
                          <a:spcPts val="0"/>
                        </a:spcBef>
                        <a:spcAft>
                          <a:spcPts val="0"/>
                        </a:spcAft>
                        <a:buNone/>
                      </a:pPr>
                      <a:r>
                        <a:rPr lang="fi-FI" sz="1100"/>
                        <a:t>●</a:t>
                      </a:r>
                      <a:r>
                        <a:rPr lang="fi-FI" sz="900"/>
                        <a:t> 	</a:t>
                      </a:r>
                      <a:r>
                        <a:rPr lang="fi-FI" sz="1300"/>
                        <a:t>käsityö</a:t>
                      </a:r>
                      <a:r>
                        <a:rPr b="1" lang="fi-FI" sz="1300"/>
                        <a:t>: Puutyöt</a:t>
                      </a:r>
                      <a:endParaRPr b="1" sz="1300"/>
                    </a:p>
                    <a:p>
                      <a:pPr indent="-228600" lvl="0" marL="457200" rtl="0" algn="l">
                        <a:lnSpc>
                          <a:spcPct val="150000"/>
                        </a:lnSpc>
                        <a:spcBef>
                          <a:spcPts val="0"/>
                        </a:spcBef>
                        <a:spcAft>
                          <a:spcPts val="0"/>
                        </a:spcAft>
                        <a:buNone/>
                      </a:pPr>
                      <a:r>
                        <a:rPr lang="fi-FI" sz="1100"/>
                        <a:t>●</a:t>
                      </a:r>
                      <a:r>
                        <a:rPr lang="fi-FI" sz="900"/>
                        <a:t> 	</a:t>
                      </a:r>
                      <a:r>
                        <a:rPr lang="fi-FI" sz="1300"/>
                        <a:t>käsityö</a:t>
                      </a:r>
                      <a:r>
                        <a:rPr b="1" lang="fi-FI" sz="1300"/>
                        <a:t>: E-tekstiilin alkeet</a:t>
                      </a:r>
                      <a:endParaRPr b="1" sz="1300"/>
                    </a:p>
                    <a:p>
                      <a:pPr indent="-228600" lvl="0" marL="457200" rtl="0" algn="l">
                        <a:lnSpc>
                          <a:spcPct val="150000"/>
                        </a:lnSpc>
                        <a:spcBef>
                          <a:spcPts val="0"/>
                        </a:spcBef>
                        <a:spcAft>
                          <a:spcPts val="0"/>
                        </a:spcAft>
                        <a:buNone/>
                      </a:pPr>
                      <a:r>
                        <a:rPr lang="fi-FI" sz="1100"/>
                        <a:t>●</a:t>
                      </a:r>
                      <a:r>
                        <a:rPr lang="fi-FI" sz="900"/>
                        <a:t> 	</a:t>
                      </a:r>
                      <a:r>
                        <a:rPr lang="fi-FI" sz="1300"/>
                        <a:t>liikunta: </a:t>
                      </a:r>
                      <a:r>
                        <a:rPr b="1" lang="fi-FI" sz="1300"/>
                        <a:t>Kunto, kehonhuolto ja kamppailu</a:t>
                      </a:r>
                      <a:endParaRPr b="1" sz="1300"/>
                    </a:p>
                    <a:p>
                      <a:pPr indent="-228600" lvl="0" marL="457200" rtl="0" algn="l">
                        <a:lnSpc>
                          <a:spcPct val="150000"/>
                        </a:lnSpc>
                        <a:spcBef>
                          <a:spcPts val="0"/>
                        </a:spcBef>
                        <a:spcAft>
                          <a:spcPts val="0"/>
                        </a:spcAft>
                        <a:buNone/>
                      </a:pPr>
                      <a:r>
                        <a:rPr lang="fi-FI" sz="1100"/>
                        <a:t>●</a:t>
                      </a:r>
                      <a:r>
                        <a:rPr lang="fi-FI" sz="900"/>
                        <a:t> 	</a:t>
                      </a:r>
                      <a:r>
                        <a:rPr lang="fi-FI" sz="1300"/>
                        <a:t>liikunta: </a:t>
                      </a:r>
                      <a:r>
                        <a:rPr b="1" lang="fi-FI" sz="1300"/>
                        <a:t>Rentoudu ja virkisty</a:t>
                      </a:r>
                      <a:endParaRPr b="1" sz="1300"/>
                    </a:p>
                    <a:p>
                      <a:pPr indent="-228600" lvl="0" marL="457200" rtl="0" algn="l">
                        <a:lnSpc>
                          <a:spcPct val="150000"/>
                        </a:lnSpc>
                        <a:spcBef>
                          <a:spcPts val="0"/>
                        </a:spcBef>
                        <a:spcAft>
                          <a:spcPts val="0"/>
                        </a:spcAft>
                        <a:buNone/>
                      </a:pPr>
                      <a:r>
                        <a:rPr lang="fi-FI" sz="1100"/>
                        <a:t>●</a:t>
                      </a:r>
                      <a:r>
                        <a:rPr lang="fi-FI" sz="900"/>
                        <a:t> 	</a:t>
                      </a:r>
                      <a:r>
                        <a:rPr lang="fi-FI" sz="1300"/>
                        <a:t>matematiikka: </a:t>
                      </a:r>
                      <a:r>
                        <a:rPr b="1" lang="fi-FI" sz="1300"/>
                        <a:t>Matematiikan syventävä kurssi</a:t>
                      </a:r>
                      <a:endParaRPr b="1" sz="1300"/>
                    </a:p>
                    <a:p>
                      <a:pPr indent="-228600" lvl="0" marL="457200" rtl="0" algn="l">
                        <a:lnSpc>
                          <a:spcPct val="150000"/>
                        </a:lnSpc>
                        <a:spcBef>
                          <a:spcPts val="0"/>
                        </a:spcBef>
                        <a:spcAft>
                          <a:spcPts val="0"/>
                        </a:spcAft>
                        <a:buNone/>
                      </a:pPr>
                      <a:r>
                        <a:rPr lang="fi-FI" sz="1100"/>
                        <a:t>●</a:t>
                      </a:r>
                      <a:r>
                        <a:rPr lang="fi-FI" sz="900"/>
                        <a:t> 	</a:t>
                      </a:r>
                      <a:r>
                        <a:rPr lang="fi-FI" sz="1300"/>
                        <a:t>musiikki</a:t>
                      </a:r>
                      <a:r>
                        <a:rPr b="1" lang="fi-FI" sz="1300"/>
                        <a:t>: Kuoro</a:t>
                      </a:r>
                      <a:endParaRPr b="1" sz="1300"/>
                    </a:p>
                    <a:p>
                      <a:pPr indent="-228600" lvl="0" marL="457200" rtl="0" algn="l">
                        <a:lnSpc>
                          <a:spcPct val="150000"/>
                        </a:lnSpc>
                        <a:spcBef>
                          <a:spcPts val="0"/>
                        </a:spcBef>
                        <a:spcAft>
                          <a:spcPts val="0"/>
                        </a:spcAft>
                        <a:buNone/>
                      </a:pPr>
                      <a:r>
                        <a:rPr lang="fi-FI" sz="1100"/>
                        <a:t>●</a:t>
                      </a:r>
                      <a:r>
                        <a:rPr lang="fi-FI" sz="900"/>
                        <a:t> 	</a:t>
                      </a:r>
                      <a:r>
                        <a:rPr lang="fi-FI" sz="1300"/>
                        <a:t>musiikki</a:t>
                      </a:r>
                      <a:r>
                        <a:rPr b="1" lang="fi-FI" sz="1300"/>
                        <a:t>: Bändi</a:t>
                      </a:r>
                      <a:endParaRPr b="1" sz="1300"/>
                    </a:p>
                    <a:p>
                      <a:pPr indent="-228600" lvl="0" marL="457200" rtl="0" algn="l">
                        <a:lnSpc>
                          <a:spcPct val="150000"/>
                        </a:lnSpc>
                        <a:spcBef>
                          <a:spcPts val="0"/>
                        </a:spcBef>
                        <a:spcAft>
                          <a:spcPts val="0"/>
                        </a:spcAft>
                        <a:buNone/>
                      </a:pPr>
                      <a:r>
                        <a:rPr lang="fi-FI" sz="1100"/>
                        <a:t>●</a:t>
                      </a:r>
                      <a:r>
                        <a:rPr lang="fi-FI" sz="900"/>
                        <a:t> 	</a:t>
                      </a:r>
                      <a:r>
                        <a:rPr lang="fi-FI" sz="1300"/>
                        <a:t>musiikki:</a:t>
                      </a:r>
                      <a:r>
                        <a:rPr lang="fi-FI" sz="1300">
                          <a:highlight>
                            <a:srgbClr val="FFFFFF"/>
                          </a:highlight>
                        </a:rPr>
                        <a:t> </a:t>
                      </a:r>
                      <a:r>
                        <a:rPr b="1" lang="fi-FI" sz="1300">
                          <a:highlight>
                            <a:srgbClr val="FFFFFF"/>
                          </a:highlight>
                        </a:rPr>
                        <a:t>Kitarakurssi </a:t>
                      </a:r>
                      <a:endParaRPr b="1" sz="1300">
                        <a:highlight>
                          <a:srgbClr val="FFFFFF"/>
                        </a:highlight>
                      </a:endParaRPr>
                    </a:p>
                    <a:p>
                      <a:pPr indent="-228600" lvl="0" marL="457200" rtl="0" algn="l">
                        <a:lnSpc>
                          <a:spcPct val="150000"/>
                        </a:lnSpc>
                        <a:spcBef>
                          <a:spcPts val="0"/>
                        </a:spcBef>
                        <a:spcAft>
                          <a:spcPts val="0"/>
                        </a:spcAft>
                        <a:buNone/>
                      </a:pPr>
                      <a:r>
                        <a:rPr lang="fi-FI" sz="1100"/>
                        <a:t>●</a:t>
                      </a:r>
                      <a:r>
                        <a:rPr lang="fi-FI" sz="900"/>
                        <a:t> 	</a:t>
                      </a:r>
                      <a:r>
                        <a:rPr lang="fi-FI" sz="1300"/>
                        <a:t>tietotekniikka</a:t>
                      </a:r>
                      <a:r>
                        <a:rPr b="1" lang="fi-FI" sz="1300"/>
                        <a:t>: Ohjelmointia ja robotiikka</a:t>
                      </a:r>
                      <a:endParaRPr b="1" sz="1300"/>
                    </a:p>
                    <a:p>
                      <a:pPr indent="-228600" lvl="0" marL="457200" rtl="0" algn="l">
                        <a:lnSpc>
                          <a:spcPct val="150000"/>
                        </a:lnSpc>
                        <a:spcBef>
                          <a:spcPts val="0"/>
                        </a:spcBef>
                        <a:spcAft>
                          <a:spcPts val="0"/>
                        </a:spcAft>
                        <a:buNone/>
                      </a:pPr>
                      <a:r>
                        <a:rPr lang="fi-FI" sz="1100"/>
                        <a:t>●</a:t>
                      </a:r>
                      <a:r>
                        <a:rPr lang="fi-FI" sz="900"/>
                        <a:t>     </a:t>
                      </a:r>
                      <a:r>
                        <a:rPr lang="fi-FI" sz="1300"/>
                        <a:t>vieraat kielet: </a:t>
                      </a:r>
                      <a:r>
                        <a:rPr b="1" lang="fi-FI" sz="1300"/>
                        <a:t>Ranskan matkailualkeet</a:t>
                      </a:r>
                      <a:endParaRPr b="1" sz="1300"/>
                    </a:p>
                    <a:p>
                      <a:pPr indent="-228600" lvl="0" marL="457200" rtl="0" algn="l">
                        <a:lnSpc>
                          <a:spcPct val="150000"/>
                        </a:lnSpc>
                        <a:spcBef>
                          <a:spcPts val="200"/>
                        </a:spcBef>
                        <a:spcAft>
                          <a:spcPts val="0"/>
                        </a:spcAft>
                        <a:buNone/>
                      </a:pPr>
                      <a:r>
                        <a:rPr lang="fi-FI" sz="1100"/>
                        <a:t>●</a:t>
                      </a:r>
                      <a:r>
                        <a:rPr lang="fi-FI" sz="900"/>
                        <a:t> 	</a:t>
                      </a:r>
                      <a:r>
                        <a:rPr lang="fi-FI" sz="1300"/>
                        <a:t>vieraat kielet:</a:t>
                      </a:r>
                      <a:r>
                        <a:rPr b="1" lang="fi-FI" sz="1300"/>
                        <a:t> Ruotsin tukikurssi</a:t>
                      </a:r>
                      <a:endParaRPr b="1" sz="1300"/>
                    </a:p>
                    <a:p>
                      <a:pPr indent="-228600" lvl="0" marL="457200" rtl="0" algn="l">
                        <a:lnSpc>
                          <a:spcPct val="150000"/>
                        </a:lnSpc>
                        <a:spcBef>
                          <a:spcPts val="0"/>
                        </a:spcBef>
                        <a:spcAft>
                          <a:spcPts val="0"/>
                        </a:spcAft>
                        <a:buNone/>
                      </a:pPr>
                      <a:r>
                        <a:rPr lang="fi-FI" sz="1100"/>
                        <a:t>●</a:t>
                      </a:r>
                      <a:r>
                        <a:rPr lang="fi-FI" sz="900"/>
                        <a:t>     </a:t>
                      </a:r>
                      <a:r>
                        <a:rPr lang="fi-FI" sz="1300"/>
                        <a:t>äidinkieli: </a:t>
                      </a:r>
                      <a:r>
                        <a:rPr b="1" lang="fi-FI" sz="1300"/>
                        <a:t>Sanataiteesta animaatioon</a:t>
                      </a:r>
                      <a:endParaRPr b="1" sz="1300"/>
                    </a:p>
                    <a:p>
                      <a:pPr indent="0" lvl="0" marL="520700" rtl="0" algn="l">
                        <a:lnSpc>
                          <a:spcPct val="150000"/>
                        </a:lnSpc>
                        <a:spcBef>
                          <a:spcPts val="200"/>
                        </a:spcBef>
                        <a:spcAft>
                          <a:spcPts val="200"/>
                        </a:spcAft>
                        <a:buNone/>
                      </a:pPr>
                      <a:r>
                        <a:rPr lang="fi-FI" sz="1100"/>
                        <a:t>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C7EE"/>
            </a:gs>
            <a:gs pos="100000">
              <a:srgbClr val="87ABDA"/>
            </a:gs>
          </a:gsLst>
          <a:lin ang="5400000" scaled="0"/>
        </a:gradFill>
      </p:bgPr>
    </p:bg>
    <p:spTree>
      <p:nvGrpSpPr>
        <p:cNvPr id="472" name="Shape 472"/>
        <p:cNvGrpSpPr/>
        <p:nvPr/>
      </p:nvGrpSpPr>
      <p:grpSpPr>
        <a:xfrm>
          <a:off x="0" y="0"/>
          <a:ext cx="0" cy="0"/>
          <a:chOff x="0" y="0"/>
          <a:chExt cx="0" cy="0"/>
        </a:xfrm>
      </p:grpSpPr>
      <p:pic>
        <p:nvPicPr>
          <p:cNvPr id="473" name="Google Shape;473;g2b2f2f77ff9_2_146"/>
          <p:cNvPicPr preferRelativeResize="0"/>
          <p:nvPr/>
        </p:nvPicPr>
        <p:blipFill rotWithShape="1">
          <a:blip r:embed="rId3">
            <a:alphaModFix amt="80000"/>
          </a:blip>
          <a:srcRect b="0" l="0" r="0" t="0"/>
          <a:stretch/>
        </p:blipFill>
        <p:spPr>
          <a:xfrm>
            <a:off x="0" y="0"/>
            <a:ext cx="12192003" cy="6858001"/>
          </a:xfrm>
          <a:prstGeom prst="rect">
            <a:avLst/>
          </a:prstGeom>
          <a:noFill/>
          <a:ln>
            <a:noFill/>
          </a:ln>
        </p:spPr>
      </p:pic>
      <p:pic>
        <p:nvPicPr>
          <p:cNvPr id="474" name="Google Shape;474;g2b2f2f77ff9_2_14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475" name="Google Shape;475;g2b2f2f77ff9_2_146"/>
          <p:cNvSpPr/>
          <p:nvPr/>
        </p:nvSpPr>
        <p:spPr>
          <a:xfrm>
            <a:off x="0" y="0"/>
            <a:ext cx="12192000" cy="6858000"/>
          </a:xfrm>
          <a:prstGeom prst="rect">
            <a:avLst/>
          </a:prstGeom>
          <a:gradFill>
            <a:gsLst>
              <a:gs pos="0">
                <a:srgbClr val="EAC7EE"/>
              </a:gs>
              <a:gs pos="100000">
                <a:srgbClr val="87ABD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476" name="Google Shape;476;g2b2f2f77ff9_2_146"/>
          <p:cNvPicPr preferRelativeResize="0"/>
          <p:nvPr/>
        </p:nvPicPr>
        <p:blipFill rotWithShape="1">
          <a:blip r:embed="rId3">
            <a:alphaModFix/>
          </a:blip>
          <a:srcRect b="0" l="0" r="0" t="0"/>
          <a:stretch/>
        </p:blipFill>
        <p:spPr>
          <a:xfrm>
            <a:off x="0" y="-1"/>
            <a:ext cx="12192003" cy="6858001"/>
          </a:xfrm>
          <a:prstGeom prst="rect">
            <a:avLst/>
          </a:prstGeom>
          <a:noFill/>
          <a:ln>
            <a:noFill/>
          </a:ln>
        </p:spPr>
      </p:pic>
      <p:pic>
        <p:nvPicPr>
          <p:cNvPr id="477" name="Google Shape;477;g2b2f2f77ff9_2_146"/>
          <p:cNvPicPr preferRelativeResize="0"/>
          <p:nvPr/>
        </p:nvPicPr>
        <p:blipFill rotWithShape="1">
          <a:blip r:embed="rId5">
            <a:alphaModFix/>
          </a:blip>
          <a:srcRect b="-4" l="0" r="-4" t="68"/>
          <a:stretch/>
        </p:blipFill>
        <p:spPr>
          <a:xfrm>
            <a:off x="7357274" y="10"/>
            <a:ext cx="2376212" cy="3428990"/>
          </a:xfrm>
          <a:prstGeom prst="rect">
            <a:avLst/>
          </a:prstGeom>
          <a:noFill/>
          <a:ln>
            <a:noFill/>
          </a:ln>
        </p:spPr>
      </p:pic>
      <p:pic>
        <p:nvPicPr>
          <p:cNvPr id="478" name="Google Shape;478;g2b2f2f77ff9_2_146"/>
          <p:cNvPicPr preferRelativeResize="0"/>
          <p:nvPr/>
        </p:nvPicPr>
        <p:blipFill rotWithShape="1">
          <a:blip r:embed="rId6">
            <a:alphaModFix/>
          </a:blip>
          <a:srcRect b="-4" l="0" r="-4" t="68"/>
          <a:stretch/>
        </p:blipFill>
        <p:spPr>
          <a:xfrm>
            <a:off x="9814796" y="10"/>
            <a:ext cx="2376212" cy="3428990"/>
          </a:xfrm>
          <a:prstGeom prst="rect">
            <a:avLst/>
          </a:prstGeom>
          <a:noFill/>
          <a:ln>
            <a:noFill/>
          </a:ln>
        </p:spPr>
      </p:pic>
      <p:pic>
        <p:nvPicPr>
          <p:cNvPr id="479" name="Google Shape;479;g2b2f2f77ff9_2_146"/>
          <p:cNvPicPr preferRelativeResize="0"/>
          <p:nvPr/>
        </p:nvPicPr>
        <p:blipFill rotWithShape="1">
          <a:blip r:embed="rId7">
            <a:alphaModFix/>
          </a:blip>
          <a:srcRect b="5" l="0" r="6" t="1843"/>
          <a:stretch/>
        </p:blipFill>
        <p:spPr>
          <a:xfrm>
            <a:off x="9772817" y="3429001"/>
            <a:ext cx="2419180" cy="3429000"/>
          </a:xfrm>
          <a:prstGeom prst="rect">
            <a:avLst/>
          </a:prstGeom>
          <a:noFill/>
          <a:ln>
            <a:noFill/>
          </a:ln>
        </p:spPr>
      </p:pic>
      <p:sp>
        <p:nvSpPr>
          <p:cNvPr id="480" name="Google Shape;480;g2b2f2f77ff9_2_146"/>
          <p:cNvSpPr/>
          <p:nvPr/>
        </p:nvSpPr>
        <p:spPr>
          <a:xfrm>
            <a:off x="9733486" y="-3"/>
            <a:ext cx="82296" cy="6858000"/>
          </a:xfrm>
          <a:prstGeom prst="rect">
            <a:avLst/>
          </a:prstGeom>
          <a:gradFill>
            <a:gsLst>
              <a:gs pos="0">
                <a:srgbClr val="BBBBBB"/>
              </a:gs>
              <a:gs pos="7000">
                <a:srgbClr val="8A8A8A"/>
              </a:gs>
              <a:gs pos="15928">
                <a:srgbClr val="B5B5B5"/>
              </a:gs>
              <a:gs pos="44260">
                <a:srgbClr val="D5D5D5"/>
              </a:gs>
              <a:gs pos="50447">
                <a:srgbClr val="E6E6E6"/>
              </a:gs>
              <a:gs pos="60158">
                <a:srgbClr val="D5D5D5"/>
              </a:gs>
              <a:gs pos="84000">
                <a:srgbClr val="B5B5B5"/>
              </a:gs>
              <a:gs pos="93000">
                <a:srgbClr val="8A8A8A"/>
              </a:gs>
              <a:gs pos="100000">
                <a:srgbClr val="BBBBBB"/>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81" name="Google Shape;481;g2b2f2f77ff9_2_146"/>
          <p:cNvCxnSpPr/>
          <p:nvPr/>
        </p:nvCxnSpPr>
        <p:spPr>
          <a:xfrm>
            <a:off x="7317943" y="3429000"/>
            <a:ext cx="4834726" cy="0"/>
          </a:xfrm>
          <a:prstGeom prst="straightConnector1">
            <a:avLst/>
          </a:prstGeom>
          <a:noFill/>
          <a:ln cap="sq" cmpd="sng" w="82550">
            <a:solidFill>
              <a:srgbClr val="D9D9D9"/>
            </a:solidFill>
            <a:prstDash val="solid"/>
            <a:miter lim="800000"/>
            <a:headEnd len="sm" w="sm" type="none"/>
            <a:tailEnd len="sm" w="sm" type="none"/>
          </a:ln>
        </p:spPr>
      </p:cxnSp>
      <p:sp>
        <p:nvSpPr>
          <p:cNvPr id="482" name="Google Shape;482;g2b2f2f77ff9_2_146"/>
          <p:cNvSpPr/>
          <p:nvPr/>
        </p:nvSpPr>
        <p:spPr>
          <a:xfrm>
            <a:off x="7275961" y="-2"/>
            <a:ext cx="81313" cy="6858002"/>
          </a:xfrm>
          <a:prstGeom prst="rect">
            <a:avLst/>
          </a:prstGeom>
          <a:gradFill>
            <a:gsLst>
              <a:gs pos="0">
                <a:srgbClr val="BBBBBB"/>
              </a:gs>
              <a:gs pos="7000">
                <a:srgbClr val="8A8A8A"/>
              </a:gs>
              <a:gs pos="15928">
                <a:srgbClr val="B5B5B5"/>
              </a:gs>
              <a:gs pos="44260">
                <a:srgbClr val="D5D5D5"/>
              </a:gs>
              <a:gs pos="50447">
                <a:srgbClr val="E6E6E6"/>
              </a:gs>
              <a:gs pos="60158">
                <a:srgbClr val="D5D5D5"/>
              </a:gs>
              <a:gs pos="84000">
                <a:srgbClr val="B5B5B5"/>
              </a:gs>
              <a:gs pos="93000">
                <a:srgbClr val="8A8A8A"/>
              </a:gs>
              <a:gs pos="100000">
                <a:srgbClr val="BBBBBB"/>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483" name="Google Shape;483;g2b2f2f77ff9_2_146"/>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484" name="Google Shape;484;g2b2f2f77ff9_2_146"/>
          <p:cNvPicPr preferRelativeResize="0"/>
          <p:nvPr>
            <p:ph idx="2" type="body"/>
          </p:nvPr>
        </p:nvPicPr>
        <p:blipFill rotWithShape="1">
          <a:blip r:embed="rId8">
            <a:alphaModFix/>
          </a:blip>
          <a:srcRect b="15408" l="0" r="5" t="0"/>
          <a:stretch/>
        </p:blipFill>
        <p:spPr>
          <a:xfrm>
            <a:off x="7316951" y="3429001"/>
            <a:ext cx="2472575" cy="3429000"/>
          </a:xfrm>
          <a:prstGeom prst="rect">
            <a:avLst/>
          </a:prstGeom>
          <a:noFill/>
          <a:ln>
            <a:noFill/>
          </a:ln>
        </p:spPr>
      </p:pic>
      <p:sp>
        <p:nvSpPr>
          <p:cNvPr id="485" name="Google Shape;485;g2b2f2f77ff9_2_146"/>
          <p:cNvSpPr txBox="1"/>
          <p:nvPr>
            <p:ph idx="1" type="body"/>
          </p:nvPr>
        </p:nvSpPr>
        <p:spPr>
          <a:xfrm>
            <a:off x="913775" y="1869897"/>
            <a:ext cx="5795676" cy="4890499"/>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1800"/>
              <a:buChar char="•"/>
            </a:pPr>
            <a:r>
              <a:rPr lang="fi-FI" sz="1800"/>
              <a:t>KURSSIN TAVOITTEENA ON SYVENTÄÄ KEMIAN TIETOJA JA TAITOJA INNOSTAVIN, KOKEELLISIN TYÖMENETELMIN. </a:t>
            </a:r>
            <a:endParaRPr/>
          </a:p>
          <a:p>
            <a:pPr indent="-228600" lvl="0" marL="228600" rtl="0" algn="l">
              <a:lnSpc>
                <a:spcPct val="120000"/>
              </a:lnSpc>
              <a:spcBef>
                <a:spcPts val="1000"/>
              </a:spcBef>
              <a:spcAft>
                <a:spcPts val="0"/>
              </a:spcAft>
              <a:buSzPts val="1800"/>
              <a:buChar char="•"/>
            </a:pPr>
            <a:r>
              <a:rPr lang="fi-FI" sz="1800"/>
              <a:t>KURSSILLA TUTUSTUTAAN MM. ERILAISTEN TUOTTEIDEN VALMISTUKSEEN, LUONNON INDIKAATTOREIHIN JA DNA:N ERISTÄMISEEN, SEKÄ PEREHDYTÄÄN EROTUSMENETELMIEN KÄYTTÖÖN JA METALLIEN KEMIAAN.</a:t>
            </a:r>
            <a:endParaRPr/>
          </a:p>
          <a:p>
            <a:pPr indent="-228600" lvl="0" marL="228600" rtl="0" algn="l">
              <a:lnSpc>
                <a:spcPct val="120000"/>
              </a:lnSpc>
              <a:spcBef>
                <a:spcPts val="1000"/>
              </a:spcBef>
              <a:spcAft>
                <a:spcPts val="0"/>
              </a:spcAft>
              <a:buSzPts val="1800"/>
              <a:buChar char="•"/>
            </a:pPr>
            <a:r>
              <a:rPr lang="fi-FI" sz="1800"/>
              <a:t>KURSSI SOPII KEMIASTA KIINNOSTUNEILLE JA KEMIAN ALAN JATKO-OPINTOJA SUUNNITTELEVILLE.</a:t>
            </a:r>
            <a:endParaRPr/>
          </a:p>
          <a:p>
            <a:pPr indent="-228600" lvl="0" marL="228600" rtl="0" algn="l">
              <a:lnSpc>
                <a:spcPct val="120000"/>
              </a:lnSpc>
              <a:spcBef>
                <a:spcPts val="1000"/>
              </a:spcBef>
              <a:spcAft>
                <a:spcPts val="0"/>
              </a:spcAft>
              <a:buSzPts val="1800"/>
              <a:buChar char="•"/>
            </a:pPr>
            <a:r>
              <a:rPr lang="fi-FI" sz="1800"/>
              <a:t>PYRITÄÄN JÄRJESTÄMÄÄN VIERAILU KEMIANLUOKKA GADOLINIIN HELSINGIN YLIOPISTOON</a:t>
            </a:r>
            <a:endParaRPr sz="1800"/>
          </a:p>
          <a:p>
            <a:pPr indent="-127000" lvl="0" marL="228600" rtl="0" algn="l">
              <a:lnSpc>
                <a:spcPct val="120000"/>
              </a:lnSpc>
              <a:spcBef>
                <a:spcPts val="1000"/>
              </a:spcBef>
              <a:spcAft>
                <a:spcPts val="0"/>
              </a:spcAft>
              <a:buSzPts val="1600"/>
              <a:buNone/>
            </a:pPr>
            <a:r>
              <a:t/>
            </a:r>
            <a:endParaRPr sz="1600"/>
          </a:p>
        </p:txBody>
      </p:sp>
      <p:sp>
        <p:nvSpPr>
          <p:cNvPr id="486" name="Google Shape;486;g2b2f2f77ff9_2_146"/>
          <p:cNvSpPr txBox="1"/>
          <p:nvPr>
            <p:ph type="title"/>
          </p:nvPr>
        </p:nvSpPr>
        <p:spPr>
          <a:xfrm>
            <a:off x="913776" y="618517"/>
            <a:ext cx="5876989"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fi-FI"/>
              <a:t>KOKEILLAAN KEMIAA!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g2b2f2f77ff9_5_64"/>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92" name="Google Shape;492;g2b2f2f77ff9_5_64"/>
          <p:cNvSpPr txBox="1"/>
          <p:nvPr>
            <p:ph type="title"/>
          </p:nvPr>
        </p:nvSpPr>
        <p:spPr>
          <a:xfrm>
            <a:off x="838200" y="549249"/>
            <a:ext cx="4802249" cy="11302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fi-FI" sz="2700">
                <a:solidFill>
                  <a:schemeClr val="dk1"/>
                </a:solidFill>
                <a:latin typeface="Constantia"/>
                <a:ea typeface="Constantia"/>
                <a:cs typeface="Constantia"/>
                <a:sym typeface="Constantia"/>
              </a:rPr>
              <a:t>Molekyyligastronomia</a:t>
            </a:r>
            <a:endParaRPr sz="2700">
              <a:solidFill>
                <a:schemeClr val="dk1"/>
              </a:solidFill>
              <a:latin typeface="Constantia"/>
              <a:ea typeface="Constantia"/>
              <a:cs typeface="Constantia"/>
              <a:sym typeface="Constantia"/>
            </a:endParaRPr>
          </a:p>
        </p:txBody>
      </p:sp>
      <p:pic>
        <p:nvPicPr>
          <p:cNvPr id="493" name="Google Shape;493;g2b2f2f77ff9_5_64"/>
          <p:cNvPicPr preferRelativeResize="0"/>
          <p:nvPr>
            <p:ph idx="1" type="body"/>
          </p:nvPr>
        </p:nvPicPr>
        <p:blipFill rotWithShape="1">
          <a:blip r:embed="rId3">
            <a:alphaModFix/>
          </a:blip>
          <a:srcRect b="14236" l="0" r="-4" t="30478"/>
          <a:stretch/>
        </p:blipFill>
        <p:spPr>
          <a:xfrm>
            <a:off x="5995436" y="1"/>
            <a:ext cx="2262230" cy="2223338"/>
          </a:xfrm>
          <a:prstGeom prst="rect">
            <a:avLst/>
          </a:prstGeom>
          <a:noFill/>
          <a:ln>
            <a:noFill/>
          </a:ln>
        </p:spPr>
      </p:pic>
      <p:pic>
        <p:nvPicPr>
          <p:cNvPr descr="Kuva, joka sisältää kohteen pöytä, kuppi, sisä, sekoitin&#10;&#10;Kuvaus luotu automaattisesti" id="494" name="Google Shape;494;g2b2f2f77ff9_5_64"/>
          <p:cNvPicPr preferRelativeResize="0"/>
          <p:nvPr/>
        </p:nvPicPr>
        <p:blipFill rotWithShape="1">
          <a:blip r:embed="rId4">
            <a:alphaModFix/>
          </a:blip>
          <a:srcRect b="4317" l="0" r="-4" t="30432"/>
          <a:stretch/>
        </p:blipFill>
        <p:spPr>
          <a:xfrm>
            <a:off x="9188877" y="10"/>
            <a:ext cx="3003123" cy="1679499"/>
          </a:xfrm>
          <a:prstGeom prst="rect">
            <a:avLst/>
          </a:prstGeom>
          <a:noFill/>
          <a:ln>
            <a:noFill/>
          </a:ln>
        </p:spPr>
      </p:pic>
      <p:sp>
        <p:nvSpPr>
          <p:cNvPr id="495" name="Google Shape;495;g2b2f2f77ff9_5_64"/>
          <p:cNvSpPr txBox="1"/>
          <p:nvPr>
            <p:ph idx="2" type="body"/>
          </p:nvPr>
        </p:nvSpPr>
        <p:spPr>
          <a:xfrm>
            <a:off x="838200" y="1843285"/>
            <a:ext cx="4802100" cy="5014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None/>
            </a:pPr>
            <a:r>
              <a:t/>
            </a:r>
            <a:endParaRPr sz="2400">
              <a:solidFill>
                <a:schemeClr val="dk1"/>
              </a:solidFill>
            </a:endParaRPr>
          </a:p>
          <a:p>
            <a:pPr indent="-266700" lvl="0" marL="285750" rtl="0" algn="l">
              <a:lnSpc>
                <a:spcPct val="90000"/>
              </a:lnSpc>
              <a:spcBef>
                <a:spcPts val="0"/>
              </a:spcBef>
              <a:spcAft>
                <a:spcPts val="0"/>
              </a:spcAft>
              <a:buSzPts val="2400"/>
              <a:buFont typeface="Arial"/>
              <a:buChar char="•"/>
            </a:pPr>
            <a:r>
              <a:rPr lang="fi-FI" sz="2400">
                <a:solidFill>
                  <a:schemeClr val="dk1"/>
                </a:solidFill>
              </a:rPr>
              <a:t>Yhdistää kemian ilmiöt ja käsitteet kotitalouteen ja ruuanlaittoon.</a:t>
            </a:r>
            <a:endParaRPr sz="2400"/>
          </a:p>
          <a:p>
            <a:pPr indent="-283845" lvl="0" marL="285750" rtl="0" algn="l">
              <a:lnSpc>
                <a:spcPct val="90000"/>
              </a:lnSpc>
              <a:spcBef>
                <a:spcPts val="2025"/>
              </a:spcBef>
              <a:spcAft>
                <a:spcPts val="0"/>
              </a:spcAft>
              <a:buClr>
                <a:srgbClr val="17375E"/>
              </a:buClr>
              <a:buSzPts val="2400"/>
              <a:buFont typeface="Arial"/>
              <a:buChar char="•"/>
            </a:pPr>
            <a:r>
              <a:rPr lang="fi-FI" sz="2400">
                <a:solidFill>
                  <a:schemeClr val="dk1"/>
                </a:solidFill>
              </a:rPr>
              <a:t>Kurssilla pääsee tekemään ruokaa ja syömään samalla kemiaa oppien.</a:t>
            </a:r>
            <a:endParaRPr sz="2400"/>
          </a:p>
          <a:p>
            <a:pPr indent="-283845" lvl="0" marL="285750" rtl="0" algn="l">
              <a:lnSpc>
                <a:spcPct val="90000"/>
              </a:lnSpc>
              <a:spcBef>
                <a:spcPts val="2025"/>
              </a:spcBef>
              <a:spcAft>
                <a:spcPts val="0"/>
              </a:spcAft>
              <a:buClr>
                <a:srgbClr val="17375E"/>
              </a:buClr>
              <a:buSzPts val="2400"/>
              <a:buFont typeface="Arial"/>
              <a:buChar char="•"/>
            </a:pPr>
            <a:r>
              <a:rPr lang="fi-FI" sz="2400">
                <a:solidFill>
                  <a:schemeClr val="dk1"/>
                </a:solidFill>
              </a:rPr>
              <a:t>Kurssi sopii kemiasta ja kotitaloudesta kiinnostuneille</a:t>
            </a:r>
            <a:endParaRPr sz="2400">
              <a:solidFill>
                <a:schemeClr val="dk1"/>
              </a:solidFill>
            </a:endParaRPr>
          </a:p>
          <a:p>
            <a:pPr indent="-283845" lvl="0" marL="285750" rtl="0" algn="l">
              <a:lnSpc>
                <a:spcPct val="90000"/>
              </a:lnSpc>
              <a:spcBef>
                <a:spcPts val="2025"/>
              </a:spcBef>
              <a:spcAft>
                <a:spcPts val="0"/>
              </a:spcAft>
              <a:buClr>
                <a:srgbClr val="17375E"/>
              </a:buClr>
              <a:buSzPts val="2400"/>
              <a:buFont typeface="Arial"/>
              <a:buChar char="•"/>
            </a:pPr>
            <a:r>
              <a:rPr lang="fi-FI" sz="2400">
                <a:solidFill>
                  <a:schemeClr val="dk1"/>
                </a:solidFill>
              </a:rPr>
              <a:t>Pyritään tekemään vierailu kemianluokka Gadoliniin Helsingin Yliopistoon</a:t>
            </a:r>
            <a:endParaRPr sz="2400">
              <a:solidFill>
                <a:schemeClr val="dk1"/>
              </a:solidFill>
            </a:endParaRPr>
          </a:p>
          <a:p>
            <a:pPr indent="-153035" lvl="0" marL="285750" rtl="0" algn="l">
              <a:lnSpc>
                <a:spcPct val="90000"/>
              </a:lnSpc>
              <a:spcBef>
                <a:spcPts val="2025"/>
              </a:spcBef>
              <a:spcAft>
                <a:spcPts val="0"/>
              </a:spcAft>
              <a:buClr>
                <a:srgbClr val="17375E"/>
              </a:buClr>
              <a:buSzPts val="1190"/>
              <a:buFont typeface="Arial"/>
              <a:buNone/>
            </a:pPr>
            <a:r>
              <a:t/>
            </a:r>
            <a:endParaRPr sz="1400">
              <a:solidFill>
                <a:schemeClr val="dk1"/>
              </a:solidFill>
            </a:endParaRPr>
          </a:p>
          <a:p>
            <a:pPr indent="88900" lvl="0" marL="0" rtl="0" algn="l">
              <a:lnSpc>
                <a:spcPct val="90000"/>
              </a:lnSpc>
              <a:spcBef>
                <a:spcPts val="1425"/>
              </a:spcBef>
              <a:spcAft>
                <a:spcPts val="0"/>
              </a:spcAft>
              <a:buSzPts val="1400"/>
              <a:buFont typeface="Arial"/>
              <a:buNone/>
            </a:pPr>
            <a:r>
              <a:t/>
            </a:r>
            <a:endParaRPr sz="1400">
              <a:solidFill>
                <a:schemeClr val="dk1"/>
              </a:solidFill>
            </a:endParaRPr>
          </a:p>
          <a:p>
            <a:pPr indent="88900" lvl="0" marL="0" rtl="0" algn="l">
              <a:lnSpc>
                <a:spcPct val="90000"/>
              </a:lnSpc>
              <a:spcBef>
                <a:spcPts val="1425"/>
              </a:spcBef>
              <a:spcAft>
                <a:spcPts val="0"/>
              </a:spcAft>
              <a:buSzPts val="1400"/>
              <a:buFont typeface="Arial"/>
              <a:buNone/>
            </a:pPr>
            <a:r>
              <a:t/>
            </a:r>
            <a:endParaRPr sz="1400">
              <a:solidFill>
                <a:schemeClr val="dk1"/>
              </a:solidFill>
            </a:endParaRPr>
          </a:p>
        </p:txBody>
      </p:sp>
      <p:pic>
        <p:nvPicPr>
          <p:cNvPr id="496" name="Google Shape;496;g2b2f2f77ff9_5_64"/>
          <p:cNvPicPr preferRelativeResize="0"/>
          <p:nvPr/>
        </p:nvPicPr>
        <p:blipFill rotWithShape="1">
          <a:blip r:embed="rId5">
            <a:alphaModFix/>
          </a:blip>
          <a:srcRect b="3894" l="0" r="-5" t="10427"/>
          <a:stretch/>
        </p:blipFill>
        <p:spPr>
          <a:xfrm>
            <a:off x="5995436" y="2384215"/>
            <a:ext cx="3016308" cy="2234180"/>
          </a:xfrm>
          <a:prstGeom prst="rect">
            <a:avLst/>
          </a:prstGeom>
          <a:noFill/>
          <a:ln>
            <a:noFill/>
          </a:ln>
        </p:spPr>
      </p:pic>
      <p:pic>
        <p:nvPicPr>
          <p:cNvPr descr="Kuva, joka sisältää kohteen lautanen, pöytä, sisä, ruoka&#10;&#10;Kuvaus luotu automaattisesti" id="497" name="Google Shape;497;g2b2f2f77ff9_5_64"/>
          <p:cNvPicPr preferRelativeResize="0"/>
          <p:nvPr/>
        </p:nvPicPr>
        <p:blipFill rotWithShape="1">
          <a:blip r:embed="rId6">
            <a:alphaModFix/>
          </a:blip>
          <a:srcRect b="2" l="4901" r="23931" t="0"/>
          <a:stretch/>
        </p:blipFill>
        <p:spPr>
          <a:xfrm>
            <a:off x="9188876" y="1843285"/>
            <a:ext cx="3003124" cy="2064985"/>
          </a:xfrm>
          <a:prstGeom prst="rect">
            <a:avLst/>
          </a:prstGeom>
          <a:noFill/>
          <a:ln>
            <a:noFill/>
          </a:ln>
        </p:spPr>
      </p:pic>
      <p:pic>
        <p:nvPicPr>
          <p:cNvPr descr="Kuva, joka sisältää kohteen pöytä, sisä, ruoka, kahvi&#10;&#10;Kuvaus luotu automaattisesti" id="498" name="Google Shape;498;g2b2f2f77ff9_5_64"/>
          <p:cNvPicPr preferRelativeResize="0"/>
          <p:nvPr/>
        </p:nvPicPr>
        <p:blipFill rotWithShape="1">
          <a:blip r:embed="rId7">
            <a:alphaModFix/>
          </a:blip>
          <a:srcRect b="22825" l="0" r="3" t="16160"/>
          <a:stretch/>
        </p:blipFill>
        <p:spPr>
          <a:xfrm>
            <a:off x="5995436" y="4790113"/>
            <a:ext cx="3016307" cy="2067887"/>
          </a:xfrm>
          <a:prstGeom prst="rect">
            <a:avLst/>
          </a:prstGeom>
          <a:noFill/>
          <a:ln>
            <a:noFill/>
          </a:ln>
        </p:spPr>
      </p:pic>
      <p:pic>
        <p:nvPicPr>
          <p:cNvPr id="499" name="Google Shape;499;g2b2f2f77ff9_5_64"/>
          <p:cNvPicPr preferRelativeResize="0"/>
          <p:nvPr/>
        </p:nvPicPr>
        <p:blipFill rotWithShape="1">
          <a:blip r:embed="rId8">
            <a:alphaModFix/>
          </a:blip>
          <a:srcRect b="30930" l="0" r="-1" t="0"/>
          <a:stretch/>
        </p:blipFill>
        <p:spPr>
          <a:xfrm>
            <a:off x="9188877" y="4079988"/>
            <a:ext cx="3003123" cy="27780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
          <p:cNvSpPr/>
          <p:nvPr/>
        </p:nvSpPr>
        <p:spPr>
          <a:xfrm>
            <a:off x="1054100" y="139700"/>
            <a:ext cx="1803400" cy="1739900"/>
          </a:xfrm>
          <a:prstGeom prst="ellipse">
            <a:avLst/>
          </a:prstGeom>
          <a:solidFill>
            <a:srgbClr val="9CC2E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5" name="Google Shape;505;p4"/>
          <p:cNvSpPr txBox="1"/>
          <p:nvPr>
            <p:ph idx="1" type="body"/>
          </p:nvPr>
        </p:nvSpPr>
        <p:spPr>
          <a:xfrm>
            <a:off x="1385888" y="1909763"/>
            <a:ext cx="5157787" cy="823912"/>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sz="2800"/>
              <a:t>Piirustus, maalaus ja grafiikka</a:t>
            </a:r>
            <a:endParaRPr sz="2800"/>
          </a:p>
        </p:txBody>
      </p:sp>
      <p:sp>
        <p:nvSpPr>
          <p:cNvPr id="506" name="Google Shape;506;p4"/>
          <p:cNvSpPr txBox="1"/>
          <p:nvPr>
            <p:ph idx="2" type="body"/>
          </p:nvPr>
        </p:nvSpPr>
        <p:spPr>
          <a:xfrm>
            <a:off x="1385888" y="2733675"/>
            <a:ext cx="5157787" cy="3684588"/>
          </a:xfrm>
          <a:prstGeom prst="rect">
            <a:avLst/>
          </a:prstGeom>
          <a:solidFill>
            <a:srgbClr val="C4E0B2"/>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Tehdään kuvia mielikuvituksesta ja mallista eri piirustus- ja maalaustekniikoin.</a:t>
            </a:r>
            <a:endParaRPr/>
          </a:p>
          <a:p>
            <a:pPr indent="-228600" lvl="0" marL="228600" rtl="0" algn="l">
              <a:lnSpc>
                <a:spcPct val="90000"/>
              </a:lnSpc>
              <a:spcBef>
                <a:spcPts val="1000"/>
              </a:spcBef>
              <a:spcAft>
                <a:spcPts val="0"/>
              </a:spcAft>
              <a:buClr>
                <a:schemeClr val="dk1"/>
              </a:buClr>
              <a:buSzPts val="2800"/>
              <a:buChar char="•"/>
            </a:pPr>
            <a:r>
              <a:rPr lang="fi-FI"/>
              <a:t>Käytetään valinnan mukaan joitain grafiikan tekniikkoja esim. linokaiverrus useammalla värillä, monotypia, kuivaneula, serigrafia.</a:t>
            </a:r>
            <a:endParaRPr/>
          </a:p>
        </p:txBody>
      </p:sp>
      <p:sp>
        <p:nvSpPr>
          <p:cNvPr id="507" name="Google Shape;507;p4"/>
          <p:cNvSpPr txBox="1"/>
          <p:nvPr>
            <p:ph idx="3" type="body"/>
          </p:nvPr>
        </p:nvSpPr>
        <p:spPr>
          <a:xfrm>
            <a:off x="6781800" y="1909763"/>
            <a:ext cx="5183188" cy="823912"/>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sz="2800"/>
              <a:t>Kuvataiteen työpaja</a:t>
            </a:r>
            <a:endParaRPr/>
          </a:p>
        </p:txBody>
      </p:sp>
      <p:sp>
        <p:nvSpPr>
          <p:cNvPr id="508" name="Google Shape;508;p4"/>
          <p:cNvSpPr txBox="1"/>
          <p:nvPr>
            <p:ph idx="4" type="body"/>
          </p:nvPr>
        </p:nvSpPr>
        <p:spPr>
          <a:xfrm>
            <a:off x="6781800" y="2733675"/>
            <a:ext cx="5183188" cy="3684588"/>
          </a:xfrm>
          <a:prstGeom prst="rect">
            <a:avLst/>
          </a:prstGeom>
          <a:solidFill>
            <a:srgbClr val="D3F97F"/>
          </a:solid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fi-FI"/>
              <a:t>Kurssilla opiskellaan asioita, jotka pohjaavat oppilaiden omiin kuvataiteellisiin kiinnostuksen kohteisiin.</a:t>
            </a:r>
            <a:endParaRPr/>
          </a:p>
          <a:p>
            <a:pPr indent="-228600" lvl="0" marL="228600" rtl="0" algn="l">
              <a:lnSpc>
                <a:spcPct val="90000"/>
              </a:lnSpc>
              <a:spcBef>
                <a:spcPts val="1000"/>
              </a:spcBef>
              <a:spcAft>
                <a:spcPts val="0"/>
              </a:spcAft>
              <a:buClr>
                <a:schemeClr val="dk1"/>
              </a:buClr>
              <a:buSzPct val="100000"/>
              <a:buChar char="•"/>
            </a:pPr>
            <a:r>
              <a:rPr lang="fi-FI"/>
              <a:t>Oppilas voi valita kuvataiteen osa-alueen, jota haluaa ilmaisussaan kehittää. </a:t>
            </a:r>
            <a:endParaRPr/>
          </a:p>
          <a:p>
            <a:pPr indent="-228600" lvl="0" marL="228600" rtl="0" algn="l">
              <a:lnSpc>
                <a:spcPct val="90000"/>
              </a:lnSpc>
              <a:spcBef>
                <a:spcPts val="1000"/>
              </a:spcBef>
              <a:spcAft>
                <a:spcPts val="0"/>
              </a:spcAft>
              <a:buClr>
                <a:schemeClr val="dk1"/>
              </a:buClr>
              <a:buSzPct val="100000"/>
              <a:buChar char="•"/>
            </a:pPr>
            <a:r>
              <a:rPr lang="fi-FI"/>
              <a:t>Kurssilla voi tehdä kuvallista osuutta myös muiden aineiden projekteihin.</a:t>
            </a:r>
            <a:endParaRPr/>
          </a:p>
        </p:txBody>
      </p:sp>
      <p:sp>
        <p:nvSpPr>
          <p:cNvPr id="509" name="Google Shape;509;p4"/>
          <p:cNvSpPr txBox="1"/>
          <p:nvPr/>
        </p:nvSpPr>
        <p:spPr>
          <a:xfrm>
            <a:off x="1390650" y="654050"/>
            <a:ext cx="27432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i-FI" sz="4000" u="none" cap="none" strike="noStrike">
                <a:solidFill>
                  <a:schemeClr val="dk1"/>
                </a:solidFill>
                <a:latin typeface="Calibri"/>
                <a:ea typeface="Calibri"/>
                <a:cs typeface="Calibri"/>
                <a:sym typeface="Calibri"/>
              </a:rPr>
              <a:t>Kuvataide</a:t>
            </a:r>
            <a:endParaRPr b="0" i="0" sz="4000" u="none" cap="none" strike="noStrike">
              <a:solidFill>
                <a:schemeClr val="dk1"/>
              </a:solidFill>
              <a:latin typeface="Calibri"/>
              <a:ea typeface="Calibri"/>
              <a:cs typeface="Calibri"/>
              <a:sym typeface="Calibri"/>
            </a:endParaRPr>
          </a:p>
        </p:txBody>
      </p:sp>
      <p:sp>
        <p:nvSpPr>
          <p:cNvPr id="510" name="Google Shape;510;p4"/>
          <p:cNvSpPr/>
          <p:nvPr/>
        </p:nvSpPr>
        <p:spPr>
          <a:xfrm>
            <a:off x="0" y="0"/>
            <a:ext cx="825500" cy="6731000"/>
          </a:xfrm>
          <a:prstGeom prst="rect">
            <a:avLst/>
          </a:prstGeom>
          <a:solidFill>
            <a:schemeClr val="dk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b44604718e_0_0"/>
          <p:cNvSpPr txBox="1"/>
          <p:nvPr>
            <p:ph type="title"/>
          </p:nvPr>
        </p:nvSpPr>
        <p:spPr>
          <a:xfrm>
            <a:off x="839788"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i-FI"/>
              <a:t>KUVATAIDE, Piirustus, maalaus ja grafiikka </a:t>
            </a:r>
            <a:endParaRPr/>
          </a:p>
        </p:txBody>
      </p:sp>
      <p:sp>
        <p:nvSpPr>
          <p:cNvPr id="517" name="Google Shape;517;g2b44604718e_0_0"/>
          <p:cNvSpPr txBox="1"/>
          <p:nvPr>
            <p:ph idx="1" type="body"/>
          </p:nvPr>
        </p:nvSpPr>
        <p:spPr>
          <a:xfrm>
            <a:off x="839788" y="1681163"/>
            <a:ext cx="5157900" cy="823800"/>
          </a:xfrm>
          <a:prstGeom prst="rect">
            <a:avLst/>
          </a:prstGeom>
        </p:spPr>
        <p:txBody>
          <a:bodyPr anchorCtr="0" anchor="b" bIns="45700" lIns="91425" spcFirstLastPara="1" rIns="91425" wrap="square" tIns="45700">
            <a:normAutofit/>
          </a:bodyPr>
          <a:lstStyle/>
          <a:p>
            <a:pPr indent="0" lvl="0" marL="0" rtl="0" algn="l">
              <a:spcBef>
                <a:spcPts val="1000"/>
              </a:spcBef>
              <a:spcAft>
                <a:spcPts val="0"/>
              </a:spcAft>
              <a:buNone/>
            </a:pPr>
            <a:r>
              <a:t/>
            </a:r>
            <a:endParaRPr/>
          </a:p>
        </p:txBody>
      </p:sp>
      <p:sp>
        <p:nvSpPr>
          <p:cNvPr id="518" name="Google Shape;518;g2b44604718e_0_0"/>
          <p:cNvSpPr txBox="1"/>
          <p:nvPr>
            <p:ph idx="2" type="body"/>
          </p:nvPr>
        </p:nvSpPr>
        <p:spPr>
          <a:xfrm>
            <a:off x="839800" y="5786350"/>
            <a:ext cx="5157900" cy="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fi-FI"/>
              <a:t>Inessa Gliwinska</a:t>
            </a:r>
            <a:endParaRPr/>
          </a:p>
        </p:txBody>
      </p:sp>
      <p:pic>
        <p:nvPicPr>
          <p:cNvPr id="519" name="Google Shape;519;g2b44604718e_0_0"/>
          <p:cNvPicPr preferRelativeResize="0"/>
          <p:nvPr/>
        </p:nvPicPr>
        <p:blipFill>
          <a:blip r:embed="rId3">
            <a:alphaModFix/>
          </a:blip>
          <a:stretch>
            <a:fillRect/>
          </a:stretch>
        </p:blipFill>
        <p:spPr>
          <a:xfrm>
            <a:off x="827201" y="1681175"/>
            <a:ext cx="5183099" cy="3887324"/>
          </a:xfrm>
          <a:prstGeom prst="rect">
            <a:avLst/>
          </a:prstGeom>
          <a:noFill/>
          <a:ln>
            <a:noFill/>
          </a:ln>
        </p:spPr>
      </p:pic>
      <p:pic>
        <p:nvPicPr>
          <p:cNvPr id="520" name="Google Shape;520;g2b44604718e_0_0"/>
          <p:cNvPicPr preferRelativeResize="0"/>
          <p:nvPr/>
        </p:nvPicPr>
        <p:blipFill>
          <a:blip r:embed="rId4">
            <a:alphaModFix/>
          </a:blip>
          <a:stretch>
            <a:fillRect/>
          </a:stretch>
        </p:blipFill>
        <p:spPr>
          <a:xfrm>
            <a:off x="6338875" y="1681174"/>
            <a:ext cx="5183099" cy="3887324"/>
          </a:xfrm>
          <a:prstGeom prst="rect">
            <a:avLst/>
          </a:prstGeom>
          <a:noFill/>
          <a:ln>
            <a:noFill/>
          </a:ln>
        </p:spPr>
      </p:pic>
      <p:sp>
        <p:nvSpPr>
          <p:cNvPr id="521" name="Google Shape;521;g2b44604718e_0_0"/>
          <p:cNvSpPr txBox="1"/>
          <p:nvPr/>
        </p:nvSpPr>
        <p:spPr>
          <a:xfrm>
            <a:off x="6339025" y="5659425"/>
            <a:ext cx="518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FI" sz="2800">
                <a:solidFill>
                  <a:schemeClr val="dk1"/>
                </a:solidFill>
                <a:latin typeface="Calibri"/>
                <a:ea typeface="Calibri"/>
                <a:cs typeface="Calibri"/>
                <a:sym typeface="Calibri"/>
              </a:rPr>
              <a:t>Susanna Dufva</a:t>
            </a:r>
            <a:endParaRPr sz="2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2b44604718e_0_12"/>
          <p:cNvSpPr txBox="1"/>
          <p:nvPr>
            <p:ph type="title"/>
          </p:nvPr>
        </p:nvSpPr>
        <p:spPr>
          <a:xfrm>
            <a:off x="839788"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i-FI"/>
              <a:t>KUVATAIDE, Kuvataiteen työpaja</a:t>
            </a:r>
            <a:endParaRPr/>
          </a:p>
        </p:txBody>
      </p:sp>
      <p:sp>
        <p:nvSpPr>
          <p:cNvPr id="528" name="Google Shape;528;g2b44604718e_0_12"/>
          <p:cNvSpPr txBox="1"/>
          <p:nvPr>
            <p:ph idx="2" type="body"/>
          </p:nvPr>
        </p:nvSpPr>
        <p:spPr>
          <a:xfrm>
            <a:off x="625500" y="6189675"/>
            <a:ext cx="6977100" cy="493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fi-FI"/>
              <a:t>Inessa Gliwinska			Vertti Tanskanen</a:t>
            </a:r>
            <a:endParaRPr/>
          </a:p>
        </p:txBody>
      </p:sp>
      <p:sp>
        <p:nvSpPr>
          <p:cNvPr id="529" name="Google Shape;529;g2b44604718e_0_12"/>
          <p:cNvSpPr txBox="1"/>
          <p:nvPr>
            <p:ph idx="4" type="body"/>
          </p:nvPr>
        </p:nvSpPr>
        <p:spPr>
          <a:xfrm>
            <a:off x="8185100" y="6189675"/>
            <a:ext cx="3787800" cy="493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fi-FI"/>
              <a:t>Miia Pääjoki</a:t>
            </a:r>
            <a:endParaRPr/>
          </a:p>
        </p:txBody>
      </p:sp>
      <p:pic>
        <p:nvPicPr>
          <p:cNvPr id="530" name="Google Shape;530;g2b44604718e_0_12"/>
          <p:cNvPicPr preferRelativeResize="0"/>
          <p:nvPr/>
        </p:nvPicPr>
        <p:blipFill>
          <a:blip r:embed="rId3">
            <a:alphaModFix/>
          </a:blip>
          <a:stretch>
            <a:fillRect/>
          </a:stretch>
        </p:blipFill>
        <p:spPr>
          <a:xfrm>
            <a:off x="625500" y="1681175"/>
            <a:ext cx="3381381" cy="4508498"/>
          </a:xfrm>
          <a:prstGeom prst="rect">
            <a:avLst/>
          </a:prstGeom>
          <a:noFill/>
          <a:ln>
            <a:noFill/>
          </a:ln>
        </p:spPr>
      </p:pic>
      <p:pic>
        <p:nvPicPr>
          <p:cNvPr id="531" name="Google Shape;531;g2b44604718e_0_12"/>
          <p:cNvPicPr preferRelativeResize="0"/>
          <p:nvPr/>
        </p:nvPicPr>
        <p:blipFill>
          <a:blip r:embed="rId4">
            <a:alphaModFix/>
          </a:blip>
          <a:stretch>
            <a:fillRect/>
          </a:stretch>
        </p:blipFill>
        <p:spPr>
          <a:xfrm>
            <a:off x="4405300" y="1681175"/>
            <a:ext cx="3381376" cy="4508502"/>
          </a:xfrm>
          <a:prstGeom prst="rect">
            <a:avLst/>
          </a:prstGeom>
          <a:noFill/>
          <a:ln>
            <a:noFill/>
          </a:ln>
        </p:spPr>
      </p:pic>
      <p:pic>
        <p:nvPicPr>
          <p:cNvPr id="532" name="Google Shape;532;g2b44604718e_0_12"/>
          <p:cNvPicPr preferRelativeResize="0"/>
          <p:nvPr/>
        </p:nvPicPr>
        <p:blipFill>
          <a:blip r:embed="rId5">
            <a:alphaModFix/>
          </a:blip>
          <a:stretch>
            <a:fillRect/>
          </a:stretch>
        </p:blipFill>
        <p:spPr>
          <a:xfrm>
            <a:off x="8185100" y="1681175"/>
            <a:ext cx="3294584" cy="45084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dison">
  <a:themeElements>
    <a:clrScheme name="Madison">
      <a:dk1>
        <a:srgbClr val="000000"/>
      </a:dk1>
      <a:lt1>
        <a:srgbClr val="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ema">
  <a:themeElements>
    <a:clrScheme name="Office-te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dison">
  <a:themeElements>
    <a:clrScheme name="Madison">
      <a:dk1>
        <a:srgbClr val="000000"/>
      </a:dk1>
      <a:lt1>
        <a:srgbClr val="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isara">
  <a:themeElements>
    <a:clrScheme name="Pisara">
      <a:dk1>
        <a:srgbClr val="000000"/>
      </a:dk1>
      <a:lt1>
        <a:srgbClr val="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2022-02-28T11:54:23Z</dcterms:created>
  <dc:creator>Aro Anna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