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7" r:id="rId6"/>
    <p:sldId id="259" r:id="rId7"/>
    <p:sldId id="266" r:id="rId8"/>
    <p:sldId id="261" r:id="rId9"/>
    <p:sldId id="265" r:id="rId10"/>
    <p:sldId id="262" r:id="rId11"/>
    <p:sldId id="270" r:id="rId12"/>
    <p:sldId id="268" r:id="rId13"/>
    <p:sldId id="269" r:id="rId14"/>
    <p:sldId id="263" r:id="rId15"/>
    <p:sldId id="271" r:id="rId16"/>
    <p:sldId id="272" r:id="rId17"/>
    <p:sldId id="264" r:id="rId18"/>
    <p:sldId id="273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55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22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55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13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8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00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15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608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47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89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69B30-F01D-4D43-BF82-21595F634FE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E0A9-F990-4AD8-88FC-11E81E60F6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07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err="1" smtClean="0"/>
              <a:t>Symfoniorkester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97" y="4077072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6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err="1" smtClean="0"/>
              <a:t>Träblåsinstrument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 smtClean="0"/>
              <a:t>Tidigare</a:t>
            </a:r>
            <a:r>
              <a:rPr lang="fi-FI" dirty="0" smtClean="0"/>
              <a:t> </a:t>
            </a:r>
            <a:r>
              <a:rPr lang="fi-FI" dirty="0" err="1" smtClean="0"/>
              <a:t>gjordes</a:t>
            </a:r>
            <a:r>
              <a:rPr lang="fi-FI" dirty="0" smtClean="0"/>
              <a:t> alla </a:t>
            </a:r>
            <a:r>
              <a:rPr lang="fi-FI" dirty="0" err="1" smtClean="0"/>
              <a:t>träblåsinstrument</a:t>
            </a:r>
            <a:r>
              <a:rPr lang="fi-FI" dirty="0" smtClean="0"/>
              <a:t> </a:t>
            </a:r>
            <a:r>
              <a:rPr lang="fi-FI" b="1" dirty="0" smtClean="0"/>
              <a:t>av </a:t>
            </a:r>
            <a:r>
              <a:rPr lang="fi-FI" b="1" dirty="0" err="1" smtClean="0"/>
              <a:t>trä</a:t>
            </a:r>
            <a:r>
              <a:rPr lang="fi-FI" b="1" dirty="0" smtClean="0"/>
              <a:t> </a:t>
            </a:r>
            <a:r>
              <a:rPr lang="fi-FI" dirty="0" err="1" smtClean="0"/>
              <a:t>men</a:t>
            </a:r>
            <a:r>
              <a:rPr lang="fi-FI" dirty="0" smtClean="0"/>
              <a:t> i </a:t>
            </a:r>
            <a:r>
              <a:rPr lang="fi-FI" dirty="0" err="1" smtClean="0"/>
              <a:t>dag</a:t>
            </a:r>
            <a:r>
              <a:rPr lang="fi-FI" dirty="0" smtClean="0"/>
              <a:t> </a:t>
            </a:r>
            <a:r>
              <a:rPr lang="fi-FI" dirty="0" err="1" smtClean="0"/>
              <a:t>framställs</a:t>
            </a:r>
            <a:r>
              <a:rPr lang="fi-FI" dirty="0" smtClean="0"/>
              <a:t> de </a:t>
            </a:r>
            <a:r>
              <a:rPr lang="fi-FI" b="1" dirty="0" err="1" smtClean="0"/>
              <a:t>också</a:t>
            </a:r>
            <a:r>
              <a:rPr lang="fi-FI" b="1" dirty="0" smtClean="0"/>
              <a:t> av </a:t>
            </a:r>
            <a:r>
              <a:rPr lang="fi-FI" b="1" dirty="0" err="1" smtClean="0"/>
              <a:t>metall</a:t>
            </a:r>
            <a:r>
              <a:rPr lang="fi-FI" b="1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något</a:t>
            </a:r>
            <a:r>
              <a:rPr lang="fi-FI" dirty="0" smtClean="0"/>
              <a:t> </a:t>
            </a:r>
            <a:r>
              <a:rPr lang="fi-FI" b="1" dirty="0" err="1" smtClean="0"/>
              <a:t>konstgjort</a:t>
            </a:r>
            <a:r>
              <a:rPr lang="fi-FI" b="1" dirty="0" smtClean="0"/>
              <a:t> </a:t>
            </a:r>
            <a:r>
              <a:rPr lang="fi-FI" b="1" dirty="0" err="1" smtClean="0"/>
              <a:t>material</a:t>
            </a:r>
            <a:endParaRPr lang="fi-FI" b="1" dirty="0" smtClean="0"/>
          </a:p>
          <a:p>
            <a:r>
              <a:rPr lang="fi-FI" dirty="0" err="1" smtClean="0"/>
              <a:t>Träblåsintrumenten</a:t>
            </a:r>
            <a:r>
              <a:rPr lang="fi-FI" dirty="0" smtClean="0"/>
              <a:t> </a:t>
            </a:r>
            <a:r>
              <a:rPr lang="fi-FI" b="1" dirty="0" err="1" smtClean="0"/>
              <a:t>är</a:t>
            </a:r>
            <a:r>
              <a:rPr lang="fi-FI" b="1" dirty="0" smtClean="0"/>
              <a:t> </a:t>
            </a:r>
            <a:r>
              <a:rPr lang="fi-FI" b="1" dirty="0" err="1" smtClean="0"/>
              <a:t>långa</a:t>
            </a:r>
            <a:r>
              <a:rPr lang="fi-FI" b="1" dirty="0" smtClean="0"/>
              <a:t> </a:t>
            </a:r>
            <a:r>
              <a:rPr lang="fi-FI" b="1" dirty="0" err="1" smtClean="0"/>
              <a:t>rör</a:t>
            </a:r>
            <a:r>
              <a:rPr lang="fi-FI" b="1" dirty="0" smtClean="0"/>
              <a:t> </a:t>
            </a:r>
            <a:r>
              <a:rPr lang="fi-FI" b="1" dirty="0" err="1" smtClean="0"/>
              <a:t>med</a:t>
            </a:r>
            <a:r>
              <a:rPr lang="fi-FI" b="1" dirty="0" smtClean="0"/>
              <a:t> </a:t>
            </a:r>
            <a:r>
              <a:rPr lang="fi-FI" b="1" dirty="0" err="1" smtClean="0"/>
              <a:t>munstycken</a:t>
            </a:r>
            <a:endParaRPr lang="fi-FI" b="1" dirty="0" smtClean="0"/>
          </a:p>
          <a:p>
            <a:r>
              <a:rPr lang="fi-FI" dirty="0" err="1" smtClean="0"/>
              <a:t>När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blåser</a:t>
            </a:r>
            <a:r>
              <a:rPr lang="fi-FI" dirty="0" smtClean="0"/>
              <a:t> i ett </a:t>
            </a:r>
            <a:r>
              <a:rPr lang="fi-FI" dirty="0" err="1" smtClean="0"/>
              <a:t>munstycke</a:t>
            </a:r>
            <a:r>
              <a:rPr lang="fi-FI" dirty="0" smtClean="0"/>
              <a:t> </a:t>
            </a:r>
            <a:r>
              <a:rPr lang="fi-FI" dirty="0" err="1" smtClean="0"/>
              <a:t>börjar</a:t>
            </a:r>
            <a:r>
              <a:rPr lang="fi-FI" dirty="0" smtClean="0"/>
              <a:t> </a:t>
            </a:r>
            <a:r>
              <a:rPr lang="fi-FI" dirty="0" err="1" smtClean="0"/>
              <a:t>luften</a:t>
            </a:r>
            <a:r>
              <a:rPr lang="fi-FI" dirty="0" smtClean="0"/>
              <a:t> i </a:t>
            </a:r>
            <a:r>
              <a:rPr lang="fi-FI" dirty="0" err="1" smtClean="0"/>
              <a:t>röret</a:t>
            </a:r>
            <a:r>
              <a:rPr lang="fi-FI" dirty="0" smtClean="0"/>
              <a:t> </a:t>
            </a:r>
            <a:r>
              <a:rPr lang="fi-FI" dirty="0" err="1" smtClean="0"/>
              <a:t>vibrera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det </a:t>
            </a:r>
            <a:r>
              <a:rPr lang="fi-FI" dirty="0" err="1" smtClean="0"/>
              <a:t>uppstår</a:t>
            </a:r>
            <a:r>
              <a:rPr lang="fi-FI" dirty="0" smtClean="0"/>
              <a:t> </a:t>
            </a:r>
            <a:r>
              <a:rPr lang="fi-FI" dirty="0" err="1" smtClean="0"/>
              <a:t>ljud</a:t>
            </a:r>
            <a:endParaRPr lang="fi-FI" dirty="0" smtClean="0"/>
          </a:p>
          <a:p>
            <a:r>
              <a:rPr lang="fi-FI" dirty="0" smtClean="0"/>
              <a:t>I </a:t>
            </a:r>
            <a:r>
              <a:rPr lang="fi-FI" dirty="0" err="1" smtClean="0"/>
              <a:t>flöjten</a:t>
            </a:r>
            <a:r>
              <a:rPr lang="fi-FI" dirty="0" smtClean="0"/>
              <a:t> </a:t>
            </a:r>
            <a:r>
              <a:rPr lang="fi-FI" dirty="0" err="1" smtClean="0"/>
              <a:t>blåser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över</a:t>
            </a:r>
            <a:r>
              <a:rPr lang="fi-FI" dirty="0" smtClean="0"/>
              <a:t> </a:t>
            </a:r>
            <a:r>
              <a:rPr lang="fi-FI" dirty="0" err="1" smtClean="0"/>
              <a:t>öppningen</a:t>
            </a:r>
            <a:r>
              <a:rPr lang="fi-FI" dirty="0" smtClean="0"/>
              <a:t> i </a:t>
            </a:r>
            <a:r>
              <a:rPr lang="fi-FI" dirty="0" err="1" smtClean="0"/>
              <a:t>munstycket</a:t>
            </a:r>
            <a:endParaRPr lang="fi-FI" dirty="0" smtClean="0"/>
          </a:p>
          <a:p>
            <a:r>
              <a:rPr lang="fi-FI" dirty="0" smtClean="0"/>
              <a:t>De </a:t>
            </a:r>
            <a:r>
              <a:rPr lang="fi-FI" dirty="0" err="1" smtClean="0"/>
              <a:t>övriga</a:t>
            </a:r>
            <a:r>
              <a:rPr lang="fi-FI" dirty="0" smtClean="0"/>
              <a:t> </a:t>
            </a:r>
            <a:r>
              <a:rPr lang="fi-FI" dirty="0" err="1" smtClean="0"/>
              <a:t>träblåsinstrumenten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b="1" dirty="0" err="1" smtClean="0"/>
              <a:t>munstycken</a:t>
            </a:r>
            <a:r>
              <a:rPr lang="fi-FI" b="1" dirty="0" smtClean="0"/>
              <a:t> </a:t>
            </a:r>
            <a:r>
              <a:rPr lang="fi-FI" b="1" dirty="0" err="1" smtClean="0"/>
              <a:t>med</a:t>
            </a:r>
            <a:r>
              <a:rPr lang="fi-FI" b="1" dirty="0" smtClean="0"/>
              <a:t> </a:t>
            </a:r>
            <a:r>
              <a:rPr lang="fi-FI" b="1" dirty="0" err="1" smtClean="0"/>
              <a:t>rörblad</a:t>
            </a:r>
            <a:r>
              <a:rPr lang="fi-FI" b="1" dirty="0" smtClean="0"/>
              <a:t> </a:t>
            </a:r>
            <a:r>
              <a:rPr lang="fi-FI" b="1" dirty="0" err="1" smtClean="0"/>
              <a:t>gjorda</a:t>
            </a:r>
            <a:r>
              <a:rPr lang="fi-FI" b="1" dirty="0" smtClean="0"/>
              <a:t> av </a:t>
            </a:r>
            <a:r>
              <a:rPr lang="fi-FI" b="1" dirty="0" err="1" smtClean="0"/>
              <a:t>vass</a:t>
            </a:r>
            <a:r>
              <a:rPr lang="fi-FI" dirty="0" smtClean="0"/>
              <a:t>. </a:t>
            </a:r>
            <a:r>
              <a:rPr lang="fi-FI" dirty="0" err="1" smtClean="0"/>
              <a:t>Klarinetten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enkelt</a:t>
            </a:r>
            <a:r>
              <a:rPr lang="fi-FI" dirty="0" smtClean="0"/>
              <a:t> </a:t>
            </a:r>
            <a:r>
              <a:rPr lang="fi-FI" dirty="0" err="1" smtClean="0"/>
              <a:t>rörblad</a:t>
            </a:r>
            <a:r>
              <a:rPr lang="fi-FI" dirty="0" smtClean="0"/>
              <a:t> </a:t>
            </a:r>
            <a:r>
              <a:rPr lang="fi-FI" dirty="0" err="1" smtClean="0"/>
              <a:t>medan</a:t>
            </a:r>
            <a:r>
              <a:rPr lang="fi-FI" dirty="0" smtClean="0"/>
              <a:t> oboen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fagotten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dubbelt</a:t>
            </a:r>
            <a:r>
              <a:rPr lang="fi-FI" dirty="0" smtClean="0"/>
              <a:t> </a:t>
            </a:r>
            <a:r>
              <a:rPr lang="fi-FI" dirty="0" err="1" smtClean="0"/>
              <a:t>rörblad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925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Flöjt</a:t>
            </a:r>
            <a:endParaRPr lang="fi-FI" sz="4000" dirty="0" smtClean="0"/>
          </a:p>
          <a:p>
            <a:r>
              <a:rPr lang="fi-FI" sz="4000" dirty="0" smtClean="0"/>
              <a:t>Oboe</a:t>
            </a:r>
          </a:p>
          <a:p>
            <a:r>
              <a:rPr lang="fi-FI" sz="4000" dirty="0" err="1" smtClean="0"/>
              <a:t>Klarinett</a:t>
            </a:r>
            <a:endParaRPr lang="fi-FI" sz="4000" dirty="0" smtClean="0"/>
          </a:p>
          <a:p>
            <a:r>
              <a:rPr lang="fi-FI" sz="4000" dirty="0" err="1" smtClean="0"/>
              <a:t>Fagott</a:t>
            </a:r>
            <a:endParaRPr lang="fi-FI" sz="40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038600" cy="31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7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19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6" y="3118148"/>
            <a:ext cx="2514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91" y="3933056"/>
            <a:ext cx="2381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10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err="1" smtClean="0"/>
              <a:t>Munstycken</a:t>
            </a:r>
            <a:endParaRPr lang="fi-FI" b="1" u="sng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Enkelt</a:t>
            </a:r>
            <a:r>
              <a:rPr lang="fi-FI" dirty="0" smtClean="0"/>
              <a:t> </a:t>
            </a:r>
            <a:r>
              <a:rPr lang="fi-FI" dirty="0" err="1" smtClean="0"/>
              <a:t>rörblad</a:t>
            </a:r>
            <a:r>
              <a:rPr lang="fi-FI" dirty="0" smtClean="0"/>
              <a:t> (</a:t>
            </a:r>
            <a:r>
              <a:rPr lang="fi-FI" dirty="0" err="1" smtClean="0"/>
              <a:t>klarinett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Dubbelt</a:t>
            </a:r>
            <a:r>
              <a:rPr lang="fi-FI" dirty="0" smtClean="0"/>
              <a:t> </a:t>
            </a:r>
            <a:r>
              <a:rPr lang="fi-FI" dirty="0" err="1" smtClean="0"/>
              <a:t>rörblad</a:t>
            </a:r>
            <a:r>
              <a:rPr lang="fi-FI" dirty="0" smtClean="0"/>
              <a:t> (</a:t>
            </a:r>
            <a:r>
              <a:rPr lang="fi-FI" dirty="0" err="1" smtClean="0"/>
              <a:t>Oboe/fagott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Öppet</a:t>
            </a:r>
            <a:r>
              <a:rPr lang="fi-FI" dirty="0" smtClean="0"/>
              <a:t> </a:t>
            </a:r>
            <a:r>
              <a:rPr lang="fi-FI" dirty="0" err="1" smtClean="0"/>
              <a:t>munstycke</a:t>
            </a:r>
            <a:r>
              <a:rPr lang="fi-FI" dirty="0" smtClean="0"/>
              <a:t> (</a:t>
            </a:r>
            <a:r>
              <a:rPr lang="fi-FI" dirty="0" err="1" smtClean="0"/>
              <a:t>flöjt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12776"/>
            <a:ext cx="704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213992" cy="221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0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err="1" smtClean="0"/>
              <a:t>Bleckblåsinstrument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Bleckblåsinstrumenten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långa</a:t>
            </a:r>
            <a:r>
              <a:rPr lang="fi-FI" dirty="0" smtClean="0"/>
              <a:t> </a:t>
            </a:r>
            <a:r>
              <a:rPr lang="fi-FI" dirty="0" err="1" smtClean="0"/>
              <a:t>rör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b="1" dirty="0" err="1" smtClean="0"/>
              <a:t>gjorda</a:t>
            </a:r>
            <a:r>
              <a:rPr lang="fi-FI" b="1" dirty="0" smtClean="0"/>
              <a:t> av </a:t>
            </a:r>
            <a:r>
              <a:rPr lang="fi-FI" b="1" dirty="0" err="1" smtClean="0"/>
              <a:t>mässing</a:t>
            </a:r>
            <a:endParaRPr lang="fi-FI" b="1" dirty="0" smtClean="0"/>
          </a:p>
          <a:p>
            <a:r>
              <a:rPr lang="fi-FI" dirty="0" smtClean="0"/>
              <a:t>De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b="1" dirty="0" err="1" smtClean="0"/>
              <a:t>skålformade</a:t>
            </a:r>
            <a:r>
              <a:rPr lang="fi-FI" b="1" dirty="0" smtClean="0"/>
              <a:t> </a:t>
            </a:r>
            <a:r>
              <a:rPr lang="fi-FI" b="1" dirty="0" err="1" smtClean="0"/>
              <a:t>munstycken</a:t>
            </a:r>
            <a:r>
              <a:rPr lang="fi-FI" b="1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pressar</a:t>
            </a:r>
            <a:r>
              <a:rPr lang="fi-FI" dirty="0" smtClean="0"/>
              <a:t> </a:t>
            </a:r>
            <a:r>
              <a:rPr lang="fi-FI" dirty="0" err="1" smtClean="0"/>
              <a:t>mot</a:t>
            </a:r>
            <a:r>
              <a:rPr lang="fi-FI" dirty="0" smtClean="0"/>
              <a:t> </a:t>
            </a:r>
            <a:r>
              <a:rPr lang="fi-FI" dirty="0" err="1" smtClean="0"/>
              <a:t>läpparna</a:t>
            </a:r>
            <a:r>
              <a:rPr lang="fi-FI" dirty="0" smtClean="0"/>
              <a:t> </a:t>
            </a:r>
            <a:r>
              <a:rPr lang="fi-FI" dirty="0" err="1" smtClean="0"/>
              <a:t>när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spelar</a:t>
            </a:r>
            <a:endParaRPr lang="fi-FI" dirty="0" smtClean="0"/>
          </a:p>
          <a:p>
            <a:r>
              <a:rPr lang="fi-FI" dirty="0" err="1" smtClean="0"/>
              <a:t>Luftströmmens</a:t>
            </a:r>
            <a:r>
              <a:rPr lang="fi-FI" dirty="0" smtClean="0"/>
              <a:t> </a:t>
            </a:r>
            <a:r>
              <a:rPr lang="fi-FI" dirty="0" err="1" smtClean="0"/>
              <a:t>väg</a:t>
            </a:r>
            <a:r>
              <a:rPr lang="fi-FI" dirty="0" smtClean="0"/>
              <a:t> </a:t>
            </a:r>
            <a:r>
              <a:rPr lang="fi-FI" dirty="0" err="1" smtClean="0"/>
              <a:t>inne</a:t>
            </a:r>
            <a:r>
              <a:rPr lang="fi-FI" dirty="0" smtClean="0"/>
              <a:t> i </a:t>
            </a:r>
            <a:r>
              <a:rPr lang="fi-FI" dirty="0" err="1" smtClean="0"/>
              <a:t>röret</a:t>
            </a:r>
            <a:r>
              <a:rPr lang="fi-FI" dirty="0" smtClean="0"/>
              <a:t> </a:t>
            </a:r>
            <a:r>
              <a:rPr lang="fi-FI" dirty="0" err="1" smtClean="0"/>
              <a:t>förlängs</a:t>
            </a:r>
            <a:r>
              <a:rPr lang="fi-FI" dirty="0" smtClean="0"/>
              <a:t> </a:t>
            </a:r>
            <a:r>
              <a:rPr lang="fi-FI" dirty="0" err="1" smtClean="0"/>
              <a:t>näsr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trycker</a:t>
            </a:r>
            <a:r>
              <a:rPr lang="fi-FI" dirty="0" smtClean="0"/>
              <a:t> </a:t>
            </a:r>
            <a:r>
              <a:rPr lang="fi-FI" dirty="0" err="1" smtClean="0"/>
              <a:t>ner</a:t>
            </a:r>
            <a:r>
              <a:rPr lang="fi-FI" dirty="0" smtClean="0"/>
              <a:t> </a:t>
            </a:r>
            <a:r>
              <a:rPr lang="fi-FI" dirty="0" err="1" smtClean="0"/>
              <a:t>ventiler</a:t>
            </a:r>
            <a:endParaRPr lang="fi-FI" dirty="0" smtClean="0"/>
          </a:p>
          <a:p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b="1" dirty="0" err="1" smtClean="0"/>
              <a:t>spänna</a:t>
            </a:r>
            <a:r>
              <a:rPr lang="fi-FI" b="1" dirty="0" smtClean="0"/>
              <a:t> </a:t>
            </a:r>
            <a:r>
              <a:rPr lang="fi-FI" b="1" dirty="0" err="1" smtClean="0"/>
              <a:t>läpparna</a:t>
            </a:r>
            <a:r>
              <a:rPr lang="fi-FI" b="1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sätt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trycka</a:t>
            </a:r>
            <a:r>
              <a:rPr lang="fi-FI" dirty="0" smtClean="0"/>
              <a:t> </a:t>
            </a:r>
            <a:r>
              <a:rPr lang="fi-FI" dirty="0" err="1" smtClean="0"/>
              <a:t>ner</a:t>
            </a:r>
            <a:r>
              <a:rPr lang="fi-FI" dirty="0" smtClean="0"/>
              <a:t> </a:t>
            </a:r>
            <a:r>
              <a:rPr lang="fi-FI" dirty="0" err="1" smtClean="0"/>
              <a:t>ventiler</a:t>
            </a:r>
            <a:r>
              <a:rPr lang="fi-FI" dirty="0" smtClean="0"/>
              <a:t> </a:t>
            </a:r>
            <a:r>
              <a:rPr lang="fi-FI" dirty="0" err="1" smtClean="0"/>
              <a:t>får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tonhöjder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Valthorn</a:t>
            </a:r>
            <a:endParaRPr lang="fi-FI" dirty="0" smtClean="0"/>
          </a:p>
          <a:p>
            <a:r>
              <a:rPr lang="fi-FI" dirty="0" err="1" smtClean="0"/>
              <a:t>Trumpet</a:t>
            </a:r>
            <a:endParaRPr lang="fi-FI" dirty="0" smtClean="0"/>
          </a:p>
          <a:p>
            <a:r>
              <a:rPr lang="fi-FI" dirty="0" err="1" smtClean="0"/>
              <a:t>Basun</a:t>
            </a:r>
            <a:endParaRPr lang="fi-FI" dirty="0" smtClean="0"/>
          </a:p>
          <a:p>
            <a:r>
              <a:rPr lang="fi-FI" dirty="0" err="1" smtClean="0"/>
              <a:t>Tuba</a:t>
            </a:r>
            <a:endParaRPr lang="fi-F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61" y="2204864"/>
            <a:ext cx="2047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2857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1638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48" y="4437112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5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u="sng" dirty="0" err="1" smtClean="0"/>
              <a:t>Munstycken</a:t>
            </a:r>
            <a:r>
              <a:rPr lang="fi-FI" b="1" u="sng" dirty="0" smtClean="0"/>
              <a:t> </a:t>
            </a:r>
            <a:r>
              <a:rPr lang="fi-FI" b="1" u="sng" dirty="0" err="1" smtClean="0"/>
              <a:t>och</a:t>
            </a:r>
            <a:r>
              <a:rPr lang="fi-FI" b="1" u="sng" dirty="0" smtClean="0"/>
              <a:t> </a:t>
            </a:r>
            <a:r>
              <a:rPr lang="fi-FI" b="1" u="sng" dirty="0" err="1" smtClean="0"/>
              <a:t>sordin</a:t>
            </a:r>
            <a:r>
              <a:rPr lang="fi-FI" b="1" u="sng" dirty="0" smtClean="0"/>
              <a:t> för </a:t>
            </a:r>
            <a:r>
              <a:rPr lang="fi-FI" b="1" u="sng" dirty="0" err="1" smtClean="0"/>
              <a:t>bleckblåsinstrument</a:t>
            </a:r>
            <a:endParaRPr lang="fi-FI" b="1" u="sng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Sordin</a:t>
            </a:r>
            <a:endParaRPr lang="fi-FI" b="1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err="1" smtClean="0"/>
              <a:t>Munstycke</a:t>
            </a:r>
            <a:r>
              <a:rPr lang="fi-FI" b="1" dirty="0" smtClean="0"/>
              <a:t> (</a:t>
            </a:r>
            <a:r>
              <a:rPr lang="fi-FI" b="1" dirty="0" err="1" smtClean="0"/>
              <a:t>trumpet</a:t>
            </a:r>
            <a:r>
              <a:rPr lang="fi-FI" b="1" dirty="0" smtClean="0"/>
              <a:t>)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b="1" dirty="0" err="1" smtClean="0"/>
              <a:t>Munstycke</a:t>
            </a:r>
            <a:r>
              <a:rPr lang="fi-FI" b="1" dirty="0" smtClean="0"/>
              <a:t> (</a:t>
            </a:r>
            <a:r>
              <a:rPr lang="fi-FI" b="1" dirty="0" err="1" smtClean="0"/>
              <a:t>Valthorn</a:t>
            </a:r>
            <a:r>
              <a:rPr lang="fi-FI" b="1" dirty="0" smtClean="0"/>
              <a:t>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51071"/>
            <a:ext cx="2204442" cy="19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5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err="1" smtClean="0"/>
              <a:t>Slaginstrument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 en </a:t>
            </a:r>
            <a:r>
              <a:rPr lang="fi-FI" dirty="0" err="1" smtClean="0"/>
              <a:t>symfoniorkester</a:t>
            </a:r>
            <a:r>
              <a:rPr lang="fi-FI" dirty="0" smtClean="0"/>
              <a:t> </a:t>
            </a:r>
            <a:r>
              <a:rPr lang="fi-FI" dirty="0" err="1" smtClean="0"/>
              <a:t>finns</a:t>
            </a:r>
            <a:r>
              <a:rPr lang="fi-FI" dirty="0" smtClean="0"/>
              <a:t> det </a:t>
            </a:r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sorters</a:t>
            </a:r>
            <a:r>
              <a:rPr lang="fi-FI" dirty="0" smtClean="0"/>
              <a:t> </a:t>
            </a:r>
            <a:r>
              <a:rPr lang="fi-FI" dirty="0" err="1" smtClean="0"/>
              <a:t>slaginstrument</a:t>
            </a:r>
            <a:endParaRPr lang="fi-FI" dirty="0" smtClean="0"/>
          </a:p>
          <a:p>
            <a:r>
              <a:rPr lang="fi-FI" dirty="0" smtClean="0"/>
              <a:t>Man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b="1" dirty="0" err="1" smtClean="0"/>
              <a:t>Slå</a:t>
            </a:r>
            <a:r>
              <a:rPr lang="fi-FI" b="1" dirty="0" smtClean="0"/>
              <a:t>, </a:t>
            </a:r>
            <a:r>
              <a:rPr lang="fi-FI" b="1" dirty="0" err="1" smtClean="0"/>
              <a:t>skaka</a:t>
            </a:r>
            <a:r>
              <a:rPr lang="fi-FI" b="1" dirty="0" smtClean="0"/>
              <a:t> </a:t>
            </a:r>
            <a:r>
              <a:rPr lang="fi-FI" b="1" dirty="0" err="1" smtClean="0"/>
              <a:t>eller</a:t>
            </a:r>
            <a:r>
              <a:rPr lang="fi-FI" b="1" dirty="0" smtClean="0"/>
              <a:t> </a:t>
            </a:r>
            <a:r>
              <a:rPr lang="fi-FI" b="1" dirty="0" err="1" smtClean="0"/>
              <a:t>skrapa</a:t>
            </a:r>
            <a:r>
              <a:rPr lang="fi-FI" b="1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dem</a:t>
            </a:r>
            <a:endParaRPr lang="fi-FI" dirty="0" smtClean="0"/>
          </a:p>
          <a:p>
            <a:r>
              <a:rPr lang="fi-FI" b="1" dirty="0" err="1" smtClean="0"/>
              <a:t>Pukan</a:t>
            </a:r>
            <a:r>
              <a:rPr lang="fi-FI" b="1" dirty="0" smtClean="0"/>
              <a:t>, </a:t>
            </a:r>
            <a:r>
              <a:rPr lang="fi-FI" b="1" dirty="0" err="1" smtClean="0"/>
              <a:t>gongen</a:t>
            </a:r>
            <a:r>
              <a:rPr lang="fi-FI" b="1" dirty="0" smtClean="0"/>
              <a:t>, </a:t>
            </a:r>
            <a:r>
              <a:rPr lang="fi-FI" b="1" dirty="0" err="1" smtClean="0"/>
              <a:t>rörklockspelet</a:t>
            </a:r>
            <a:r>
              <a:rPr lang="fi-FI" b="1" dirty="0" smtClean="0"/>
              <a:t>, marimban </a:t>
            </a:r>
            <a:r>
              <a:rPr lang="fi-FI" b="1" dirty="0" err="1" smtClean="0"/>
              <a:t>och</a:t>
            </a:r>
            <a:r>
              <a:rPr lang="fi-FI" b="1" dirty="0" smtClean="0"/>
              <a:t> </a:t>
            </a:r>
            <a:r>
              <a:rPr lang="fi-FI" b="1" dirty="0" err="1" smtClean="0"/>
              <a:t>xylofonen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b="1" dirty="0" err="1" smtClean="0"/>
              <a:t>bestämd</a:t>
            </a:r>
            <a:r>
              <a:rPr lang="fi-FI" b="1" dirty="0" smtClean="0"/>
              <a:t> </a:t>
            </a:r>
            <a:r>
              <a:rPr lang="fi-FI" b="1" dirty="0" err="1" smtClean="0"/>
              <a:t>tonhöjd</a:t>
            </a:r>
            <a:r>
              <a:rPr lang="fi-FI" b="1" dirty="0" smtClean="0"/>
              <a:t> </a:t>
            </a:r>
            <a:r>
              <a:rPr lang="fi-FI" dirty="0" err="1" smtClean="0"/>
              <a:t>medan</a:t>
            </a:r>
            <a:r>
              <a:rPr lang="fi-FI" dirty="0" smtClean="0"/>
              <a:t>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b="1" dirty="0" err="1" smtClean="0"/>
              <a:t>Symbalerna</a:t>
            </a:r>
            <a:r>
              <a:rPr lang="fi-FI" b="1" dirty="0" smtClean="0"/>
              <a:t>, </a:t>
            </a:r>
            <a:r>
              <a:rPr lang="fi-FI" b="1" dirty="0" err="1" smtClean="0"/>
              <a:t>triangel</a:t>
            </a:r>
            <a:r>
              <a:rPr lang="fi-FI" b="1" dirty="0" smtClean="0"/>
              <a:t>, </a:t>
            </a:r>
            <a:r>
              <a:rPr lang="fi-FI" b="1" dirty="0" err="1" smtClean="0"/>
              <a:t>tamburinen</a:t>
            </a:r>
            <a:r>
              <a:rPr lang="fi-FI" b="1" dirty="0" smtClean="0"/>
              <a:t> </a:t>
            </a:r>
            <a:r>
              <a:rPr lang="fi-FI" b="1" dirty="0" err="1" smtClean="0"/>
              <a:t>och</a:t>
            </a:r>
            <a:r>
              <a:rPr lang="fi-FI" b="1" dirty="0" smtClean="0"/>
              <a:t> </a:t>
            </a:r>
            <a:r>
              <a:rPr lang="fi-FI" b="1" dirty="0" err="1" smtClean="0"/>
              <a:t>andra</a:t>
            </a:r>
            <a:r>
              <a:rPr lang="fi-FI" b="1" dirty="0" smtClean="0"/>
              <a:t> </a:t>
            </a:r>
            <a:r>
              <a:rPr lang="fi-FI" b="1" dirty="0" err="1" smtClean="0"/>
              <a:t>rytminstrument</a:t>
            </a:r>
            <a:r>
              <a:rPr lang="fi-FI" b="1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b="1" dirty="0" err="1" smtClean="0"/>
              <a:t>obestämd</a:t>
            </a:r>
            <a:r>
              <a:rPr lang="fi-FI" b="1" dirty="0" smtClean="0"/>
              <a:t> </a:t>
            </a:r>
            <a:r>
              <a:rPr lang="fi-FI" b="1" dirty="0" err="1" smtClean="0"/>
              <a:t>tonhöjd</a:t>
            </a:r>
            <a:endParaRPr lang="fi-FI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4401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97" y="5445224"/>
            <a:ext cx="13681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7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  </a:t>
            </a:r>
            <a:r>
              <a:rPr lang="fi-FI" b="1" u="sng" dirty="0" err="1" smtClean="0"/>
              <a:t>Slaginstrument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Marimba</a:t>
            </a:r>
          </a:p>
          <a:p>
            <a:r>
              <a:rPr lang="fi-FI" sz="2400" dirty="0" err="1" smtClean="0"/>
              <a:t>Virveltrumma</a:t>
            </a:r>
            <a:endParaRPr lang="fi-FI" sz="2400" dirty="0" smtClean="0"/>
          </a:p>
          <a:p>
            <a:r>
              <a:rPr lang="fi-FI" sz="2400" dirty="0" err="1" smtClean="0"/>
              <a:t>Bastrumma</a:t>
            </a:r>
            <a:endParaRPr lang="fi-FI" sz="2400" dirty="0" smtClean="0"/>
          </a:p>
          <a:p>
            <a:r>
              <a:rPr lang="fi-FI" sz="2400" dirty="0" err="1" smtClean="0"/>
              <a:t>Gong</a:t>
            </a:r>
            <a:endParaRPr lang="fi-FI" sz="2400" dirty="0" smtClean="0"/>
          </a:p>
          <a:p>
            <a:r>
              <a:rPr lang="fi-FI" sz="2400" dirty="0" err="1" smtClean="0"/>
              <a:t>Pukor</a:t>
            </a:r>
            <a:endParaRPr lang="fi-FI" sz="2400" dirty="0" smtClean="0"/>
          </a:p>
          <a:p>
            <a:r>
              <a:rPr lang="fi-FI" sz="2400" dirty="0" err="1" smtClean="0"/>
              <a:t>Triangel</a:t>
            </a:r>
            <a:endParaRPr lang="fi-FI" sz="2400" dirty="0" smtClean="0"/>
          </a:p>
          <a:p>
            <a:r>
              <a:rPr lang="fi-FI" sz="2400" dirty="0" err="1" smtClean="0"/>
              <a:t>Tamburin</a:t>
            </a:r>
            <a:endParaRPr lang="fi-FI" sz="2400" dirty="0" smtClean="0"/>
          </a:p>
          <a:p>
            <a:r>
              <a:rPr lang="fi-FI" sz="2400" dirty="0" err="1" smtClean="0"/>
              <a:t>Cymbaler</a:t>
            </a:r>
            <a:endParaRPr lang="fi-FI" sz="2400" dirty="0" smtClean="0"/>
          </a:p>
          <a:p>
            <a:r>
              <a:rPr lang="fi-FI" sz="2400" dirty="0" err="1" smtClean="0"/>
              <a:t>Rörkclockspel</a:t>
            </a:r>
            <a:endParaRPr lang="fi-FI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229200"/>
            <a:ext cx="2857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1789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8" y="2625502"/>
            <a:ext cx="1860376" cy="21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61" y="5099229"/>
            <a:ext cx="1068710" cy="169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504"/>
            <a:ext cx="222083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9785"/>
            <a:ext cx="1224136" cy="9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09" y="3985874"/>
            <a:ext cx="1451571" cy="122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7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            </a:t>
            </a:r>
            <a:r>
              <a:rPr lang="fi-FI" b="1" u="sng" dirty="0" err="1" smtClean="0"/>
              <a:t>Symfoniorkester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Ordet</a:t>
            </a:r>
            <a:r>
              <a:rPr lang="fi-FI" dirty="0" smtClean="0"/>
              <a:t> </a:t>
            </a:r>
            <a:r>
              <a:rPr lang="fi-FI" dirty="0" err="1" smtClean="0"/>
              <a:t>härstammar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det </a:t>
            </a:r>
            <a:r>
              <a:rPr lang="fi-FI" dirty="0" err="1" smtClean="0"/>
              <a:t>grekiska</a:t>
            </a:r>
            <a:r>
              <a:rPr lang="fi-FI" dirty="0" smtClean="0"/>
              <a:t> </a:t>
            </a:r>
            <a:r>
              <a:rPr lang="fi-FI" dirty="0" err="1" smtClean="0"/>
              <a:t>ordet</a:t>
            </a:r>
            <a:r>
              <a:rPr lang="fi-FI" dirty="0" smtClean="0"/>
              <a:t> </a:t>
            </a:r>
            <a:r>
              <a:rPr lang="fi-FI" b="1" i="1" dirty="0" err="1" smtClean="0"/>
              <a:t>orkhestra</a:t>
            </a:r>
            <a:endParaRPr lang="fi-FI" b="1" i="1" dirty="0" smtClean="0"/>
          </a:p>
          <a:p>
            <a:r>
              <a:rPr lang="fi-FI" dirty="0" smtClean="0"/>
              <a:t>I </a:t>
            </a:r>
            <a:r>
              <a:rPr lang="fi-FI" dirty="0" err="1" smtClean="0"/>
              <a:t>antikens</a:t>
            </a:r>
            <a:r>
              <a:rPr lang="fi-FI" dirty="0" smtClean="0"/>
              <a:t> </a:t>
            </a:r>
            <a:r>
              <a:rPr lang="fi-FI" dirty="0" err="1" smtClean="0"/>
              <a:t>Grekland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orkhestra</a:t>
            </a:r>
            <a:r>
              <a:rPr lang="fi-FI" dirty="0" smtClean="0"/>
              <a:t> </a:t>
            </a:r>
            <a:r>
              <a:rPr lang="fi-FI" dirty="0" err="1" smtClean="0"/>
              <a:t>namnet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plats</a:t>
            </a:r>
            <a:r>
              <a:rPr lang="fi-FI" dirty="0" smtClean="0"/>
              <a:t> </a:t>
            </a:r>
            <a:r>
              <a:rPr lang="fi-FI" dirty="0" err="1" smtClean="0"/>
              <a:t>framför</a:t>
            </a:r>
            <a:r>
              <a:rPr lang="fi-FI" dirty="0" smtClean="0"/>
              <a:t> </a:t>
            </a:r>
            <a:r>
              <a:rPr lang="fi-FI" dirty="0" err="1" smtClean="0"/>
              <a:t>scenen</a:t>
            </a:r>
            <a:r>
              <a:rPr lang="fi-FI" dirty="0" smtClean="0"/>
              <a:t> </a:t>
            </a:r>
            <a:r>
              <a:rPr lang="fi-FI" dirty="0" err="1" smtClean="0"/>
              <a:t>där</a:t>
            </a:r>
            <a:r>
              <a:rPr lang="fi-FI" dirty="0" smtClean="0"/>
              <a:t> </a:t>
            </a:r>
            <a:r>
              <a:rPr lang="fi-FI" dirty="0" err="1" smtClean="0"/>
              <a:t>kören</a:t>
            </a:r>
            <a:r>
              <a:rPr lang="fi-FI" dirty="0" smtClean="0"/>
              <a:t> </a:t>
            </a:r>
            <a:r>
              <a:rPr lang="fi-FI" dirty="0" err="1" smtClean="0"/>
              <a:t>stod</a:t>
            </a:r>
            <a:r>
              <a:rPr lang="fi-FI" dirty="0" smtClean="0"/>
              <a:t> </a:t>
            </a:r>
            <a:r>
              <a:rPr lang="fi-FI" dirty="0" err="1" smtClean="0"/>
              <a:t>när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framförde</a:t>
            </a:r>
            <a:r>
              <a:rPr lang="fi-FI" dirty="0" smtClean="0"/>
              <a:t> </a:t>
            </a:r>
            <a:r>
              <a:rPr lang="fi-FI" dirty="0" err="1" smtClean="0"/>
              <a:t>drama</a:t>
            </a:r>
            <a:endParaRPr lang="fi-FI" dirty="0" smtClean="0"/>
          </a:p>
          <a:p>
            <a:r>
              <a:rPr lang="fi-FI" dirty="0" err="1" smtClean="0"/>
              <a:t>Senare</a:t>
            </a:r>
            <a:r>
              <a:rPr lang="fi-FI" dirty="0" smtClean="0"/>
              <a:t> </a:t>
            </a:r>
            <a:r>
              <a:rPr lang="fi-FI" dirty="0" err="1" smtClean="0"/>
              <a:t>började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placera</a:t>
            </a:r>
            <a:r>
              <a:rPr lang="fi-FI" dirty="0" smtClean="0"/>
              <a:t> </a:t>
            </a:r>
            <a:r>
              <a:rPr lang="fi-FI" dirty="0" err="1" smtClean="0"/>
              <a:t>instrumentalisterna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motsvarande</a:t>
            </a:r>
            <a:r>
              <a:rPr lang="fi-FI" dirty="0" smtClean="0"/>
              <a:t> </a:t>
            </a:r>
            <a:r>
              <a:rPr lang="fi-FI" dirty="0" err="1" smtClean="0"/>
              <a:t>plats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dessa</a:t>
            </a:r>
            <a:r>
              <a:rPr lang="fi-FI" dirty="0" smtClean="0"/>
              <a:t> </a:t>
            </a:r>
            <a:r>
              <a:rPr lang="fi-FI" dirty="0" err="1" smtClean="0"/>
              <a:t>kom</a:t>
            </a:r>
            <a:r>
              <a:rPr lang="fi-FI" dirty="0" smtClean="0"/>
              <a:t> </a:t>
            </a:r>
            <a:r>
              <a:rPr lang="fi-FI" dirty="0" err="1" smtClean="0"/>
              <a:t>atta</a:t>
            </a:r>
            <a:r>
              <a:rPr lang="fi-FI" dirty="0" smtClean="0"/>
              <a:t> </a:t>
            </a:r>
            <a:r>
              <a:rPr lang="fi-FI" dirty="0" err="1" smtClean="0"/>
              <a:t>kallas</a:t>
            </a:r>
            <a:r>
              <a:rPr lang="fi-FI" dirty="0" smtClean="0"/>
              <a:t> </a:t>
            </a:r>
            <a:r>
              <a:rPr lang="fi-FI" dirty="0" err="1" smtClean="0"/>
              <a:t>orkester</a:t>
            </a:r>
            <a:endParaRPr lang="fi-F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17232"/>
            <a:ext cx="17773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44827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          </a:t>
            </a:r>
            <a:r>
              <a:rPr lang="fi-FI" b="1" dirty="0" err="1" smtClean="0"/>
              <a:t>Orkesterns</a:t>
            </a:r>
            <a:r>
              <a:rPr lang="fi-FI" b="1" dirty="0" smtClean="0"/>
              <a:t> </a:t>
            </a:r>
            <a:r>
              <a:rPr lang="fi-FI" b="1" dirty="0" err="1" smtClean="0"/>
              <a:t>grundprinciper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Musikerna har bara sin egen stämma i sina noter</a:t>
            </a:r>
          </a:p>
          <a:p>
            <a:r>
              <a:rPr lang="sv-SE" dirty="0" smtClean="0"/>
              <a:t>Violinisten närmast dirigenten till vänster på första raden kallas </a:t>
            </a:r>
            <a:r>
              <a:rPr lang="sv-SE" b="1" dirty="0" smtClean="0"/>
              <a:t>konsertmästare</a:t>
            </a:r>
            <a:r>
              <a:rPr lang="sv-SE" dirty="0" smtClean="0"/>
              <a:t> och fungerar som en länk mellan dirigenten och orkestern </a:t>
            </a:r>
          </a:p>
          <a:p>
            <a:r>
              <a:rPr lang="sv-SE" dirty="0" smtClean="0"/>
              <a:t>Konsertmästaren ser också till att alla stämmer sina instrument innan dirigenten kommer upp på scenen</a:t>
            </a:r>
          </a:p>
          <a:p>
            <a:r>
              <a:rPr lang="sv-SE" dirty="0" smtClean="0"/>
              <a:t>När </a:t>
            </a:r>
            <a:r>
              <a:rPr lang="sv-SE" dirty="0" err="1" smtClean="0"/>
              <a:t>instrumenterna</a:t>
            </a:r>
            <a:r>
              <a:rPr lang="sv-SE" dirty="0" smtClean="0"/>
              <a:t> stäms tar man ton från oboens a1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57192"/>
            <a:ext cx="1296144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2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err="1" smtClean="0"/>
              <a:t>Instrumenten</a:t>
            </a:r>
            <a:r>
              <a:rPr lang="fi-FI" b="1" u="sng" dirty="0" smtClean="0"/>
              <a:t> </a:t>
            </a:r>
            <a:r>
              <a:rPr lang="fi-FI" b="1" u="sng" dirty="0" err="1" smtClean="0"/>
              <a:t>och</a:t>
            </a:r>
            <a:r>
              <a:rPr lang="fi-FI" b="1" u="sng" dirty="0" smtClean="0"/>
              <a:t> </a:t>
            </a:r>
            <a:r>
              <a:rPr lang="fi-FI" b="1" u="sng" dirty="0" err="1" smtClean="0"/>
              <a:t>sittordningen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 den största orkestern symfoniorkestern finns det </a:t>
            </a:r>
            <a:r>
              <a:rPr lang="sv-SE" b="1" dirty="0" smtClean="0"/>
              <a:t>omkring hundra musiker</a:t>
            </a:r>
            <a:r>
              <a:rPr lang="sv-SE" dirty="0" smtClean="0"/>
              <a:t> som indelade i </a:t>
            </a:r>
            <a:r>
              <a:rPr lang="sv-SE" b="1" dirty="0" smtClean="0"/>
              <a:t>olika instrumentgrupper</a:t>
            </a:r>
          </a:p>
          <a:p>
            <a:r>
              <a:rPr lang="sv-SE" dirty="0" smtClean="0"/>
              <a:t>De sitter vanligtvis i en halvcirkel med </a:t>
            </a:r>
            <a:r>
              <a:rPr lang="sv-SE" b="1" dirty="0" smtClean="0"/>
              <a:t>stråkarna</a:t>
            </a:r>
            <a:r>
              <a:rPr lang="sv-SE" dirty="0" smtClean="0"/>
              <a:t> längst fram</a:t>
            </a:r>
          </a:p>
          <a:p>
            <a:r>
              <a:rPr lang="sv-SE" dirty="0" smtClean="0"/>
              <a:t>Därefter kommer </a:t>
            </a:r>
            <a:r>
              <a:rPr lang="sv-SE" b="1" dirty="0" smtClean="0"/>
              <a:t>träblåsarna, bleckblåsarna och slaginstrumenten</a:t>
            </a:r>
          </a:p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285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6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Sittordningen</a:t>
            </a:r>
            <a:endParaRPr lang="fi-F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577306"/>
            <a:ext cx="4000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79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err="1" smtClean="0"/>
              <a:t>Dirigenten</a:t>
            </a:r>
            <a:endParaRPr lang="fi-FI" b="1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Orkestern övas och leds </a:t>
            </a:r>
            <a:r>
              <a:rPr lang="sv-SE" dirty="0" err="1" smtClean="0"/>
              <a:t>unden</a:t>
            </a:r>
            <a:r>
              <a:rPr lang="sv-SE" dirty="0" smtClean="0"/>
              <a:t> själva konserten av en </a:t>
            </a:r>
            <a:r>
              <a:rPr lang="sv-SE" b="1" dirty="0" smtClean="0"/>
              <a:t>dirigent</a:t>
            </a:r>
            <a:r>
              <a:rPr lang="sv-SE" dirty="0" smtClean="0"/>
              <a:t>, också kallad </a:t>
            </a:r>
            <a:r>
              <a:rPr lang="sv-SE" b="1" dirty="0" smtClean="0"/>
              <a:t>kapellmästare</a:t>
            </a:r>
          </a:p>
          <a:p>
            <a:r>
              <a:rPr lang="sv-SE" dirty="0" smtClean="0"/>
              <a:t>Dirigentens notbok, där orkesterns alla stämmor finns utskrivna kallas </a:t>
            </a:r>
            <a:r>
              <a:rPr lang="sv-SE" b="1" dirty="0" smtClean="0"/>
              <a:t>partitur</a:t>
            </a:r>
          </a:p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2857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1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Violin</a:t>
            </a:r>
            <a:endParaRPr lang="fi-FI" dirty="0" smtClean="0"/>
          </a:p>
          <a:p>
            <a:r>
              <a:rPr lang="fi-FI" dirty="0" err="1" smtClean="0"/>
              <a:t>Altviolin</a:t>
            </a:r>
            <a:endParaRPr lang="fi-FI" dirty="0" smtClean="0"/>
          </a:p>
          <a:p>
            <a:r>
              <a:rPr lang="fi-FI" dirty="0" err="1" smtClean="0"/>
              <a:t>Cello</a:t>
            </a:r>
            <a:endParaRPr lang="fi-FI" dirty="0" smtClean="0"/>
          </a:p>
          <a:p>
            <a:r>
              <a:rPr lang="fi-FI" dirty="0" err="1" smtClean="0"/>
              <a:t>Kontrabas</a:t>
            </a:r>
            <a:endParaRPr lang="fi-F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5544616" cy="48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2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 smtClean="0"/>
              <a:t>Stråkinstrument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Stråkinstrumenten</a:t>
            </a:r>
            <a:r>
              <a:rPr lang="fi-FI" dirty="0" smtClean="0"/>
              <a:t> </a:t>
            </a:r>
            <a:r>
              <a:rPr lang="fi-FI" dirty="0" err="1" smtClean="0"/>
              <a:t>utgör</a:t>
            </a:r>
            <a:r>
              <a:rPr lang="fi-FI" dirty="0" smtClean="0"/>
              <a:t> </a:t>
            </a:r>
            <a:r>
              <a:rPr lang="fi-FI" dirty="0" err="1" smtClean="0"/>
              <a:t>nästan</a:t>
            </a:r>
            <a:r>
              <a:rPr lang="fi-FI" dirty="0" smtClean="0"/>
              <a:t> 2/3 av alla </a:t>
            </a:r>
            <a:r>
              <a:rPr lang="fi-FI" dirty="0" err="1" smtClean="0"/>
              <a:t>instrument</a:t>
            </a:r>
            <a:r>
              <a:rPr lang="fi-FI" dirty="0" smtClean="0"/>
              <a:t> i en </a:t>
            </a:r>
            <a:r>
              <a:rPr lang="fi-FI" dirty="0" err="1" smtClean="0"/>
              <a:t>symfoniorkester</a:t>
            </a:r>
            <a:endParaRPr lang="fi-FI" dirty="0" smtClean="0"/>
          </a:p>
          <a:p>
            <a:r>
              <a:rPr lang="fi-FI" dirty="0" smtClean="0"/>
              <a:t>Alla </a:t>
            </a:r>
            <a:r>
              <a:rPr lang="fi-FI" dirty="0" err="1" smtClean="0"/>
              <a:t>stråkinstrument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b="1" dirty="0" err="1" smtClean="0"/>
              <a:t>fyra</a:t>
            </a:r>
            <a:r>
              <a:rPr lang="fi-FI" b="1" dirty="0" smtClean="0"/>
              <a:t> </a:t>
            </a:r>
            <a:r>
              <a:rPr lang="fi-FI" b="1" dirty="0" err="1" smtClean="0"/>
              <a:t>strängar</a:t>
            </a:r>
            <a:r>
              <a:rPr lang="fi-FI" b="1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ljudet</a:t>
            </a:r>
            <a:r>
              <a:rPr lang="fi-FI" dirty="0" smtClean="0"/>
              <a:t> </a:t>
            </a:r>
            <a:r>
              <a:rPr lang="fi-FI" dirty="0" err="1" smtClean="0"/>
              <a:t>föds</a:t>
            </a:r>
            <a:r>
              <a:rPr lang="fi-FI" dirty="0" smtClean="0"/>
              <a:t>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för </a:t>
            </a:r>
            <a:r>
              <a:rPr lang="fi-FI" b="1" dirty="0" smtClean="0"/>
              <a:t>en </a:t>
            </a:r>
            <a:r>
              <a:rPr lang="fi-FI" b="1" dirty="0" err="1" smtClean="0"/>
              <a:t>stråke</a:t>
            </a:r>
            <a:r>
              <a:rPr lang="fi-FI" b="1" dirty="0" smtClean="0"/>
              <a:t> </a:t>
            </a:r>
            <a:r>
              <a:rPr lang="fi-FI" dirty="0" err="1" smtClean="0"/>
              <a:t>över</a:t>
            </a:r>
            <a:r>
              <a:rPr lang="fi-FI" dirty="0" smtClean="0"/>
              <a:t> </a:t>
            </a:r>
            <a:r>
              <a:rPr lang="fi-FI" dirty="0" err="1" smtClean="0"/>
              <a:t>strängarna</a:t>
            </a:r>
            <a:r>
              <a:rPr lang="fi-FI" dirty="0" smtClean="0"/>
              <a:t> </a:t>
            </a:r>
            <a:r>
              <a:rPr lang="fi-FI" dirty="0" err="1" smtClean="0"/>
              <a:t>så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börjar</a:t>
            </a:r>
            <a:r>
              <a:rPr lang="fi-FI" dirty="0" smtClean="0"/>
              <a:t> </a:t>
            </a:r>
            <a:r>
              <a:rPr lang="fi-FI" dirty="0" err="1" smtClean="0"/>
              <a:t>vibrera</a:t>
            </a:r>
            <a:endParaRPr lang="fi-FI" dirty="0" smtClean="0"/>
          </a:p>
          <a:p>
            <a:r>
              <a:rPr lang="fi-FI" dirty="0" err="1" smtClean="0"/>
              <a:t>Den</a:t>
            </a:r>
            <a:r>
              <a:rPr lang="fi-FI" dirty="0" smtClean="0"/>
              <a:t> del av </a:t>
            </a:r>
            <a:r>
              <a:rPr lang="fi-FI" dirty="0" err="1" smtClean="0"/>
              <a:t>stråken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för </a:t>
            </a:r>
            <a:r>
              <a:rPr lang="fi-FI" dirty="0" err="1" smtClean="0"/>
              <a:t>över</a:t>
            </a:r>
            <a:r>
              <a:rPr lang="fi-FI" dirty="0" smtClean="0"/>
              <a:t> </a:t>
            </a:r>
            <a:r>
              <a:rPr lang="fi-FI" dirty="0" err="1" smtClean="0"/>
              <a:t>strängarna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gjord</a:t>
            </a:r>
            <a:r>
              <a:rPr lang="fi-FI" dirty="0" smtClean="0"/>
              <a:t> av </a:t>
            </a:r>
            <a:r>
              <a:rPr lang="fi-FI" dirty="0" err="1" smtClean="0"/>
              <a:t>hästtagel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gnider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in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harts</a:t>
            </a:r>
            <a:r>
              <a:rPr lang="fi-FI" dirty="0" smtClean="0"/>
              <a:t>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skall</a:t>
            </a:r>
            <a:r>
              <a:rPr lang="fi-FI" dirty="0" smtClean="0"/>
              <a:t> </a:t>
            </a:r>
            <a:r>
              <a:rPr lang="fi-FI" dirty="0" err="1" smtClean="0"/>
              <a:t>få</a:t>
            </a:r>
            <a:r>
              <a:rPr lang="fi-FI" dirty="0" smtClean="0"/>
              <a:t> </a:t>
            </a:r>
            <a:r>
              <a:rPr lang="fi-FI" dirty="0" err="1" smtClean="0"/>
              <a:t>bättre</a:t>
            </a:r>
            <a:r>
              <a:rPr lang="fi-FI" dirty="0" smtClean="0"/>
              <a:t> </a:t>
            </a:r>
            <a:r>
              <a:rPr lang="fi-FI" dirty="0" err="1" smtClean="0"/>
              <a:t>fäste</a:t>
            </a:r>
            <a:endParaRPr lang="fi-FI" dirty="0" smtClean="0"/>
          </a:p>
          <a:p>
            <a:r>
              <a:rPr lang="fi-FI" dirty="0" smtClean="0"/>
              <a:t>Man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också</a:t>
            </a:r>
            <a:r>
              <a:rPr lang="fi-FI" dirty="0" smtClean="0"/>
              <a:t> </a:t>
            </a:r>
            <a:r>
              <a:rPr lang="fi-FI" dirty="0" err="1" smtClean="0"/>
              <a:t>spela</a:t>
            </a:r>
            <a:r>
              <a:rPr lang="fi-FI" dirty="0" smtClean="0"/>
              <a:t> </a:t>
            </a:r>
            <a:r>
              <a:rPr lang="fi-FI" b="1" dirty="0" smtClean="0"/>
              <a:t>pizzicato</a:t>
            </a:r>
            <a:r>
              <a:rPr lang="fi-FI" dirty="0" smtClean="0"/>
              <a:t> </a:t>
            </a:r>
            <a:r>
              <a:rPr lang="fi-FI" dirty="0" err="1" smtClean="0"/>
              <a:t>d.v.s</a:t>
            </a:r>
            <a:r>
              <a:rPr lang="fi-FI" dirty="0" smtClean="0"/>
              <a:t>. </a:t>
            </a:r>
            <a:r>
              <a:rPr lang="fi-FI" dirty="0" err="1" smtClean="0"/>
              <a:t>knäppa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strängarna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fingrarna</a:t>
            </a:r>
            <a:endParaRPr lang="fi-FI" dirty="0" smtClean="0"/>
          </a:p>
          <a:p>
            <a:r>
              <a:rPr lang="fi-FI" dirty="0" smtClean="0"/>
              <a:t>Man </a:t>
            </a:r>
            <a:r>
              <a:rPr lang="fi-FI" dirty="0" err="1" smtClean="0"/>
              <a:t>får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tonhöjder</a:t>
            </a:r>
            <a:r>
              <a:rPr lang="fi-FI" dirty="0" smtClean="0"/>
              <a:t>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vänstar</a:t>
            </a:r>
            <a:r>
              <a:rPr lang="fi-FI" dirty="0" smtClean="0"/>
              <a:t> </a:t>
            </a:r>
            <a:r>
              <a:rPr lang="fi-FI" dirty="0" err="1" smtClean="0"/>
              <a:t>handens</a:t>
            </a:r>
            <a:r>
              <a:rPr lang="fi-FI" dirty="0" smtClean="0"/>
              <a:t> </a:t>
            </a:r>
            <a:r>
              <a:rPr lang="fi-FI" dirty="0" err="1" smtClean="0"/>
              <a:t>fingrar</a:t>
            </a:r>
            <a:r>
              <a:rPr lang="fi-FI" dirty="0" smtClean="0"/>
              <a:t> </a:t>
            </a:r>
            <a:r>
              <a:rPr lang="fi-FI" dirty="0" err="1" smtClean="0"/>
              <a:t>trycka</a:t>
            </a:r>
            <a:r>
              <a:rPr lang="fi-FI" dirty="0" smtClean="0"/>
              <a:t> </a:t>
            </a:r>
            <a:r>
              <a:rPr lang="fi-FI" dirty="0" err="1" smtClean="0"/>
              <a:t>ner</a:t>
            </a:r>
            <a:r>
              <a:rPr lang="fi-FI" dirty="0" smtClean="0"/>
              <a:t> </a:t>
            </a:r>
            <a:r>
              <a:rPr lang="fi-FI" dirty="0" err="1" smtClean="0"/>
              <a:t>strängarna</a:t>
            </a:r>
            <a:r>
              <a:rPr lang="fi-FI" dirty="0" smtClean="0"/>
              <a:t> </a:t>
            </a:r>
            <a:r>
              <a:rPr lang="fi-FI" dirty="0" err="1" smtClean="0"/>
              <a:t>mot</a:t>
            </a:r>
            <a:r>
              <a:rPr lang="fi-FI" dirty="0" smtClean="0"/>
              <a:t> </a:t>
            </a:r>
            <a:r>
              <a:rPr lang="fi-FI" dirty="0" err="1" smtClean="0"/>
              <a:t>greppbrädet</a:t>
            </a:r>
            <a:endParaRPr lang="fi-FI" dirty="0" smtClean="0"/>
          </a:p>
          <a:p>
            <a:r>
              <a:rPr lang="fi-FI" dirty="0" err="1" smtClean="0"/>
              <a:t>Eftersom</a:t>
            </a:r>
            <a:r>
              <a:rPr lang="fi-FI" dirty="0" smtClean="0"/>
              <a:t> </a:t>
            </a:r>
            <a:r>
              <a:rPr lang="fi-FI" b="1" dirty="0" err="1" smtClean="0"/>
              <a:t>greppbrädet</a:t>
            </a:r>
            <a:r>
              <a:rPr lang="fi-FI" b="1" dirty="0" smtClean="0"/>
              <a:t> </a:t>
            </a:r>
            <a:r>
              <a:rPr lang="fi-FI" b="1" dirty="0" err="1" smtClean="0"/>
              <a:t>saknar</a:t>
            </a:r>
            <a:r>
              <a:rPr lang="fi-FI" b="1" dirty="0" smtClean="0"/>
              <a:t> </a:t>
            </a:r>
            <a:r>
              <a:rPr lang="fi-FI" b="1" dirty="0" err="1" smtClean="0"/>
              <a:t>tvärband</a:t>
            </a:r>
            <a:r>
              <a:rPr lang="fi-FI" b="1" dirty="0" smtClean="0"/>
              <a:t> </a:t>
            </a:r>
            <a:r>
              <a:rPr lang="fi-FI" dirty="0" err="1" smtClean="0"/>
              <a:t>kräver</a:t>
            </a:r>
            <a:r>
              <a:rPr lang="fi-FI" dirty="0" smtClean="0"/>
              <a:t> det </a:t>
            </a:r>
            <a:r>
              <a:rPr lang="fi-FI" dirty="0" err="1" smtClean="0"/>
              <a:t>mycket</a:t>
            </a:r>
            <a:r>
              <a:rPr lang="fi-FI" dirty="0" smtClean="0"/>
              <a:t> </a:t>
            </a:r>
            <a:r>
              <a:rPr lang="fi-FI" dirty="0" err="1" smtClean="0"/>
              <a:t>övning</a:t>
            </a:r>
            <a:r>
              <a:rPr lang="fi-FI" dirty="0" smtClean="0"/>
              <a:t>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få</a:t>
            </a:r>
            <a:r>
              <a:rPr lang="fi-FI" dirty="0" smtClean="0"/>
              <a:t> </a:t>
            </a:r>
            <a:r>
              <a:rPr lang="fi-FI" dirty="0" err="1" smtClean="0"/>
              <a:t>fingrarna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exakt</a:t>
            </a:r>
            <a:r>
              <a:rPr lang="fi-FI" dirty="0" smtClean="0"/>
              <a:t> </a:t>
            </a:r>
            <a:r>
              <a:rPr lang="fi-FI" dirty="0" err="1" smtClean="0"/>
              <a:t>rätt</a:t>
            </a:r>
            <a:r>
              <a:rPr lang="fi-FI" dirty="0" smtClean="0"/>
              <a:t> </a:t>
            </a:r>
            <a:r>
              <a:rPr lang="fi-FI" dirty="0" err="1" smtClean="0"/>
              <a:t>ställe</a:t>
            </a:r>
            <a:r>
              <a:rPr lang="fi-FI" dirty="0" smtClean="0"/>
              <a:t> </a:t>
            </a:r>
            <a:r>
              <a:rPr lang="fi-FI" dirty="0" err="1" smtClean="0"/>
              <a:t>så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tonen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blir</a:t>
            </a:r>
            <a:r>
              <a:rPr lang="fi-FI" dirty="0" smtClean="0"/>
              <a:t> </a:t>
            </a:r>
            <a:r>
              <a:rPr lang="fi-FI" dirty="0" err="1" smtClean="0"/>
              <a:t>oren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333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5317"/>
            <a:ext cx="1895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2857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49971"/>
            <a:ext cx="2428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49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487</Words>
  <Application>Microsoft Office PowerPoint</Application>
  <PresentationFormat>Näytössä katseltava diaesitys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Office-teema</vt:lpstr>
      <vt:lpstr>Symfoniorkester</vt:lpstr>
      <vt:lpstr>            Symfoniorkester</vt:lpstr>
      <vt:lpstr>          Orkesterns grundprinciper</vt:lpstr>
      <vt:lpstr>Instrumenten och sittordningen</vt:lpstr>
      <vt:lpstr>Sittordningen</vt:lpstr>
      <vt:lpstr>Dirigenten</vt:lpstr>
      <vt:lpstr>PowerPoint-esitys</vt:lpstr>
      <vt:lpstr>Stråkinstrument </vt:lpstr>
      <vt:lpstr>PowerPoint-esitys</vt:lpstr>
      <vt:lpstr>Träblåsinstrument</vt:lpstr>
      <vt:lpstr>PowerPoint-esitys</vt:lpstr>
      <vt:lpstr>PowerPoint-esitys</vt:lpstr>
      <vt:lpstr>Munstycken</vt:lpstr>
      <vt:lpstr>Bleckblåsinstrument</vt:lpstr>
      <vt:lpstr>PowerPoint-esitys</vt:lpstr>
      <vt:lpstr>Munstycken och sordin för bleckblåsinstrument</vt:lpstr>
      <vt:lpstr>Slaginstrument</vt:lpstr>
      <vt:lpstr>  Slaginstrument</vt:lpstr>
    </vt:vector>
  </TitlesOfParts>
  <Company>Lohjan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Symfoniorkester</dc:title>
  <dc:creator>Backman Carolina</dc:creator>
  <cp:lastModifiedBy>Backman Carolina</cp:lastModifiedBy>
  <cp:revision>9</cp:revision>
  <dcterms:created xsi:type="dcterms:W3CDTF">2015-08-13T09:22:00Z</dcterms:created>
  <dcterms:modified xsi:type="dcterms:W3CDTF">2015-08-13T10:38:30Z</dcterms:modified>
</cp:coreProperties>
</file>