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454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384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677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207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159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526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930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235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150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802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98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6BD3-058B-4364-93D6-276D3A461EAE}" type="datetimeFigureOut">
              <a:rPr lang="fi-FI" smtClean="0"/>
              <a:t>19.8.2015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CE0B0-788B-4C52-B565-E3FE140033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100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err="1" smtClean="0"/>
              <a:t>Basgitarr</a:t>
            </a:r>
            <a:endParaRPr lang="fi-FI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28575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436780"/>
            <a:ext cx="28575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44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 err="1" smtClean="0"/>
              <a:t>Basens</a:t>
            </a:r>
            <a:r>
              <a:rPr lang="fi-FI" b="1" u="sng" dirty="0" smtClean="0"/>
              <a:t> historia</a:t>
            </a:r>
            <a:endParaRPr lang="fi-FI" b="1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 smtClean="0"/>
              <a:t>Under</a:t>
            </a:r>
            <a:r>
              <a:rPr lang="fi-FI" dirty="0" smtClean="0"/>
              <a:t> </a:t>
            </a:r>
            <a:r>
              <a:rPr lang="fi-FI" dirty="0" err="1" smtClean="0"/>
              <a:t>många</a:t>
            </a:r>
            <a:r>
              <a:rPr lang="fi-FI" dirty="0" smtClean="0"/>
              <a:t> </a:t>
            </a:r>
            <a:r>
              <a:rPr lang="fi-FI" dirty="0" err="1" smtClean="0"/>
              <a:t>år</a:t>
            </a:r>
            <a:r>
              <a:rPr lang="fi-FI" dirty="0" smtClean="0"/>
              <a:t> </a:t>
            </a:r>
            <a:r>
              <a:rPr lang="fi-FI" dirty="0" err="1" smtClean="0"/>
              <a:t>spelade</a:t>
            </a:r>
            <a:r>
              <a:rPr lang="fi-FI" dirty="0" smtClean="0"/>
              <a:t> </a:t>
            </a:r>
            <a:r>
              <a:rPr lang="fi-FI" dirty="0" err="1" smtClean="0"/>
              <a:t>man</a:t>
            </a:r>
            <a:r>
              <a:rPr lang="fi-FI" dirty="0" smtClean="0"/>
              <a:t> </a:t>
            </a:r>
            <a:r>
              <a:rPr lang="fi-FI" dirty="0" err="1" smtClean="0"/>
              <a:t>kontrabas</a:t>
            </a:r>
            <a:r>
              <a:rPr lang="fi-FI" dirty="0" smtClean="0"/>
              <a:t> i </a:t>
            </a:r>
            <a:r>
              <a:rPr lang="fi-FI" dirty="0" err="1" smtClean="0"/>
              <a:t>klassisk</a:t>
            </a:r>
            <a:r>
              <a:rPr lang="fi-FI" dirty="0" smtClean="0"/>
              <a:t> </a:t>
            </a:r>
            <a:r>
              <a:rPr lang="fi-FI" dirty="0" err="1" smtClean="0"/>
              <a:t>musik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jazz</a:t>
            </a:r>
            <a:r>
              <a:rPr lang="fi-FI" dirty="0" err="1" smtClean="0">
                <a:sym typeface="Wingdings" panose="05000000000000000000" pitchFamily="2" charset="2"/>
              </a:rPr>
              <a:t>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behövdes</a:t>
            </a:r>
            <a:r>
              <a:rPr lang="fi-FI" dirty="0" smtClean="0">
                <a:sym typeface="Wingdings" panose="05000000000000000000" pitchFamily="2" charset="2"/>
              </a:rPr>
              <a:t> ett </a:t>
            </a:r>
            <a:r>
              <a:rPr lang="fi-FI" dirty="0" err="1" smtClean="0">
                <a:sym typeface="Wingdings" panose="05000000000000000000" pitchFamily="2" charset="2"/>
              </a:rPr>
              <a:t>starkare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ljud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också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inom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andra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musikstilar</a:t>
            </a:r>
            <a:endParaRPr lang="fi-FI" dirty="0" smtClean="0">
              <a:sym typeface="Wingdings" panose="05000000000000000000" pitchFamily="2" charset="2"/>
            </a:endParaRPr>
          </a:p>
          <a:p>
            <a:r>
              <a:rPr lang="fi-FI" dirty="0" smtClean="0">
                <a:sym typeface="Wingdings" panose="05000000000000000000" pitchFamily="2" charset="2"/>
              </a:rPr>
              <a:t>Leo </a:t>
            </a:r>
            <a:r>
              <a:rPr lang="fi-FI" dirty="0" err="1" smtClean="0">
                <a:sym typeface="Wingdings" panose="05000000000000000000" pitchFamily="2" charset="2"/>
              </a:rPr>
              <a:t>Fender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utgick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från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elgitarren</a:t>
            </a:r>
            <a:r>
              <a:rPr lang="fi-FI" dirty="0" smtClean="0">
                <a:sym typeface="Wingdings" panose="05000000000000000000" pitchFamily="2" charset="2"/>
              </a:rPr>
              <a:t>: </a:t>
            </a:r>
            <a:r>
              <a:rPr lang="fi-FI" dirty="0" err="1" smtClean="0">
                <a:sym typeface="Wingdings" panose="05000000000000000000" pitchFamily="2" charset="2"/>
              </a:rPr>
              <a:t>år</a:t>
            </a:r>
            <a:r>
              <a:rPr lang="fi-FI" dirty="0" smtClean="0">
                <a:sym typeface="Wingdings" panose="05000000000000000000" pitchFamily="2" charset="2"/>
              </a:rPr>
              <a:t> 1951 </a:t>
            </a:r>
            <a:r>
              <a:rPr lang="fi-FI" b="1" dirty="0" err="1" smtClean="0">
                <a:sym typeface="Wingdings" panose="05000000000000000000" pitchFamily="2" charset="2"/>
              </a:rPr>
              <a:t>kosntruerade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han</a:t>
            </a:r>
            <a:r>
              <a:rPr lang="fi-FI" b="1" dirty="0" smtClean="0">
                <a:sym typeface="Wingdings" panose="05000000000000000000" pitchFamily="2" charset="2"/>
              </a:rPr>
              <a:t> en </a:t>
            </a:r>
            <a:r>
              <a:rPr lang="fi-FI" b="1" dirty="0" err="1" smtClean="0">
                <a:sym typeface="Wingdings" panose="05000000000000000000" pitchFamily="2" charset="2"/>
              </a:rPr>
              <a:t>elbas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med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lite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längre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hals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och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större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kropp</a:t>
            </a:r>
            <a:endParaRPr lang="fi-FI" b="1" dirty="0" smtClean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Modellen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fick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namnet</a:t>
            </a:r>
            <a:r>
              <a:rPr lang="fi-FI" dirty="0" smtClean="0">
                <a:sym typeface="Wingdings" panose="05000000000000000000" pitchFamily="2" charset="2"/>
              </a:rPr>
              <a:t> ”</a:t>
            </a:r>
            <a:r>
              <a:rPr lang="fi-FI" b="1" dirty="0" err="1" smtClean="0">
                <a:sym typeface="Wingdings" panose="05000000000000000000" pitchFamily="2" charset="2"/>
              </a:rPr>
              <a:t>Fender</a:t>
            </a:r>
            <a:r>
              <a:rPr lang="fi-FI" b="1" dirty="0" smtClean="0">
                <a:sym typeface="Wingdings" panose="05000000000000000000" pitchFamily="2" charset="2"/>
              </a:rPr>
              <a:t> Precision</a:t>
            </a:r>
            <a:r>
              <a:rPr lang="fi-FI" dirty="0" smtClean="0">
                <a:sym typeface="Wingdings" panose="05000000000000000000" pitchFamily="2" charset="2"/>
              </a:rPr>
              <a:t>” : </a:t>
            </a:r>
            <a:r>
              <a:rPr lang="fi-FI" dirty="0" err="1" smtClean="0">
                <a:sym typeface="Wingdings" panose="05000000000000000000" pitchFamily="2" charset="2"/>
              </a:rPr>
              <a:t>eftersom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banden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på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halsen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gjorde</a:t>
            </a:r>
            <a:r>
              <a:rPr lang="fi-FI" b="1" dirty="0" smtClean="0">
                <a:sym typeface="Wingdings" panose="05000000000000000000" pitchFamily="2" charset="2"/>
              </a:rPr>
              <a:t> det </a:t>
            </a:r>
            <a:r>
              <a:rPr lang="fi-FI" b="1" dirty="0" err="1" smtClean="0">
                <a:sym typeface="Wingdings" panose="05000000000000000000" pitchFamily="2" charset="2"/>
              </a:rPr>
              <a:t>möjligt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att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spela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mera</a:t>
            </a:r>
            <a:r>
              <a:rPr lang="fi-FI" b="1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precist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och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b="1" dirty="0" err="1" smtClean="0">
                <a:sym typeface="Wingdings" panose="05000000000000000000" pitchFamily="2" charset="2"/>
              </a:rPr>
              <a:t>rent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än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på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bandlös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kontrabas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890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 err="1" smtClean="0"/>
              <a:t>Elbasen</a:t>
            </a:r>
            <a:r>
              <a:rPr lang="fi-FI" b="1" u="sng" dirty="0" smtClean="0"/>
              <a:t> </a:t>
            </a:r>
            <a:r>
              <a:rPr lang="fi-FI" b="1" u="sng" dirty="0" err="1" smtClean="0"/>
              <a:t>och</a:t>
            </a:r>
            <a:r>
              <a:rPr lang="fi-FI" b="1" u="sng" dirty="0" smtClean="0"/>
              <a:t> </a:t>
            </a:r>
            <a:r>
              <a:rPr lang="fi-FI" b="1" u="sng" dirty="0" err="1" smtClean="0"/>
              <a:t>dess</a:t>
            </a:r>
            <a:r>
              <a:rPr lang="fi-FI" b="1" u="sng" dirty="0" smtClean="0"/>
              <a:t> </a:t>
            </a:r>
            <a:r>
              <a:rPr lang="fi-FI" b="1" u="sng" dirty="0" err="1" smtClean="0"/>
              <a:t>strängar</a:t>
            </a:r>
            <a:endParaRPr lang="fi-FI" b="1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Basens</a:t>
            </a:r>
            <a:r>
              <a:rPr lang="fi-FI" dirty="0" smtClean="0"/>
              <a:t> </a:t>
            </a:r>
            <a:r>
              <a:rPr lang="fi-FI" b="1" dirty="0" err="1" smtClean="0"/>
              <a:t>fyra</a:t>
            </a:r>
            <a:r>
              <a:rPr lang="fi-FI" b="1" dirty="0" smtClean="0"/>
              <a:t> </a:t>
            </a:r>
            <a:r>
              <a:rPr lang="fi-FI" b="1" dirty="0" err="1" smtClean="0"/>
              <a:t>strängar</a:t>
            </a:r>
            <a:r>
              <a:rPr lang="fi-FI" b="1" dirty="0" smtClean="0"/>
              <a:t> </a:t>
            </a:r>
            <a:r>
              <a:rPr lang="fi-FI" dirty="0" err="1" smtClean="0"/>
              <a:t>stäms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gitarrens</a:t>
            </a:r>
            <a:r>
              <a:rPr lang="fi-FI" dirty="0" smtClean="0"/>
              <a:t> </a:t>
            </a:r>
            <a:r>
              <a:rPr lang="fi-FI" dirty="0" err="1" smtClean="0"/>
              <a:t>fyra</a:t>
            </a:r>
            <a:r>
              <a:rPr lang="fi-FI" dirty="0" smtClean="0"/>
              <a:t> </a:t>
            </a:r>
            <a:r>
              <a:rPr lang="fi-FI" dirty="0" err="1" smtClean="0"/>
              <a:t>tjockaste</a:t>
            </a:r>
            <a:r>
              <a:rPr lang="fi-FI" dirty="0" smtClean="0"/>
              <a:t> (</a:t>
            </a:r>
            <a:r>
              <a:rPr lang="fi-FI" dirty="0" err="1" smtClean="0"/>
              <a:t>lägsta</a:t>
            </a:r>
            <a:r>
              <a:rPr lang="fi-FI" dirty="0" smtClean="0"/>
              <a:t>) </a:t>
            </a:r>
            <a:r>
              <a:rPr lang="fi-FI" b="1" dirty="0" err="1" smtClean="0"/>
              <a:t>strängar</a:t>
            </a:r>
            <a:r>
              <a:rPr lang="fi-FI" b="1" dirty="0" smtClean="0"/>
              <a:t> (</a:t>
            </a:r>
            <a:r>
              <a:rPr lang="fi-FI" b="1" dirty="0" err="1" smtClean="0"/>
              <a:t>E,A,d,g</a:t>
            </a:r>
            <a:r>
              <a:rPr lang="fi-FI" b="1" dirty="0" smtClean="0"/>
              <a:t>) </a:t>
            </a:r>
            <a:r>
              <a:rPr lang="fi-FI" dirty="0" smtClean="0"/>
              <a:t>D</a:t>
            </a:r>
          </a:p>
          <a:p>
            <a:r>
              <a:rPr lang="fi-FI" dirty="0"/>
              <a:t>D</a:t>
            </a:r>
            <a:r>
              <a:rPr lang="fi-FI" dirty="0" smtClean="0"/>
              <a:t>e </a:t>
            </a:r>
            <a:r>
              <a:rPr lang="fi-FI" dirty="0" err="1" smtClean="0"/>
              <a:t>klingar</a:t>
            </a:r>
            <a:r>
              <a:rPr lang="fi-FI" dirty="0" smtClean="0"/>
              <a:t> en </a:t>
            </a:r>
            <a:r>
              <a:rPr lang="fi-FI" dirty="0" err="1" smtClean="0"/>
              <a:t>oktav</a:t>
            </a:r>
            <a:r>
              <a:rPr lang="fi-FI" dirty="0" smtClean="0"/>
              <a:t> </a:t>
            </a:r>
            <a:r>
              <a:rPr lang="fi-FI" dirty="0" err="1" smtClean="0"/>
              <a:t>lägre</a:t>
            </a:r>
            <a:endParaRPr lang="fi-FI" dirty="0" smtClean="0"/>
          </a:p>
          <a:p>
            <a:r>
              <a:rPr lang="fi-FI" dirty="0" smtClean="0"/>
              <a:t>Det </a:t>
            </a:r>
            <a:r>
              <a:rPr lang="fi-FI" dirty="0" err="1" smtClean="0"/>
              <a:t>finns</a:t>
            </a:r>
            <a:r>
              <a:rPr lang="fi-FI" dirty="0" smtClean="0"/>
              <a:t> </a:t>
            </a:r>
            <a:r>
              <a:rPr lang="fi-FI" dirty="0" err="1" smtClean="0"/>
              <a:t>också</a:t>
            </a:r>
            <a:r>
              <a:rPr lang="fi-FI" dirty="0" smtClean="0"/>
              <a:t> </a:t>
            </a:r>
            <a:r>
              <a:rPr lang="fi-FI" dirty="0" err="1" smtClean="0"/>
              <a:t>elbasar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fem</a:t>
            </a:r>
            <a:r>
              <a:rPr lang="fi-FI" dirty="0" smtClean="0"/>
              <a:t> </a:t>
            </a:r>
            <a:r>
              <a:rPr lang="fi-FI" dirty="0" err="1" smtClean="0"/>
              <a:t>strängar</a:t>
            </a:r>
            <a:r>
              <a:rPr lang="fi-FI" dirty="0" smtClean="0"/>
              <a:t> (</a:t>
            </a:r>
            <a:r>
              <a:rPr lang="fi-FI" dirty="0" err="1" smtClean="0"/>
              <a:t>H,E,A,d,g</a:t>
            </a:r>
            <a:r>
              <a:rPr lang="fi-FI" dirty="0" smtClean="0"/>
              <a:t>)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sex</a:t>
            </a:r>
            <a:r>
              <a:rPr lang="fi-FI" dirty="0" smtClean="0"/>
              <a:t> </a:t>
            </a:r>
            <a:r>
              <a:rPr lang="fi-FI" dirty="0" err="1" smtClean="0"/>
              <a:t>strängar</a:t>
            </a:r>
            <a:r>
              <a:rPr lang="fi-FI" dirty="0" smtClean="0"/>
              <a:t> (H,E,A,d,g,c1)</a:t>
            </a:r>
          </a:p>
          <a:p>
            <a:r>
              <a:rPr lang="fi-FI" dirty="0" err="1" smtClean="0"/>
              <a:t>Spelas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pek</a:t>
            </a:r>
            <a:r>
              <a:rPr lang="fi-FI" dirty="0" smtClean="0"/>
              <a:t> –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långfingret</a:t>
            </a:r>
            <a:r>
              <a:rPr lang="fi-FI" dirty="0" smtClean="0"/>
              <a:t> </a:t>
            </a:r>
            <a:r>
              <a:rPr lang="fi-FI" dirty="0" err="1" smtClean="0"/>
              <a:t>eller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ett </a:t>
            </a:r>
            <a:r>
              <a:rPr lang="fi-FI" dirty="0" err="1" smtClean="0"/>
              <a:t>plektrum</a:t>
            </a:r>
            <a:r>
              <a:rPr lang="fi-FI" dirty="0" smtClean="0"/>
              <a:t> (</a:t>
            </a:r>
            <a:r>
              <a:rPr lang="fi-FI" dirty="0" err="1" smtClean="0"/>
              <a:t>mer</a:t>
            </a:r>
            <a:r>
              <a:rPr lang="fi-FI" dirty="0" smtClean="0"/>
              <a:t> </a:t>
            </a:r>
            <a:r>
              <a:rPr lang="fi-FI" dirty="0" err="1" smtClean="0"/>
              <a:t>sällan</a:t>
            </a:r>
            <a:r>
              <a:rPr lang="fi-FI" dirty="0" smtClean="0"/>
              <a:t>)</a:t>
            </a:r>
            <a:endParaRPr lang="fi-FI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085184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42716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312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                     </a:t>
            </a:r>
            <a:r>
              <a:rPr lang="fi-FI" b="1" u="sng" dirty="0" err="1" smtClean="0"/>
              <a:t>Basen</a:t>
            </a:r>
            <a:r>
              <a:rPr lang="fi-FI" b="1" u="sng" dirty="0" smtClean="0"/>
              <a:t> i </a:t>
            </a:r>
            <a:r>
              <a:rPr lang="fi-FI" b="1" u="sng" dirty="0" err="1" smtClean="0"/>
              <a:t>bandet</a:t>
            </a:r>
            <a:endParaRPr lang="fi-FI" b="1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Basen</a:t>
            </a:r>
            <a:r>
              <a:rPr lang="fi-FI" dirty="0" smtClean="0"/>
              <a:t> </a:t>
            </a:r>
            <a:r>
              <a:rPr lang="fi-FI" dirty="0" err="1" smtClean="0"/>
              <a:t>har</a:t>
            </a:r>
            <a:r>
              <a:rPr lang="fi-FI" dirty="0" smtClean="0"/>
              <a:t> de </a:t>
            </a:r>
            <a:r>
              <a:rPr lang="fi-FI" b="1" dirty="0" err="1" smtClean="0"/>
              <a:t>lägsta</a:t>
            </a:r>
            <a:r>
              <a:rPr lang="fi-FI" b="1" dirty="0" smtClean="0"/>
              <a:t> </a:t>
            </a:r>
            <a:r>
              <a:rPr lang="fi-FI" b="1" dirty="0" err="1" smtClean="0"/>
              <a:t>tonerna</a:t>
            </a:r>
            <a:r>
              <a:rPr lang="fi-FI" b="1" dirty="0" smtClean="0"/>
              <a:t> </a:t>
            </a:r>
            <a:r>
              <a:rPr lang="fi-FI" dirty="0" smtClean="0"/>
              <a:t>i en </a:t>
            </a:r>
            <a:r>
              <a:rPr lang="fi-FI" dirty="0" err="1" smtClean="0"/>
              <a:t>orkester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Spelar</a:t>
            </a:r>
            <a:r>
              <a:rPr lang="fi-FI" dirty="0" smtClean="0"/>
              <a:t> </a:t>
            </a:r>
            <a:r>
              <a:rPr lang="fi-FI" b="1" dirty="0" err="1" smtClean="0"/>
              <a:t>grundtonen</a:t>
            </a:r>
            <a:r>
              <a:rPr lang="fi-FI" dirty="0" smtClean="0"/>
              <a:t> i ett </a:t>
            </a:r>
            <a:r>
              <a:rPr lang="fi-FI" dirty="0" err="1" smtClean="0"/>
              <a:t>ackord</a:t>
            </a:r>
            <a:endParaRPr lang="fi-FI" dirty="0" smtClean="0"/>
          </a:p>
          <a:p>
            <a:r>
              <a:rPr lang="fi-FI" dirty="0" err="1" smtClean="0"/>
              <a:t>Då</a:t>
            </a:r>
            <a:r>
              <a:rPr lang="fi-FI" dirty="0" smtClean="0"/>
              <a:t> </a:t>
            </a:r>
            <a:r>
              <a:rPr lang="fi-FI" dirty="0" err="1" smtClean="0"/>
              <a:t>bastonen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en annan </a:t>
            </a:r>
            <a:r>
              <a:rPr lang="fi-FI" dirty="0" err="1" smtClean="0"/>
              <a:t>än</a:t>
            </a:r>
            <a:r>
              <a:rPr lang="fi-FI" dirty="0" smtClean="0"/>
              <a:t> </a:t>
            </a:r>
            <a:r>
              <a:rPr lang="fi-FI" dirty="0" err="1" smtClean="0"/>
              <a:t>ackordets</a:t>
            </a:r>
            <a:r>
              <a:rPr lang="fi-FI" dirty="0" smtClean="0"/>
              <a:t> </a:t>
            </a:r>
            <a:r>
              <a:rPr lang="fi-FI" dirty="0" err="1" smtClean="0"/>
              <a:t>grundton</a:t>
            </a:r>
            <a:r>
              <a:rPr lang="fi-FI" dirty="0" smtClean="0"/>
              <a:t> </a:t>
            </a:r>
            <a:r>
              <a:rPr lang="fi-FI" dirty="0" err="1" smtClean="0"/>
              <a:t>skriver</a:t>
            </a:r>
            <a:r>
              <a:rPr lang="fi-FI" dirty="0" smtClean="0"/>
              <a:t> </a:t>
            </a:r>
            <a:r>
              <a:rPr lang="fi-FI" dirty="0" err="1" smtClean="0"/>
              <a:t>man</a:t>
            </a:r>
            <a:r>
              <a:rPr lang="fi-FI" dirty="0" smtClean="0"/>
              <a:t> </a:t>
            </a:r>
            <a:r>
              <a:rPr lang="fi-FI" dirty="0" err="1" smtClean="0"/>
              <a:t>ut</a:t>
            </a:r>
            <a:r>
              <a:rPr lang="fi-FI" dirty="0" smtClean="0"/>
              <a:t> det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snedstrecket</a:t>
            </a:r>
            <a:r>
              <a:rPr lang="fi-FI" dirty="0"/>
              <a:t> </a:t>
            </a:r>
            <a:r>
              <a:rPr lang="fi-FI" dirty="0" err="1" smtClean="0"/>
              <a:t>t.ex</a:t>
            </a:r>
            <a:r>
              <a:rPr lang="fi-FI" dirty="0" smtClean="0"/>
              <a:t>. D/F</a:t>
            </a:r>
          </a:p>
          <a:p>
            <a:r>
              <a:rPr lang="fi-FI" dirty="0" err="1" smtClean="0"/>
              <a:t>Ackordet</a:t>
            </a:r>
            <a:r>
              <a:rPr lang="fi-FI" dirty="0" smtClean="0"/>
              <a:t> </a:t>
            </a:r>
            <a:r>
              <a:rPr lang="fi-FI" b="1" dirty="0" smtClean="0"/>
              <a:t>D</a:t>
            </a:r>
            <a:r>
              <a:rPr lang="fi-FI" dirty="0" smtClean="0"/>
              <a:t> </a:t>
            </a:r>
            <a:r>
              <a:rPr lang="fi-FI" dirty="0" err="1"/>
              <a:t>s</a:t>
            </a:r>
            <a:r>
              <a:rPr lang="fi-FI" dirty="0" err="1" smtClean="0"/>
              <a:t>pelas</a:t>
            </a:r>
            <a:r>
              <a:rPr lang="fi-FI" dirty="0" smtClean="0"/>
              <a:t> </a:t>
            </a:r>
            <a:r>
              <a:rPr lang="fi-FI" dirty="0" err="1" smtClean="0"/>
              <a:t>då</a:t>
            </a:r>
            <a:r>
              <a:rPr lang="fi-FI" dirty="0" smtClean="0"/>
              <a:t> av </a:t>
            </a:r>
            <a:r>
              <a:rPr lang="fi-FI" dirty="0" err="1" smtClean="0"/>
              <a:t>gitarristen</a:t>
            </a:r>
            <a:r>
              <a:rPr lang="fi-FI" dirty="0" smtClean="0"/>
              <a:t> </a:t>
            </a:r>
            <a:r>
              <a:rPr lang="fi-FI" dirty="0" err="1" smtClean="0"/>
              <a:t>medan</a:t>
            </a:r>
            <a:r>
              <a:rPr lang="fi-FI" dirty="0" smtClean="0"/>
              <a:t> </a:t>
            </a:r>
            <a:r>
              <a:rPr lang="fi-FI" dirty="0" err="1" smtClean="0"/>
              <a:t>basisten</a:t>
            </a:r>
            <a:r>
              <a:rPr lang="fi-FI" dirty="0" smtClean="0"/>
              <a:t> </a:t>
            </a:r>
            <a:r>
              <a:rPr lang="fi-FI" dirty="0" err="1" smtClean="0"/>
              <a:t>spelar</a:t>
            </a:r>
            <a:r>
              <a:rPr lang="fi-FI" dirty="0" smtClean="0"/>
              <a:t> </a:t>
            </a:r>
            <a:r>
              <a:rPr lang="fi-FI" b="1" dirty="0" smtClean="0"/>
              <a:t>F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28492"/>
            <a:ext cx="1489348" cy="1489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28575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274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 err="1" smtClean="0"/>
              <a:t>Kända</a:t>
            </a:r>
            <a:r>
              <a:rPr lang="fi-FI" b="1" u="sng" dirty="0" smtClean="0"/>
              <a:t> </a:t>
            </a:r>
            <a:r>
              <a:rPr lang="fi-FI" b="1" u="sng" dirty="0" err="1" smtClean="0"/>
              <a:t>basister</a:t>
            </a:r>
            <a:endParaRPr lang="fi-FI" b="1" u="sng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b="1" u="sng" dirty="0" smtClean="0"/>
              <a:t>Ray Brown (1926-2002)</a:t>
            </a:r>
          </a:p>
          <a:p>
            <a:r>
              <a:rPr lang="fi-FI" dirty="0" err="1" smtClean="0"/>
              <a:t>Amerikans</a:t>
            </a:r>
            <a:r>
              <a:rPr lang="fi-FI" dirty="0" smtClean="0"/>
              <a:t> </a:t>
            </a:r>
            <a:r>
              <a:rPr lang="fi-FI" dirty="0" err="1" smtClean="0"/>
              <a:t>jazzmusiker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kontrabasist</a:t>
            </a:r>
            <a:endParaRPr lang="fi-FI" dirty="0" smtClean="0"/>
          </a:p>
          <a:p>
            <a:r>
              <a:rPr lang="fi-FI" dirty="0" err="1" smtClean="0"/>
              <a:t>Var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grundade</a:t>
            </a:r>
            <a:r>
              <a:rPr lang="fi-FI" dirty="0" smtClean="0"/>
              <a:t> </a:t>
            </a:r>
            <a:r>
              <a:rPr lang="fi-FI" dirty="0" err="1" smtClean="0"/>
              <a:t>Dizzy</a:t>
            </a:r>
            <a:r>
              <a:rPr lang="fi-FI" dirty="0" smtClean="0"/>
              <a:t> </a:t>
            </a:r>
            <a:r>
              <a:rPr lang="fi-FI" dirty="0" err="1" smtClean="0"/>
              <a:t>Gillespie/Charlier</a:t>
            </a:r>
            <a:r>
              <a:rPr lang="fi-FI" dirty="0" smtClean="0"/>
              <a:t> </a:t>
            </a:r>
            <a:r>
              <a:rPr lang="fi-FI" dirty="0" err="1" smtClean="0"/>
              <a:t>Parker-Quintet</a:t>
            </a:r>
            <a:endParaRPr lang="fi-FI" dirty="0" smtClean="0"/>
          </a:p>
          <a:p>
            <a:r>
              <a:rPr lang="fi-FI" dirty="0" err="1" smtClean="0"/>
              <a:t>Har</a:t>
            </a:r>
            <a:r>
              <a:rPr lang="fi-FI" dirty="0" smtClean="0"/>
              <a:t> </a:t>
            </a:r>
            <a:r>
              <a:rPr lang="fi-FI" dirty="0" err="1" smtClean="0"/>
              <a:t>spelat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över</a:t>
            </a:r>
            <a:r>
              <a:rPr lang="fi-FI" dirty="0" smtClean="0"/>
              <a:t> 2000 </a:t>
            </a:r>
            <a:r>
              <a:rPr lang="fi-FI" dirty="0" err="1" smtClean="0"/>
              <a:t>inspelningar</a:t>
            </a:r>
            <a:r>
              <a:rPr lang="fi-FI" dirty="0" smtClean="0"/>
              <a:t>: en av </a:t>
            </a:r>
            <a:r>
              <a:rPr lang="fi-FI" dirty="0" err="1" smtClean="0"/>
              <a:t>mestinspelade</a:t>
            </a:r>
            <a:r>
              <a:rPr lang="fi-FI" dirty="0" smtClean="0"/>
              <a:t> </a:t>
            </a:r>
            <a:r>
              <a:rPr lang="fi-FI" dirty="0" err="1" smtClean="0"/>
              <a:t>artisterna</a:t>
            </a:r>
            <a:r>
              <a:rPr lang="fi-FI" dirty="0" smtClean="0"/>
              <a:t> i </a:t>
            </a:r>
            <a:r>
              <a:rPr lang="fi-FI" dirty="0" err="1" smtClean="0"/>
              <a:t>musikhistorien</a:t>
            </a:r>
            <a:endParaRPr lang="fi-FI" dirty="0" smtClean="0"/>
          </a:p>
          <a:p>
            <a:r>
              <a:rPr lang="fi-FI" dirty="0" err="1" smtClean="0"/>
              <a:t>Lyssnarex</a:t>
            </a:r>
            <a:r>
              <a:rPr lang="fi-FI" dirty="0" smtClean="0"/>
              <a:t>: </a:t>
            </a:r>
            <a:r>
              <a:rPr lang="fi-FI" dirty="0" err="1" smtClean="0"/>
              <a:t>Work</a:t>
            </a:r>
            <a:r>
              <a:rPr lang="fi-FI" dirty="0" smtClean="0"/>
              <a:t> </a:t>
            </a:r>
            <a:r>
              <a:rPr lang="fi-FI" dirty="0" err="1" smtClean="0"/>
              <a:t>song</a:t>
            </a:r>
            <a:endParaRPr lang="fi-FI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0" y="2743994"/>
            <a:ext cx="28575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338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4038600" cy="5289451"/>
          </a:xfrm>
        </p:spPr>
        <p:txBody>
          <a:bodyPr>
            <a:normAutofit fontScale="92500" lnSpcReduction="20000"/>
          </a:bodyPr>
          <a:lstStyle/>
          <a:p>
            <a:r>
              <a:rPr lang="fi-FI" b="1" u="sng" dirty="0" smtClean="0"/>
              <a:t>James </a:t>
            </a:r>
            <a:r>
              <a:rPr lang="fi-FI" b="1" u="sng" dirty="0" err="1" smtClean="0"/>
              <a:t>Jamerson</a:t>
            </a:r>
            <a:r>
              <a:rPr lang="fi-FI" b="1" u="sng" dirty="0" smtClean="0"/>
              <a:t> (1936-1983)</a:t>
            </a:r>
          </a:p>
          <a:p>
            <a:r>
              <a:rPr lang="fi-FI" dirty="0" smtClean="0"/>
              <a:t>En av de </a:t>
            </a:r>
            <a:r>
              <a:rPr lang="fi-FI" dirty="0" err="1" smtClean="0"/>
              <a:t>första</a:t>
            </a:r>
            <a:r>
              <a:rPr lang="fi-FI" dirty="0" smtClean="0"/>
              <a:t> </a:t>
            </a:r>
            <a:r>
              <a:rPr lang="fi-FI" dirty="0" err="1" smtClean="0"/>
              <a:t>elbasvirtuoserna</a:t>
            </a:r>
            <a:endParaRPr lang="fi-FI" dirty="0" smtClean="0"/>
          </a:p>
          <a:p>
            <a:r>
              <a:rPr lang="fi-FI" dirty="0" err="1" smtClean="0"/>
              <a:t>Lade</a:t>
            </a:r>
            <a:r>
              <a:rPr lang="fi-FI" dirty="0" smtClean="0"/>
              <a:t> </a:t>
            </a:r>
            <a:r>
              <a:rPr lang="fi-FI" dirty="0" err="1" smtClean="0"/>
              <a:t>grunden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Motowsoundet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sitt</a:t>
            </a:r>
            <a:r>
              <a:rPr lang="fi-FI" dirty="0" smtClean="0"/>
              <a:t> </a:t>
            </a:r>
            <a:r>
              <a:rPr lang="fi-FI" dirty="0" err="1" smtClean="0"/>
              <a:t>basspel</a:t>
            </a:r>
            <a:r>
              <a:rPr lang="fi-FI" dirty="0" smtClean="0"/>
              <a:t> i det </a:t>
            </a:r>
            <a:r>
              <a:rPr lang="fi-FI" dirty="0" err="1" smtClean="0"/>
              <a:t>legendariska</a:t>
            </a:r>
            <a:r>
              <a:rPr lang="fi-FI" dirty="0" smtClean="0"/>
              <a:t> Funk Brothers</a:t>
            </a:r>
          </a:p>
          <a:p>
            <a:r>
              <a:rPr lang="fi-FI" dirty="0" err="1" smtClean="0"/>
              <a:t>Spelade</a:t>
            </a:r>
            <a:r>
              <a:rPr lang="fi-FI" dirty="0" smtClean="0"/>
              <a:t> in </a:t>
            </a:r>
            <a:r>
              <a:rPr lang="fi-FI" dirty="0" err="1" smtClean="0"/>
              <a:t>över</a:t>
            </a:r>
            <a:r>
              <a:rPr lang="fi-FI" dirty="0" smtClean="0"/>
              <a:t> 80 </a:t>
            </a:r>
            <a:r>
              <a:rPr lang="fi-FI" dirty="0" err="1" smtClean="0"/>
              <a:t>Motownsånger</a:t>
            </a:r>
            <a:endParaRPr lang="fi-FI" dirty="0" smtClean="0"/>
          </a:p>
          <a:p>
            <a:r>
              <a:rPr lang="fi-FI" dirty="0" err="1" smtClean="0"/>
              <a:t>Spelade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bl.a</a:t>
            </a:r>
            <a:r>
              <a:rPr lang="fi-FI" dirty="0" smtClean="0"/>
              <a:t> </a:t>
            </a:r>
            <a:r>
              <a:rPr lang="fi-FI" dirty="0" err="1" smtClean="0"/>
              <a:t>Stevie</a:t>
            </a:r>
            <a:r>
              <a:rPr lang="fi-FI" dirty="0" smtClean="0"/>
              <a:t> </a:t>
            </a:r>
            <a:r>
              <a:rPr lang="fi-FI" dirty="0" err="1" smtClean="0"/>
              <a:t>Wonder</a:t>
            </a:r>
            <a:r>
              <a:rPr lang="fi-FI" dirty="0" smtClean="0"/>
              <a:t>, </a:t>
            </a:r>
            <a:r>
              <a:rPr lang="fi-FI" dirty="0" err="1" smtClean="0"/>
              <a:t>Marvin</a:t>
            </a:r>
            <a:r>
              <a:rPr lang="fi-FI" dirty="0" smtClean="0"/>
              <a:t> </a:t>
            </a:r>
            <a:r>
              <a:rPr lang="fi-FI" dirty="0" err="1" smtClean="0"/>
              <a:t>Gaye&amp;Tammie</a:t>
            </a:r>
            <a:r>
              <a:rPr lang="fi-FI" dirty="0" smtClean="0"/>
              <a:t> </a:t>
            </a:r>
            <a:r>
              <a:rPr lang="fi-FI" dirty="0" err="1" smtClean="0"/>
              <a:t>Terrell</a:t>
            </a:r>
            <a:r>
              <a:rPr lang="fi-FI" dirty="0" smtClean="0"/>
              <a:t>, The </a:t>
            </a:r>
            <a:r>
              <a:rPr lang="fi-FI" dirty="0" err="1" smtClean="0"/>
              <a:t>Supremes</a:t>
            </a:r>
            <a:endParaRPr lang="fi-FI" dirty="0" smtClean="0"/>
          </a:p>
          <a:p>
            <a:endParaRPr lang="fi-FI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0" y="2896394"/>
            <a:ext cx="28575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96752"/>
            <a:ext cx="1714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36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361459"/>
          </a:xfrm>
        </p:spPr>
        <p:txBody>
          <a:bodyPr>
            <a:normAutofit/>
          </a:bodyPr>
          <a:lstStyle/>
          <a:p>
            <a:r>
              <a:rPr lang="fi-FI" b="1" u="sng" dirty="0" smtClean="0"/>
              <a:t>Pekka Pohjola (1952-2008)</a:t>
            </a:r>
          </a:p>
          <a:p>
            <a:r>
              <a:rPr lang="fi-FI" dirty="0" err="1" smtClean="0"/>
              <a:t>Finländsk</a:t>
            </a:r>
            <a:r>
              <a:rPr lang="fi-FI" dirty="0" smtClean="0"/>
              <a:t> </a:t>
            </a:r>
            <a:r>
              <a:rPr lang="fi-FI" dirty="0" err="1" smtClean="0"/>
              <a:t>basist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kompositör</a:t>
            </a:r>
            <a:endParaRPr lang="fi-FI" dirty="0" smtClean="0"/>
          </a:p>
          <a:p>
            <a:r>
              <a:rPr lang="fi-FI" dirty="0" err="1" smtClean="0"/>
              <a:t>Slog</a:t>
            </a:r>
            <a:r>
              <a:rPr lang="fi-FI" dirty="0" smtClean="0"/>
              <a:t> </a:t>
            </a:r>
            <a:r>
              <a:rPr lang="fi-FI" dirty="0" err="1" smtClean="0"/>
              <a:t>igenom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gruppen</a:t>
            </a:r>
            <a:r>
              <a:rPr lang="fi-FI" dirty="0" smtClean="0"/>
              <a:t> Wigwam </a:t>
            </a:r>
            <a:r>
              <a:rPr lang="fi-FI" dirty="0" err="1" smtClean="0"/>
              <a:t>på</a:t>
            </a:r>
            <a:r>
              <a:rPr lang="fi-FI" dirty="0" smtClean="0"/>
              <a:t> 70-talet</a:t>
            </a:r>
          </a:p>
          <a:p>
            <a:r>
              <a:rPr lang="fi-FI" dirty="0" err="1" smtClean="0"/>
              <a:t>Turnerade</a:t>
            </a:r>
            <a:r>
              <a:rPr lang="fi-FI" dirty="0" smtClean="0"/>
              <a:t> </a:t>
            </a:r>
            <a:r>
              <a:rPr lang="fi-FI" dirty="0" err="1" smtClean="0"/>
              <a:t>världen</a:t>
            </a:r>
            <a:r>
              <a:rPr lang="fi-FI" dirty="0" smtClean="0"/>
              <a:t> </a:t>
            </a:r>
            <a:r>
              <a:rPr lang="fi-FI" dirty="0" err="1" smtClean="0"/>
              <a:t>runt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sammansättningar</a:t>
            </a:r>
            <a:endParaRPr lang="fi-FI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72816"/>
            <a:ext cx="22574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29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262</Words>
  <Application>Microsoft Office PowerPoint</Application>
  <PresentationFormat>Näytössä katseltava diaesitys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Office-teema</vt:lpstr>
      <vt:lpstr>Basgitarr</vt:lpstr>
      <vt:lpstr>Basens historia</vt:lpstr>
      <vt:lpstr>Elbasen och dess strängar</vt:lpstr>
      <vt:lpstr>                     Basen i bandet</vt:lpstr>
      <vt:lpstr>Kända basister</vt:lpstr>
      <vt:lpstr>PowerPoint-esitys</vt:lpstr>
      <vt:lpstr>PowerPoint-esitys</vt:lpstr>
    </vt:vector>
  </TitlesOfParts>
  <Company>Lohjan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Basgitarr</dc:title>
  <dc:creator>Backman Carolina</dc:creator>
  <cp:lastModifiedBy>Backman Carolina</cp:lastModifiedBy>
  <cp:revision>3</cp:revision>
  <dcterms:created xsi:type="dcterms:W3CDTF">2015-08-19T13:10:10Z</dcterms:created>
  <dcterms:modified xsi:type="dcterms:W3CDTF">2015-08-19T13:37:08Z</dcterms:modified>
</cp:coreProperties>
</file>