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81" r:id="rId4"/>
    <p:sldId id="286" r:id="rId5"/>
    <p:sldId id="257" r:id="rId6"/>
    <p:sldId id="275" r:id="rId7"/>
    <p:sldId id="261" r:id="rId8"/>
    <p:sldId id="283" r:id="rId9"/>
    <p:sldId id="273" r:id="rId10"/>
    <p:sldId id="265" r:id="rId11"/>
    <p:sldId id="272" r:id="rId12"/>
    <p:sldId id="271" r:id="rId13"/>
    <p:sldId id="284" r:id="rId14"/>
    <p:sldId id="288" r:id="rId15"/>
    <p:sldId id="289" r:id="rId16"/>
    <p:sldId id="263" r:id="rId17"/>
    <p:sldId id="280" r:id="rId18"/>
    <p:sldId id="264" r:id="rId19"/>
    <p:sldId id="262" r:id="rId20"/>
    <p:sldId id="291" r:id="rId21"/>
    <p:sldId id="276" r:id="rId22"/>
    <p:sldId id="282" r:id="rId23"/>
    <p:sldId id="277" r:id="rId24"/>
    <p:sldId id="268" r:id="rId25"/>
    <p:sldId id="267" r:id="rId26"/>
    <p:sldId id="269" r:id="rId27"/>
    <p:sldId id="270" r:id="rId28"/>
    <p:sldId id="258" r:id="rId29"/>
    <p:sldId id="292" r:id="rId30"/>
    <p:sldId id="29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6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6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30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75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926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1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0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6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7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0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5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3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ub01.online.tableau.com/#/site/kouluterveyskyselyntableauympaeristoe/workbooks/1282759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lohja/peruskoulut/rk/kallhagens-skola/sfhoe/elevv%C3%A5rd/rusmedelsstigen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D17DEFAF-A336-469F-890F-DA857C734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148396"/>
            <a:ext cx="8915399" cy="262898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hlinkClick r:id="rId2"/>
              </a:rPr>
              <a:t>Källhagens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skolas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HiS-resultat</a:t>
            </a:r>
            <a:r>
              <a:rPr lang="en-US" dirty="0">
                <a:hlinkClick r:id="rId2"/>
              </a:rPr>
              <a:t> 2023 </a:t>
            </a:r>
            <a:br>
              <a:rPr lang="en-US" dirty="0">
                <a:hlinkClick r:id="rId2"/>
              </a:rPr>
            </a:br>
            <a:r>
              <a:rPr lang="en-US" sz="3200" dirty="0" err="1">
                <a:hlinkClick r:id="rId2"/>
              </a:rPr>
              <a:t>Alkohol</a:t>
            </a:r>
            <a:r>
              <a:rPr lang="en-US" sz="3200" dirty="0">
                <a:hlinkClick r:id="rId2"/>
              </a:rPr>
              <a:t>, </a:t>
            </a:r>
            <a:r>
              <a:rPr lang="en-US" sz="3200" dirty="0" err="1">
                <a:hlinkClick r:id="rId2"/>
              </a:rPr>
              <a:t>droger</a:t>
            </a:r>
            <a:r>
              <a:rPr lang="en-US" sz="3200" dirty="0">
                <a:hlinkClick r:id="rId2"/>
              </a:rPr>
              <a:t> </a:t>
            </a:r>
            <a:r>
              <a:rPr lang="en-US" sz="3200" dirty="0" err="1">
                <a:hlinkClick r:id="rId2"/>
              </a:rPr>
              <a:t>och</a:t>
            </a:r>
            <a:r>
              <a:rPr lang="en-US" sz="3200" dirty="0">
                <a:hlinkClick r:id="rId2"/>
              </a:rPr>
              <a:t> </a:t>
            </a:r>
            <a:r>
              <a:rPr lang="en-US" sz="3200" dirty="0" err="1">
                <a:hlinkClick r:id="rId2"/>
              </a:rPr>
              <a:t>beroende</a:t>
            </a:r>
            <a:br>
              <a:rPr lang="en-US" sz="3200" dirty="0">
                <a:hlinkClick r:id="rId2"/>
              </a:rPr>
            </a:br>
            <a:br>
              <a:rPr lang="en-US" sz="3200" dirty="0">
                <a:hlinkClick r:id="rId2"/>
              </a:rPr>
            </a:br>
            <a:endParaRPr lang="en-us" sz="1100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4F63823-171C-4979-92B8-C532A6C8F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Monica Lemberg, </a:t>
            </a:r>
            <a:r>
              <a:rPr lang="en-US" dirty="0" err="1">
                <a:hlinkClick r:id="rId2"/>
              </a:rPr>
              <a:t>rektor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28B4FC2F-E570-4594-87A7-EA4FE59E2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5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F29CFF34-8647-4EE4-A647-2A134329F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5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2EDEFD0A-A9D0-417D-8078-9FE0DCCDC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4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583F84-2C89-4DD6-841D-75AF6D178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Snus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nikotinpåsar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163B3BA-FE40-4A17-82F9-005C83D721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27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18C3BA15-42AB-4E5F-9AA1-FBD14818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0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EC422CF5-8D36-494D-9946-BA990BF5E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1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F3FE89CF-6E95-48D9-A2B1-113CA6704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1" y="0"/>
            <a:ext cx="9064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5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B499A8-A91C-43E5-8AE2-E2C847FD1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E-</a:t>
            </a:r>
            <a:r>
              <a:rPr lang="fi-FI" dirty="0" err="1"/>
              <a:t>cigarretter</a:t>
            </a:r>
            <a:r>
              <a:rPr lang="fi-FI" dirty="0"/>
              <a:t>, </a:t>
            </a:r>
            <a:r>
              <a:rPr lang="fi-FI" dirty="0" err="1"/>
              <a:t>rökning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8D2928-F3A8-492E-97D3-8797FE2E47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8344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58C95104-E40C-4BF5-AD3D-3EF989560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2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A53EADA9-B08C-4F67-90D1-C7E77378C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2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1BAFE854-FD77-4F34-BE77-18E53CEA4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3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6D9CD667-9341-4F3B-A990-372383916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36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E473A84E-BE36-4666-9286-12FD51705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3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8803CA-15D4-4F77-8C2A-FA132797F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Beroende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D38A218-5AAF-430E-9F75-9CC1F09AE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932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4195F190-3818-4552-94FF-A2C3A8528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90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E2AC6B5C-FC02-4044-A32C-8882662AF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41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9F98BF85-E64B-427B-8673-5FA0DC2B2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79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75756CD8-214C-45CC-AA3A-00D4434EE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80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EE12A953-392D-4450-8103-C306B1A3E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67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4A733-F16F-4B55-8B19-4B421E57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843882"/>
          </a:xfrm>
        </p:spPr>
        <p:txBody>
          <a:bodyPr/>
          <a:lstStyle/>
          <a:p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reagerar</a:t>
            </a:r>
            <a:r>
              <a:rPr lang="fi-FI" dirty="0"/>
              <a:t> vi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rusmedel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E0CF35-ED6A-411F-851D-7EEEF842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467992"/>
            <a:ext cx="8915400" cy="3443230"/>
          </a:xfrm>
        </p:spPr>
        <p:txBody>
          <a:bodyPr/>
          <a:lstStyle/>
          <a:p>
            <a:r>
              <a:rPr lang="fi-FI" dirty="0" err="1">
                <a:hlinkClick r:id="rId2"/>
              </a:rPr>
              <a:t>Rusmedelsstigen</a:t>
            </a:r>
            <a:r>
              <a:rPr lang="fi-FI" dirty="0">
                <a:hlinkClick r:id="rId2"/>
              </a:rPr>
              <a:t> (peda.net)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899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6DD78-A0E6-42F8-B5F7-10078CB7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Vilka</a:t>
            </a:r>
            <a:r>
              <a:rPr lang="fi-FI" dirty="0"/>
              <a:t> </a:t>
            </a:r>
            <a:r>
              <a:rPr lang="fi-FI" dirty="0" err="1"/>
              <a:t>funderingar</a:t>
            </a:r>
            <a:r>
              <a:rPr lang="fi-FI" dirty="0"/>
              <a:t> </a:t>
            </a:r>
            <a:r>
              <a:rPr lang="fi-FI" dirty="0" err="1"/>
              <a:t>väcker</a:t>
            </a:r>
            <a:r>
              <a:rPr lang="fi-FI" dirty="0"/>
              <a:t> </a:t>
            </a:r>
            <a:r>
              <a:rPr lang="fi-FI" dirty="0" err="1"/>
              <a:t>resultatet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C73E59-D751-48F1-B81F-51938FBDA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17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31DBFA-6527-4BD8-95F1-ECAA8B8EF0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Alkohol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B88913-6882-47F6-9E0A-13C9D88582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214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4BA1E9-1223-423E-B373-05ECFAAD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vi </a:t>
            </a:r>
            <a:r>
              <a:rPr lang="fi-FI" dirty="0" err="1"/>
              <a:t>jobba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resultatet</a:t>
            </a:r>
            <a:r>
              <a:rPr lang="fi-FI" dirty="0"/>
              <a:t>? </a:t>
            </a:r>
            <a:r>
              <a:rPr lang="fi-FI" dirty="0" err="1"/>
              <a:t>Förslag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/>
              <a:t>åtgäder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6187BD-FADE-4374-B1D8-E6B2D0022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15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08C11FA0-6D86-4F3F-9CD7-115603B16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1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3120C0C3-94DA-41C0-9290-227C1A99E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5121AF1D-EE55-462B-BAFB-C50871AA3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DD007A65-9F85-44FE-85F8-72D91CA5A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16BFD-8099-42BC-B86D-17308FCDD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Droger</a:t>
            </a:r>
            <a:r>
              <a:rPr lang="fi-FI" dirty="0"/>
              <a:t>, </a:t>
            </a:r>
            <a:r>
              <a:rPr lang="fi-FI" dirty="0" err="1"/>
              <a:t>cannabis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FAC4C0C-0267-44F3-8BE8-764F72E434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17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90A738EC-F84B-4900-8251-0F0BFCAF4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25495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56</Words>
  <Application>Microsoft Office PowerPoint</Application>
  <PresentationFormat>Laajakuva</PresentationFormat>
  <Paragraphs>11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Kuiskaus</vt:lpstr>
      <vt:lpstr>Källhagens skolas  HiS-resultat 2023  Alkohol, droger och beroende  </vt:lpstr>
      <vt:lpstr>PowerPoint-esitys</vt:lpstr>
      <vt:lpstr>Alkohol</vt:lpstr>
      <vt:lpstr>PowerPoint-esitys</vt:lpstr>
      <vt:lpstr>PowerPoint-esitys</vt:lpstr>
      <vt:lpstr>PowerPoint-esitys</vt:lpstr>
      <vt:lpstr>PowerPoint-esitys</vt:lpstr>
      <vt:lpstr>Droger, cannabis</vt:lpstr>
      <vt:lpstr>PowerPoint-esitys</vt:lpstr>
      <vt:lpstr>PowerPoint-esitys</vt:lpstr>
      <vt:lpstr>PowerPoint-esitys</vt:lpstr>
      <vt:lpstr>PowerPoint-esitys</vt:lpstr>
      <vt:lpstr>Snus och nikotinpåsar</vt:lpstr>
      <vt:lpstr>PowerPoint-esitys</vt:lpstr>
      <vt:lpstr>PowerPoint-esitys</vt:lpstr>
      <vt:lpstr>PowerPoint-esitys</vt:lpstr>
      <vt:lpstr>E-cigarretter, rökning</vt:lpstr>
      <vt:lpstr>PowerPoint-esitys</vt:lpstr>
      <vt:lpstr>PowerPoint-esitys</vt:lpstr>
      <vt:lpstr>PowerPoint-esitys</vt:lpstr>
      <vt:lpstr>PowerPoint-esitys</vt:lpstr>
      <vt:lpstr>Beroende</vt:lpstr>
      <vt:lpstr>PowerPoint-esitys</vt:lpstr>
      <vt:lpstr>PowerPoint-esitys</vt:lpstr>
      <vt:lpstr>PowerPoint-esitys</vt:lpstr>
      <vt:lpstr>PowerPoint-esitys</vt:lpstr>
      <vt:lpstr>PowerPoint-esitys</vt:lpstr>
      <vt:lpstr>Hur reagerar vi på rusmedel?</vt:lpstr>
      <vt:lpstr>Vilka funderingar väcker resultatet?</vt:lpstr>
      <vt:lpstr>Hur kan vi jobba med resultatet? Förslag på åtgäder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Kouluterveyskyselyn oppilaitoskohtaiset tulokset_SV</dc:title>
  <dc:creator>Lemberg Monica</dc:creator>
  <cp:lastModifiedBy>Lemberg Monica</cp:lastModifiedBy>
  <cp:revision>8</cp:revision>
  <dcterms:created xsi:type="dcterms:W3CDTF">2023-10-02T15:11:13Z</dcterms:created>
  <dcterms:modified xsi:type="dcterms:W3CDTF">2023-10-02T17:35:36Z</dcterms:modified>
</cp:coreProperties>
</file>