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embeddedFontLst>
    <p:embeddedFont>
      <p:font typeface="Play"/>
      <p:regular r:id="rId15"/>
      <p:bold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7" roundtripDataSignature="AMtx7mi7GX6r3d0jlZJGj26M7h7eMzar9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regular.fntdata"/><Relationship Id="rId14" Type="http://schemas.openxmlformats.org/officeDocument/2006/relationships/slide" Target="slides/slide10.xml"/><Relationship Id="rId17" Type="http://customschemas.google.com/relationships/presentationmetadata" Target="metadata"/><Relationship Id="rId16" Type="http://schemas.openxmlformats.org/officeDocument/2006/relationships/font" Target="fonts/Play-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sv-SE"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9" name="Google Shape;209;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sv-SE"/>
              <a:t>Aalto-tema kan användas med både text och grafiska logotyper.</a:t>
            </a:r>
            <a:endParaRPr/>
          </a:p>
        </p:txBody>
      </p:sp>
      <p:sp>
        <p:nvSpPr>
          <p:cNvPr id="210" name="Google Shape;210;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68eece8ed9_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68eece8ed9_1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g368eece8ed9_1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68eece8ed9_1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368eece8ed9_1_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g368eece8ed9_1_7: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68eece8ed9_1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68eece8ed9_1_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g368eece8ed9_1_14: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68eece8ed9_1_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68eece8ed9_1_4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g368eece8ed9_1_43: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368eece8ed9_1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368eece8ed9_1_2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g368eece8ed9_1_28: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68eece8ed9_1_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368eece8ed9_1_3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6" name="Google Shape;186;g368eece8ed9_1_36: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368eece8ed9_1_5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368eece8ed9_1_5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g368eece8ed9_1_51: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68eece8ed9_1_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368eece8ed9_1_2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g368eece8ed9_1_21: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 Id="rId3"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bild Aalto Mörk">
  <p:cSld name="Rubrikbild Aalto Mörk">
    <p:bg>
      <p:bgPr>
        <a:solidFill>
          <a:schemeClr val="dk1"/>
        </a:solidFill>
      </p:bgPr>
    </p:bg>
    <p:spTree>
      <p:nvGrpSpPr>
        <p:cNvPr id="15" name="Shape 15"/>
        <p:cNvGrpSpPr/>
        <p:nvPr/>
      </p:nvGrpSpPr>
      <p:grpSpPr>
        <a:xfrm>
          <a:off x="0" y="0"/>
          <a:ext cx="0" cy="0"/>
          <a:chOff x="0" y="0"/>
          <a:chExt cx="0" cy="0"/>
        </a:xfrm>
      </p:grpSpPr>
      <p:sp>
        <p:nvSpPr>
          <p:cNvPr id="16" name="Google Shape;16;p23"/>
          <p:cNvSpPr txBox="1"/>
          <p:nvPr>
            <p:ph type="ctrTitle"/>
          </p:nvPr>
        </p:nvSpPr>
        <p:spPr>
          <a:xfrm>
            <a:off x="838200" y="2905989"/>
            <a:ext cx="5331691" cy="2387600"/>
          </a:xfrm>
          <a:prstGeom prst="rect">
            <a:avLst/>
          </a:prstGeom>
          <a:noFill/>
          <a:ln>
            <a:noFill/>
          </a:ln>
        </p:spPr>
        <p:txBody>
          <a:bodyPr anchorCtr="0" anchor="b" bIns="0" lIns="0" spcFirstLastPara="1" rIns="0" wrap="square" tIns="0">
            <a:normAutofit/>
          </a:bodyPr>
          <a:lstStyle>
            <a:lvl1pPr lvl="0" algn="l">
              <a:lnSpc>
                <a:spcPct val="90000"/>
              </a:lnSpc>
              <a:spcBef>
                <a:spcPts val="0"/>
              </a:spcBef>
              <a:spcAft>
                <a:spcPts val="0"/>
              </a:spcAft>
              <a:buClr>
                <a:schemeClr val="lt1"/>
              </a:buClr>
              <a:buSzPts val="4800"/>
              <a:buFont typeface="Arial"/>
              <a:buNone/>
              <a:defRPr b="0" sz="4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3"/>
          <p:cNvSpPr txBox="1"/>
          <p:nvPr>
            <p:ph idx="1" type="subTitle"/>
          </p:nvPr>
        </p:nvSpPr>
        <p:spPr>
          <a:xfrm>
            <a:off x="838200" y="5413929"/>
            <a:ext cx="5331691" cy="544451"/>
          </a:xfrm>
          <a:prstGeom prst="rect">
            <a:avLst/>
          </a:prstGeom>
          <a:noFill/>
          <a:ln>
            <a:noFill/>
          </a:ln>
        </p:spPr>
        <p:txBody>
          <a:bodyPr anchorCtr="0" anchor="t" bIns="0" lIns="0" spcFirstLastPara="1" rIns="0" wrap="square" tIns="0">
            <a:normAutofit/>
          </a:bodyPr>
          <a:lstStyle>
            <a:lvl1pPr lvl="0" algn="l">
              <a:lnSpc>
                <a:spcPct val="90000"/>
              </a:lnSpc>
              <a:spcBef>
                <a:spcPts val="1000"/>
              </a:spcBef>
              <a:spcAft>
                <a:spcPts val="0"/>
              </a:spcAft>
              <a:buClr>
                <a:schemeClr val="lt2"/>
              </a:buClr>
              <a:buSzPts val="2000"/>
              <a:buNone/>
              <a:defRPr sz="2000">
                <a:solidFill>
                  <a:schemeClr val="lt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3"/>
          <p:cNvSpPr txBox="1"/>
          <p:nvPr>
            <p:ph idx="10" type="dt"/>
          </p:nvPr>
        </p:nvSpPr>
        <p:spPr>
          <a:xfrm>
            <a:off x="838200" y="6078720"/>
            <a:ext cx="1273629" cy="365125"/>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3"/>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3"/>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chemeClr val="dk1"/>
                </a:solidFill>
                <a:latin typeface="Arial"/>
                <a:ea typeface="Arial"/>
                <a:cs typeface="Arial"/>
                <a:sym typeface="Arial"/>
              </a:defRPr>
            </a:lvl1pPr>
            <a:lvl2pPr indent="0" lvl="1" marL="0" algn="r">
              <a:spcBef>
                <a:spcPts val="0"/>
              </a:spcBef>
              <a:buNone/>
              <a:defRPr b="0" i="0" sz="1200" u="none" cap="none" strike="noStrike">
                <a:solidFill>
                  <a:schemeClr val="dk1"/>
                </a:solidFill>
                <a:latin typeface="Arial"/>
                <a:ea typeface="Arial"/>
                <a:cs typeface="Arial"/>
                <a:sym typeface="Arial"/>
              </a:defRPr>
            </a:lvl2pPr>
            <a:lvl3pPr indent="0" lvl="2" marL="0" algn="r">
              <a:spcBef>
                <a:spcPts val="0"/>
              </a:spcBef>
              <a:buNone/>
              <a:defRPr b="0" i="0" sz="1200" u="none" cap="none" strike="noStrike">
                <a:solidFill>
                  <a:schemeClr val="dk1"/>
                </a:solidFill>
                <a:latin typeface="Arial"/>
                <a:ea typeface="Arial"/>
                <a:cs typeface="Arial"/>
                <a:sym typeface="Arial"/>
              </a:defRPr>
            </a:lvl3pPr>
            <a:lvl4pPr indent="0" lvl="3" marL="0" algn="r">
              <a:spcBef>
                <a:spcPts val="0"/>
              </a:spcBef>
              <a:buNone/>
              <a:defRPr b="0" i="0" sz="1200" u="none" cap="none" strike="noStrike">
                <a:solidFill>
                  <a:schemeClr val="dk1"/>
                </a:solidFill>
                <a:latin typeface="Arial"/>
                <a:ea typeface="Arial"/>
                <a:cs typeface="Arial"/>
                <a:sym typeface="Arial"/>
              </a:defRPr>
            </a:lvl4pPr>
            <a:lvl5pPr indent="0" lvl="4" marL="0" algn="r">
              <a:spcBef>
                <a:spcPts val="0"/>
              </a:spcBef>
              <a:buNone/>
              <a:defRPr b="0" i="0" sz="1200" u="none" cap="none" strike="noStrike">
                <a:solidFill>
                  <a:schemeClr val="dk1"/>
                </a:solidFill>
                <a:latin typeface="Arial"/>
                <a:ea typeface="Arial"/>
                <a:cs typeface="Arial"/>
                <a:sym typeface="Arial"/>
              </a:defRPr>
            </a:lvl5pPr>
            <a:lvl6pPr indent="0" lvl="5" marL="0" algn="r">
              <a:spcBef>
                <a:spcPts val="0"/>
              </a:spcBef>
              <a:buNone/>
              <a:defRPr b="0" i="0" sz="1200" u="none" cap="none" strike="noStrike">
                <a:solidFill>
                  <a:schemeClr val="dk1"/>
                </a:solidFill>
                <a:latin typeface="Arial"/>
                <a:ea typeface="Arial"/>
                <a:cs typeface="Arial"/>
                <a:sym typeface="Arial"/>
              </a:defRPr>
            </a:lvl6pPr>
            <a:lvl7pPr indent="0" lvl="6" marL="0" algn="r">
              <a:spcBef>
                <a:spcPts val="0"/>
              </a:spcBef>
              <a:buNone/>
              <a:defRPr b="0" i="0" sz="1200" u="none" cap="none" strike="noStrike">
                <a:solidFill>
                  <a:schemeClr val="dk1"/>
                </a:solidFill>
                <a:latin typeface="Arial"/>
                <a:ea typeface="Arial"/>
                <a:cs typeface="Arial"/>
                <a:sym typeface="Arial"/>
              </a:defRPr>
            </a:lvl7pPr>
            <a:lvl8pPr indent="0" lvl="7" marL="0" algn="r">
              <a:spcBef>
                <a:spcPts val="0"/>
              </a:spcBef>
              <a:buNone/>
              <a:defRPr b="0" i="0" sz="1200" u="none" cap="none" strike="noStrike">
                <a:solidFill>
                  <a:schemeClr val="dk1"/>
                </a:solidFill>
                <a:latin typeface="Arial"/>
                <a:ea typeface="Arial"/>
                <a:cs typeface="Arial"/>
                <a:sym typeface="Arial"/>
              </a:defRPr>
            </a:lvl8pPr>
            <a:lvl9pPr indent="0" lvl="8" marL="0" algn="r">
              <a:spcBef>
                <a:spcPts val="0"/>
              </a:spcBef>
              <a:buNone/>
              <a:defRPr b="0" i="0" sz="12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sv-SE"/>
              <a:t>‹#›</a:t>
            </a:fld>
            <a:endParaRPr/>
          </a:p>
        </p:txBody>
      </p:sp>
      <p:sp>
        <p:nvSpPr>
          <p:cNvPr id="21" name="Google Shape;21;p23"/>
          <p:cNvSpPr/>
          <p:nvPr/>
        </p:nvSpPr>
        <p:spPr>
          <a:xfrm>
            <a:off x="7467600" y="0"/>
            <a:ext cx="47244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2" name="Google Shape;22;p23"/>
          <p:cNvSpPr/>
          <p:nvPr>
            <p:ph idx="2" type="pic"/>
          </p:nvPr>
        </p:nvSpPr>
        <p:spPr>
          <a:xfrm>
            <a:off x="6540499" y="0"/>
            <a:ext cx="5651500" cy="6858000"/>
          </a:xfrm>
          <a:prstGeom prst="rect">
            <a:avLst/>
          </a:prstGeom>
          <a:solidFill>
            <a:schemeClr val="lt2"/>
          </a:solidFill>
          <a:ln>
            <a:noFill/>
          </a:ln>
        </p:spPr>
      </p:sp>
      <p:sp>
        <p:nvSpPr>
          <p:cNvPr id="23" name="Google Shape;23;p23"/>
          <p:cNvSpPr/>
          <p:nvPr/>
        </p:nvSpPr>
        <p:spPr>
          <a:xfrm>
            <a:off x="838199" y="8820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utbild">
  <p:cSld name="Slutbild">
    <p:bg>
      <p:bgPr>
        <a:solidFill>
          <a:schemeClr val="dk1"/>
        </a:solidFill>
      </p:bgPr>
    </p:bg>
    <p:spTree>
      <p:nvGrpSpPr>
        <p:cNvPr id="83" name="Shape 83"/>
        <p:cNvGrpSpPr/>
        <p:nvPr/>
      </p:nvGrpSpPr>
      <p:grpSpPr>
        <a:xfrm>
          <a:off x="0" y="0"/>
          <a:ext cx="0" cy="0"/>
          <a:chOff x="0" y="0"/>
          <a:chExt cx="0" cy="0"/>
        </a:xfrm>
      </p:grpSpPr>
      <p:sp>
        <p:nvSpPr>
          <p:cNvPr id="84" name="Google Shape;84;p32"/>
          <p:cNvSpPr txBox="1"/>
          <p:nvPr>
            <p:ph idx="1" type="body"/>
          </p:nvPr>
        </p:nvSpPr>
        <p:spPr>
          <a:xfrm>
            <a:off x="3192871" y="4379912"/>
            <a:ext cx="5806259" cy="365126"/>
          </a:xfrm>
          <a:prstGeom prst="rect">
            <a:avLst/>
          </a:prstGeom>
          <a:noFill/>
          <a:ln>
            <a:noFill/>
          </a:ln>
        </p:spPr>
        <p:txBody>
          <a:bodyPr anchorCtr="0" anchor="t" bIns="0" lIns="0" spcFirstLastPara="1" rIns="0" wrap="square" tIns="0">
            <a:normAutofit/>
          </a:bodyPr>
          <a:lstStyle>
            <a:lvl1pPr indent="-228600" lvl="0" marL="457200" algn="ctr">
              <a:lnSpc>
                <a:spcPct val="90000"/>
              </a:lnSpc>
              <a:spcBef>
                <a:spcPts val="1000"/>
              </a:spcBef>
              <a:spcAft>
                <a:spcPts val="0"/>
              </a:spcAft>
              <a:buClr>
                <a:schemeClr val="lt1"/>
              </a:buClr>
              <a:buSzPts val="1800"/>
              <a:buNone/>
              <a:defRPr sz="1800">
                <a:solidFill>
                  <a:schemeClr val="lt1"/>
                </a:solidFill>
              </a:defRPr>
            </a:lvl1pPr>
            <a:lvl2pPr indent="-228600" lvl="1" marL="914400" algn="l">
              <a:lnSpc>
                <a:spcPct val="90000"/>
              </a:lnSpc>
              <a:spcBef>
                <a:spcPts val="500"/>
              </a:spcBef>
              <a:spcAft>
                <a:spcPts val="0"/>
              </a:spcAft>
              <a:buClr>
                <a:srgbClr val="787A95"/>
              </a:buClr>
              <a:buSzPts val="2000"/>
              <a:buNone/>
              <a:defRPr sz="2000">
                <a:solidFill>
                  <a:srgbClr val="787A95"/>
                </a:solidFill>
              </a:defRPr>
            </a:lvl2pPr>
            <a:lvl3pPr indent="-228600" lvl="2" marL="1371600" algn="l">
              <a:lnSpc>
                <a:spcPct val="90000"/>
              </a:lnSpc>
              <a:spcBef>
                <a:spcPts val="500"/>
              </a:spcBef>
              <a:spcAft>
                <a:spcPts val="0"/>
              </a:spcAft>
              <a:buClr>
                <a:srgbClr val="787A95"/>
              </a:buClr>
              <a:buSzPts val="1800"/>
              <a:buNone/>
              <a:defRPr sz="1800">
                <a:solidFill>
                  <a:srgbClr val="787A95"/>
                </a:solidFill>
              </a:defRPr>
            </a:lvl3pPr>
            <a:lvl4pPr indent="-228600" lvl="3" marL="1828800" algn="l">
              <a:lnSpc>
                <a:spcPct val="90000"/>
              </a:lnSpc>
              <a:spcBef>
                <a:spcPts val="500"/>
              </a:spcBef>
              <a:spcAft>
                <a:spcPts val="0"/>
              </a:spcAft>
              <a:buClr>
                <a:srgbClr val="787A95"/>
              </a:buClr>
              <a:buSzPts val="1600"/>
              <a:buNone/>
              <a:defRPr sz="1600">
                <a:solidFill>
                  <a:srgbClr val="787A95"/>
                </a:solidFill>
              </a:defRPr>
            </a:lvl4pPr>
            <a:lvl5pPr indent="-228600" lvl="4" marL="2286000" algn="l">
              <a:lnSpc>
                <a:spcPct val="90000"/>
              </a:lnSpc>
              <a:spcBef>
                <a:spcPts val="500"/>
              </a:spcBef>
              <a:spcAft>
                <a:spcPts val="0"/>
              </a:spcAft>
              <a:buClr>
                <a:srgbClr val="787A95"/>
              </a:buClr>
              <a:buSzPts val="1600"/>
              <a:buNone/>
              <a:defRPr sz="1600">
                <a:solidFill>
                  <a:srgbClr val="787A95"/>
                </a:solidFill>
              </a:defRPr>
            </a:lvl5pPr>
            <a:lvl6pPr indent="-228600" lvl="5" marL="2743200" algn="l">
              <a:lnSpc>
                <a:spcPct val="90000"/>
              </a:lnSpc>
              <a:spcBef>
                <a:spcPts val="500"/>
              </a:spcBef>
              <a:spcAft>
                <a:spcPts val="0"/>
              </a:spcAft>
              <a:buClr>
                <a:srgbClr val="787A95"/>
              </a:buClr>
              <a:buSzPts val="1600"/>
              <a:buNone/>
              <a:defRPr sz="1600">
                <a:solidFill>
                  <a:srgbClr val="787A95"/>
                </a:solidFill>
              </a:defRPr>
            </a:lvl6pPr>
            <a:lvl7pPr indent="-228600" lvl="6" marL="3200400" algn="l">
              <a:lnSpc>
                <a:spcPct val="90000"/>
              </a:lnSpc>
              <a:spcBef>
                <a:spcPts val="500"/>
              </a:spcBef>
              <a:spcAft>
                <a:spcPts val="0"/>
              </a:spcAft>
              <a:buClr>
                <a:srgbClr val="787A95"/>
              </a:buClr>
              <a:buSzPts val="1600"/>
              <a:buNone/>
              <a:defRPr sz="1600">
                <a:solidFill>
                  <a:srgbClr val="787A95"/>
                </a:solidFill>
              </a:defRPr>
            </a:lvl7pPr>
            <a:lvl8pPr indent="-228600" lvl="7" marL="3657600" algn="l">
              <a:lnSpc>
                <a:spcPct val="90000"/>
              </a:lnSpc>
              <a:spcBef>
                <a:spcPts val="500"/>
              </a:spcBef>
              <a:spcAft>
                <a:spcPts val="0"/>
              </a:spcAft>
              <a:buClr>
                <a:srgbClr val="787A95"/>
              </a:buClr>
              <a:buSzPts val="1600"/>
              <a:buNone/>
              <a:defRPr sz="1600">
                <a:solidFill>
                  <a:srgbClr val="787A95"/>
                </a:solidFill>
              </a:defRPr>
            </a:lvl8pPr>
            <a:lvl9pPr indent="-228600" lvl="8" marL="4114800" algn="l">
              <a:lnSpc>
                <a:spcPct val="90000"/>
              </a:lnSpc>
              <a:spcBef>
                <a:spcPts val="500"/>
              </a:spcBef>
              <a:spcAft>
                <a:spcPts val="0"/>
              </a:spcAft>
              <a:buClr>
                <a:srgbClr val="787A95"/>
              </a:buClr>
              <a:buSzPts val="1600"/>
              <a:buNone/>
              <a:defRPr sz="1600">
                <a:solidFill>
                  <a:srgbClr val="787A95"/>
                </a:solidFill>
              </a:defRPr>
            </a:lvl9pPr>
          </a:lstStyle>
          <a:p/>
        </p:txBody>
      </p:sp>
      <p:sp>
        <p:nvSpPr>
          <p:cNvPr id="85" name="Google Shape;85;p32"/>
          <p:cNvSpPr txBox="1"/>
          <p:nvPr>
            <p:ph idx="10" type="dt"/>
          </p:nvPr>
        </p:nvSpPr>
        <p:spPr>
          <a:xfrm>
            <a:off x="237310" y="6356350"/>
            <a:ext cx="1273629" cy="365125"/>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32"/>
          <p:cNvSpPr txBox="1"/>
          <p:nvPr>
            <p:ph idx="11" type="ftr"/>
          </p:nvPr>
        </p:nvSpPr>
        <p:spPr>
          <a:xfrm>
            <a:off x="1615440" y="6356350"/>
            <a:ext cx="97383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32"/>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lt1"/>
                </a:solidFill>
                <a:latin typeface="Arial"/>
                <a:ea typeface="Arial"/>
                <a:cs typeface="Arial"/>
                <a:sym typeface="Arial"/>
              </a:defRPr>
            </a:lvl1pPr>
            <a:lvl2pPr indent="0" lvl="1" marL="0" algn="r">
              <a:spcBef>
                <a:spcPts val="0"/>
              </a:spcBef>
              <a:buNone/>
              <a:defRPr sz="1200">
                <a:solidFill>
                  <a:schemeClr val="lt1"/>
                </a:solidFill>
                <a:latin typeface="Arial"/>
                <a:ea typeface="Arial"/>
                <a:cs typeface="Arial"/>
                <a:sym typeface="Arial"/>
              </a:defRPr>
            </a:lvl2pPr>
            <a:lvl3pPr indent="0" lvl="2" marL="0" algn="r">
              <a:spcBef>
                <a:spcPts val="0"/>
              </a:spcBef>
              <a:buNone/>
              <a:defRPr sz="1200">
                <a:solidFill>
                  <a:schemeClr val="lt1"/>
                </a:solidFill>
                <a:latin typeface="Arial"/>
                <a:ea typeface="Arial"/>
                <a:cs typeface="Arial"/>
                <a:sym typeface="Arial"/>
              </a:defRPr>
            </a:lvl3pPr>
            <a:lvl4pPr indent="0" lvl="3" marL="0" algn="r">
              <a:spcBef>
                <a:spcPts val="0"/>
              </a:spcBef>
              <a:buNone/>
              <a:defRPr sz="1200">
                <a:solidFill>
                  <a:schemeClr val="lt1"/>
                </a:solidFill>
                <a:latin typeface="Arial"/>
                <a:ea typeface="Arial"/>
                <a:cs typeface="Arial"/>
                <a:sym typeface="Arial"/>
              </a:defRPr>
            </a:lvl4pPr>
            <a:lvl5pPr indent="0" lvl="4" marL="0" algn="r">
              <a:spcBef>
                <a:spcPts val="0"/>
              </a:spcBef>
              <a:buNone/>
              <a:defRPr sz="1200">
                <a:solidFill>
                  <a:schemeClr val="lt1"/>
                </a:solidFill>
                <a:latin typeface="Arial"/>
                <a:ea typeface="Arial"/>
                <a:cs typeface="Arial"/>
                <a:sym typeface="Arial"/>
              </a:defRPr>
            </a:lvl5pPr>
            <a:lvl6pPr indent="0" lvl="5" marL="0" algn="r">
              <a:spcBef>
                <a:spcPts val="0"/>
              </a:spcBef>
              <a:buNone/>
              <a:defRPr sz="1200">
                <a:solidFill>
                  <a:schemeClr val="lt1"/>
                </a:solidFill>
                <a:latin typeface="Arial"/>
                <a:ea typeface="Arial"/>
                <a:cs typeface="Arial"/>
                <a:sym typeface="Arial"/>
              </a:defRPr>
            </a:lvl6pPr>
            <a:lvl7pPr indent="0" lvl="6" marL="0" algn="r">
              <a:spcBef>
                <a:spcPts val="0"/>
              </a:spcBef>
              <a:buNone/>
              <a:defRPr sz="1200">
                <a:solidFill>
                  <a:schemeClr val="lt1"/>
                </a:solidFill>
                <a:latin typeface="Arial"/>
                <a:ea typeface="Arial"/>
                <a:cs typeface="Arial"/>
                <a:sym typeface="Arial"/>
              </a:defRPr>
            </a:lvl7pPr>
            <a:lvl8pPr indent="0" lvl="7" marL="0" algn="r">
              <a:spcBef>
                <a:spcPts val="0"/>
              </a:spcBef>
              <a:buNone/>
              <a:defRPr sz="1200">
                <a:solidFill>
                  <a:schemeClr val="lt1"/>
                </a:solidFill>
                <a:latin typeface="Arial"/>
                <a:ea typeface="Arial"/>
                <a:cs typeface="Arial"/>
                <a:sym typeface="Arial"/>
              </a:defRPr>
            </a:lvl8pPr>
            <a:lvl9pPr indent="0" lvl="8" marL="0" algn="r">
              <a:spcBef>
                <a:spcPts val="0"/>
              </a:spcBef>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sv-SE"/>
              <a:t>‹#›</a:t>
            </a:fld>
            <a:endParaRPr/>
          </a:p>
        </p:txBody>
      </p:sp>
      <p:sp>
        <p:nvSpPr>
          <p:cNvPr id="88" name="Google Shape;88;p32"/>
          <p:cNvSpPr txBox="1"/>
          <p:nvPr/>
        </p:nvSpPr>
        <p:spPr>
          <a:xfrm>
            <a:off x="0" y="-1219493"/>
            <a:ext cx="12192000" cy="523220"/>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sv-SE" sz="2800" u="none" cap="none" strike="noStrike">
                <a:solidFill>
                  <a:srgbClr val="232E6D"/>
                </a:solidFill>
                <a:latin typeface="Play"/>
                <a:ea typeface="Play"/>
                <a:cs typeface="Play"/>
                <a:sym typeface="Play"/>
              </a:rPr>
              <a:t>Aalto-tema kan användas med både text och grafiska logotyper.</a:t>
            </a:r>
            <a:endParaRPr/>
          </a:p>
        </p:txBody>
      </p:sp>
      <p:sp>
        <p:nvSpPr>
          <p:cNvPr id="89" name="Google Shape;89;p32"/>
          <p:cNvSpPr/>
          <p:nvPr/>
        </p:nvSpPr>
        <p:spPr>
          <a:xfrm>
            <a:off x="4695525" y="2655367"/>
            <a:ext cx="2800949" cy="1337549"/>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ast rubrik">
  <p:cSld name="Endast rubrik">
    <p:spTree>
      <p:nvGrpSpPr>
        <p:cNvPr id="90" name="Shape 90"/>
        <p:cNvGrpSpPr/>
        <p:nvPr/>
      </p:nvGrpSpPr>
      <p:grpSpPr>
        <a:xfrm>
          <a:off x="0" y="0"/>
          <a:ext cx="0" cy="0"/>
          <a:chOff x="0" y="0"/>
          <a:chExt cx="0" cy="0"/>
        </a:xfrm>
      </p:grpSpPr>
      <p:sp>
        <p:nvSpPr>
          <p:cNvPr id="91" name="Google Shape;91;p41"/>
          <p:cNvSpPr txBox="1"/>
          <p:nvPr>
            <p:ph idx="10" type="dt"/>
          </p:nvPr>
        </p:nvSpPr>
        <p:spPr>
          <a:xfrm>
            <a:off x="4822371" y="6356350"/>
            <a:ext cx="1273629" cy="365125"/>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41"/>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41"/>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
        <p:nvSpPr>
          <p:cNvPr id="94" name="Google Shape;94;p41"/>
          <p:cNvSpPr/>
          <p:nvPr/>
        </p:nvSpPr>
        <p:spPr>
          <a:xfrm>
            <a:off x="481642" y="60074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5" name="Google Shape;95;p41"/>
          <p:cNvSpPr txBox="1"/>
          <p:nvPr>
            <p:ph type="title"/>
          </p:nvPr>
        </p:nvSpPr>
        <p:spPr>
          <a:xfrm>
            <a:off x="838200" y="1089891"/>
            <a:ext cx="10515600" cy="591561"/>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bild utan Grafik" showMasterSp="0">
  <p:cSld name="Rubrikbild utan Grafik">
    <p:bg>
      <p:bgPr>
        <a:solidFill>
          <a:schemeClr val="lt2"/>
        </a:solidFill>
      </p:bgPr>
    </p:bg>
    <p:spTree>
      <p:nvGrpSpPr>
        <p:cNvPr id="96" name="Shape 96"/>
        <p:cNvGrpSpPr/>
        <p:nvPr/>
      </p:nvGrpSpPr>
      <p:grpSpPr>
        <a:xfrm>
          <a:off x="0" y="0"/>
          <a:ext cx="0" cy="0"/>
          <a:chOff x="0" y="0"/>
          <a:chExt cx="0" cy="0"/>
        </a:xfrm>
      </p:grpSpPr>
      <p:sp>
        <p:nvSpPr>
          <p:cNvPr id="97" name="Google Shape;97;p42"/>
          <p:cNvSpPr txBox="1"/>
          <p:nvPr>
            <p:ph type="ctrTitle"/>
          </p:nvPr>
        </p:nvSpPr>
        <p:spPr>
          <a:xfrm>
            <a:off x="838200" y="2903320"/>
            <a:ext cx="5331691" cy="2387600"/>
          </a:xfrm>
          <a:prstGeom prst="rect">
            <a:avLst/>
          </a:prstGeom>
          <a:noFill/>
          <a:ln>
            <a:noFill/>
          </a:ln>
        </p:spPr>
        <p:txBody>
          <a:bodyPr anchorCtr="0" anchor="b" bIns="0" lIns="0" spcFirstLastPara="1" rIns="0" wrap="square" tIns="0">
            <a:normAutofit/>
          </a:bodyPr>
          <a:lstStyle>
            <a:lvl1pPr lvl="0" algn="l">
              <a:lnSpc>
                <a:spcPct val="90000"/>
              </a:lnSpc>
              <a:spcBef>
                <a:spcPts val="0"/>
              </a:spcBef>
              <a:spcAft>
                <a:spcPts val="0"/>
              </a:spcAft>
              <a:buClr>
                <a:schemeClr val="dk1"/>
              </a:buClr>
              <a:buSzPts val="4800"/>
              <a:buFont typeface="Arial"/>
              <a:buNone/>
              <a:defRPr b="0" sz="48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42"/>
          <p:cNvSpPr txBox="1"/>
          <p:nvPr>
            <p:ph idx="1" type="subTitle"/>
          </p:nvPr>
        </p:nvSpPr>
        <p:spPr>
          <a:xfrm>
            <a:off x="838200" y="5411260"/>
            <a:ext cx="5331691" cy="544451"/>
          </a:xfrm>
          <a:prstGeom prst="rect">
            <a:avLst/>
          </a:prstGeom>
          <a:noFill/>
          <a:ln>
            <a:noFill/>
          </a:ln>
        </p:spPr>
        <p:txBody>
          <a:bodyPr anchorCtr="0" anchor="t" bIns="0" lIns="0" spcFirstLastPara="1" rIns="0" wrap="square" tIns="0">
            <a:normAutofit/>
          </a:bodyPr>
          <a:lstStyle>
            <a:lvl1pPr lvl="0" algn="l">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99" name="Google Shape;99;p42"/>
          <p:cNvSpPr txBox="1"/>
          <p:nvPr>
            <p:ph idx="10" type="dt"/>
          </p:nvPr>
        </p:nvSpPr>
        <p:spPr>
          <a:xfrm>
            <a:off x="838200" y="6084941"/>
            <a:ext cx="1273629" cy="365125"/>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42"/>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42"/>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
        <p:nvSpPr>
          <p:cNvPr id="102" name="Google Shape;102;p42"/>
          <p:cNvSpPr/>
          <p:nvPr>
            <p:ph idx="2" type="pic"/>
          </p:nvPr>
        </p:nvSpPr>
        <p:spPr>
          <a:xfrm>
            <a:off x="6540623" y="0"/>
            <a:ext cx="5651377" cy="6858000"/>
          </a:xfrm>
          <a:prstGeom prst="rect">
            <a:avLst/>
          </a:prstGeom>
          <a:solidFill>
            <a:schemeClr val="lt1"/>
          </a:solidFill>
          <a:ln>
            <a:noFill/>
          </a:ln>
        </p:spPr>
      </p:sp>
      <p:sp>
        <p:nvSpPr>
          <p:cNvPr id="103" name="Google Shape;103;p42"/>
          <p:cNvSpPr/>
          <p:nvPr/>
        </p:nvSpPr>
        <p:spPr>
          <a:xfrm>
            <a:off x="838199" y="8820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vsnittsrubrik">
  <p:cSld name="Avsnittsrubrik">
    <p:spTree>
      <p:nvGrpSpPr>
        <p:cNvPr id="104" name="Shape 104"/>
        <p:cNvGrpSpPr/>
        <p:nvPr/>
      </p:nvGrpSpPr>
      <p:grpSpPr>
        <a:xfrm>
          <a:off x="0" y="0"/>
          <a:ext cx="0" cy="0"/>
          <a:chOff x="0" y="0"/>
          <a:chExt cx="0" cy="0"/>
        </a:xfrm>
      </p:grpSpPr>
      <p:sp>
        <p:nvSpPr>
          <p:cNvPr id="105" name="Google Shape;105;p43"/>
          <p:cNvSpPr txBox="1"/>
          <p:nvPr>
            <p:ph type="title"/>
          </p:nvPr>
        </p:nvSpPr>
        <p:spPr>
          <a:xfrm>
            <a:off x="838200" y="1104900"/>
            <a:ext cx="10515600" cy="3497580"/>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Clr>
                <a:schemeClr val="dk1"/>
              </a:buClr>
              <a:buSzPts val="4800"/>
              <a:buFont typeface="Arial"/>
              <a:buNone/>
              <a:defRPr b="0"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6" name="Google Shape;106;p43"/>
          <p:cNvSpPr txBox="1"/>
          <p:nvPr>
            <p:ph idx="1" type="body"/>
          </p:nvPr>
        </p:nvSpPr>
        <p:spPr>
          <a:xfrm>
            <a:off x="831850" y="4765616"/>
            <a:ext cx="10521950" cy="365125"/>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1000"/>
              </a:spcBef>
              <a:spcAft>
                <a:spcPts val="0"/>
              </a:spcAft>
              <a:buClr>
                <a:schemeClr val="dk1"/>
              </a:buClr>
              <a:buSzPts val="2000"/>
              <a:buFont typeface="Arial"/>
              <a:buNone/>
              <a:defRPr sz="2000"/>
            </a:lvl1pPr>
            <a:lvl2pPr indent="-228600" lvl="1" marL="914400" algn="l">
              <a:lnSpc>
                <a:spcPct val="90000"/>
              </a:lnSpc>
              <a:spcBef>
                <a:spcPts val="500"/>
              </a:spcBef>
              <a:spcAft>
                <a:spcPts val="0"/>
              </a:spcAft>
              <a:buClr>
                <a:schemeClr val="dk1"/>
              </a:buClr>
              <a:buSzPts val="1800"/>
              <a:buNone/>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7" name="Google Shape;107;p43"/>
          <p:cNvSpPr txBox="1"/>
          <p:nvPr>
            <p:ph idx="10" type="dt"/>
          </p:nvPr>
        </p:nvSpPr>
        <p:spPr>
          <a:xfrm>
            <a:off x="5965371" y="6356350"/>
            <a:ext cx="1273629" cy="365125"/>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43"/>
          <p:cNvSpPr txBox="1"/>
          <p:nvPr>
            <p:ph idx="11" type="ftr"/>
          </p:nvPr>
        </p:nvSpPr>
        <p:spPr>
          <a:xfrm>
            <a:off x="7330440" y="6356350"/>
            <a:ext cx="402336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43"/>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
        <p:nvSpPr>
          <p:cNvPr id="110" name="Google Shape;110;p43"/>
          <p:cNvSpPr/>
          <p:nvPr/>
        </p:nvSpPr>
        <p:spPr>
          <a:xfrm>
            <a:off x="481642" y="60074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ämförelse">
  <p:cSld name="Jämförelse">
    <p:spTree>
      <p:nvGrpSpPr>
        <p:cNvPr id="111" name="Shape 111"/>
        <p:cNvGrpSpPr/>
        <p:nvPr/>
      </p:nvGrpSpPr>
      <p:grpSpPr>
        <a:xfrm>
          <a:off x="0" y="0"/>
          <a:ext cx="0" cy="0"/>
          <a:chOff x="0" y="0"/>
          <a:chExt cx="0" cy="0"/>
        </a:xfrm>
      </p:grpSpPr>
      <p:sp>
        <p:nvSpPr>
          <p:cNvPr id="112" name="Google Shape;112;p44"/>
          <p:cNvSpPr txBox="1"/>
          <p:nvPr>
            <p:ph type="title"/>
          </p:nvPr>
        </p:nvSpPr>
        <p:spPr>
          <a:xfrm>
            <a:off x="839788" y="1080053"/>
            <a:ext cx="10515600" cy="617262"/>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3" name="Google Shape;113;p44"/>
          <p:cNvSpPr txBox="1"/>
          <p:nvPr>
            <p:ph idx="1" type="body"/>
          </p:nvPr>
        </p:nvSpPr>
        <p:spPr>
          <a:xfrm>
            <a:off x="839788" y="1681163"/>
            <a:ext cx="5157787" cy="823912"/>
          </a:xfrm>
          <a:prstGeom prst="rect">
            <a:avLst/>
          </a:prstGeom>
          <a:noFill/>
          <a:ln>
            <a:noFill/>
          </a:ln>
        </p:spPr>
        <p:txBody>
          <a:bodyPr anchorCtr="0" anchor="b" bIns="0" lIns="0" spcFirstLastPara="1" rIns="0" wrap="square" tIns="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14" name="Google Shape;114;p44"/>
          <p:cNvSpPr txBox="1"/>
          <p:nvPr>
            <p:ph idx="2" type="body"/>
          </p:nvPr>
        </p:nvSpPr>
        <p:spPr>
          <a:xfrm>
            <a:off x="839788" y="2505075"/>
            <a:ext cx="5157787" cy="3684588"/>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5" name="Google Shape;115;p44"/>
          <p:cNvSpPr txBox="1"/>
          <p:nvPr>
            <p:ph idx="3" type="body"/>
          </p:nvPr>
        </p:nvSpPr>
        <p:spPr>
          <a:xfrm>
            <a:off x="6172200" y="1681163"/>
            <a:ext cx="5183188" cy="823912"/>
          </a:xfrm>
          <a:prstGeom prst="rect">
            <a:avLst/>
          </a:prstGeom>
          <a:noFill/>
          <a:ln>
            <a:noFill/>
          </a:ln>
        </p:spPr>
        <p:txBody>
          <a:bodyPr anchorCtr="0" anchor="b" bIns="0" lIns="0" spcFirstLastPara="1" rIns="0" wrap="square" tIns="0">
            <a:no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16" name="Google Shape;116;p44"/>
          <p:cNvSpPr txBox="1"/>
          <p:nvPr>
            <p:ph idx="4" type="body"/>
          </p:nvPr>
        </p:nvSpPr>
        <p:spPr>
          <a:xfrm>
            <a:off x="6172200" y="2505075"/>
            <a:ext cx="5157787" cy="3684588"/>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7" name="Google Shape;117;p44"/>
          <p:cNvSpPr txBox="1"/>
          <p:nvPr>
            <p:ph idx="10" type="dt"/>
          </p:nvPr>
        </p:nvSpPr>
        <p:spPr>
          <a:xfrm>
            <a:off x="4822371" y="6356350"/>
            <a:ext cx="1273629" cy="365125"/>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44"/>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44"/>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
        <p:nvSpPr>
          <p:cNvPr id="120" name="Google Shape;120;p44"/>
          <p:cNvSpPr/>
          <p:nvPr/>
        </p:nvSpPr>
        <p:spPr>
          <a:xfrm>
            <a:off x="481642" y="60074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med bildtext">
  <p:cSld name="Text med bildtext">
    <p:spTree>
      <p:nvGrpSpPr>
        <p:cNvPr id="121" name="Shape 121"/>
        <p:cNvGrpSpPr/>
        <p:nvPr/>
      </p:nvGrpSpPr>
      <p:grpSpPr>
        <a:xfrm>
          <a:off x="0" y="0"/>
          <a:ext cx="0" cy="0"/>
          <a:chOff x="0" y="0"/>
          <a:chExt cx="0" cy="0"/>
        </a:xfrm>
      </p:grpSpPr>
      <p:sp>
        <p:nvSpPr>
          <p:cNvPr id="122" name="Google Shape;122;p45"/>
          <p:cNvSpPr txBox="1"/>
          <p:nvPr>
            <p:ph type="title"/>
          </p:nvPr>
        </p:nvSpPr>
        <p:spPr>
          <a:xfrm>
            <a:off x="838200" y="987425"/>
            <a:ext cx="3932237" cy="1141822"/>
          </a:xfrm>
          <a:prstGeom prst="rect">
            <a:avLst/>
          </a:prstGeom>
          <a:noFill/>
          <a:ln>
            <a:noFill/>
          </a:ln>
        </p:spPr>
        <p:txBody>
          <a:bodyPr anchorCtr="0" anchor="ctr" bIns="0" lIns="0" spcFirstLastPara="1" rIns="0" wrap="square" tIns="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45"/>
          <p:cNvSpPr txBox="1"/>
          <p:nvPr>
            <p:ph idx="1" type="body"/>
          </p:nvPr>
        </p:nvSpPr>
        <p:spPr>
          <a:xfrm>
            <a:off x="838201" y="2129246"/>
            <a:ext cx="3932236" cy="3739741"/>
          </a:xfrm>
          <a:prstGeom prst="rect">
            <a:avLst/>
          </a:prstGeom>
          <a:noFill/>
          <a:ln>
            <a:noFill/>
          </a:ln>
        </p:spPr>
        <p:txBody>
          <a:bodyPr anchorCtr="0" anchor="t" bIns="0" lIns="0" spcFirstLastPara="1" rIns="0" wrap="square" tIns="0">
            <a:normAutofit/>
          </a:bodyPr>
          <a:lstStyle>
            <a:lvl1pPr indent="-228600" lvl="0" marL="457200" algn="l">
              <a:lnSpc>
                <a:spcPct val="90000"/>
              </a:lnSpc>
              <a:spcBef>
                <a:spcPts val="1000"/>
              </a:spcBef>
              <a:spcAft>
                <a:spcPts val="0"/>
              </a:spcAft>
              <a:buClr>
                <a:schemeClr val="dk1"/>
              </a:buClr>
              <a:buSzPts val="1600"/>
              <a:buNone/>
              <a:defRPr sz="1600"/>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45"/>
          <p:cNvSpPr txBox="1"/>
          <p:nvPr>
            <p:ph idx="10" type="dt"/>
          </p:nvPr>
        </p:nvSpPr>
        <p:spPr>
          <a:xfrm>
            <a:off x="4822371" y="6356350"/>
            <a:ext cx="1273629" cy="365125"/>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45"/>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45"/>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
        <p:nvSpPr>
          <p:cNvPr id="127" name="Google Shape;127;p45"/>
          <p:cNvSpPr/>
          <p:nvPr/>
        </p:nvSpPr>
        <p:spPr>
          <a:xfrm>
            <a:off x="481642" y="60074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28" name="Google Shape;128;p45"/>
          <p:cNvSpPr txBox="1"/>
          <p:nvPr>
            <p:ph idx="2" type="body"/>
          </p:nvPr>
        </p:nvSpPr>
        <p:spPr>
          <a:xfrm>
            <a:off x="5183188" y="987425"/>
            <a:ext cx="6169024" cy="4881561"/>
          </a:xfrm>
          <a:prstGeom prst="rect">
            <a:avLst/>
          </a:prstGeom>
          <a:noFill/>
          <a:ln>
            <a:noFill/>
          </a:ln>
        </p:spPr>
        <p:txBody>
          <a:bodyPr anchorCtr="0" anchor="t" bIns="0" lIns="0" spcFirstLastPara="1" rIns="0" wrap="square" tIns="0">
            <a:no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ld med Text" type="picTx">
  <p:cSld name="PICTURE_WITH_CAPTION_TEXT">
    <p:spTree>
      <p:nvGrpSpPr>
        <p:cNvPr id="129" name="Shape 129"/>
        <p:cNvGrpSpPr/>
        <p:nvPr/>
      </p:nvGrpSpPr>
      <p:grpSpPr>
        <a:xfrm>
          <a:off x="0" y="0"/>
          <a:ext cx="0" cy="0"/>
          <a:chOff x="0" y="0"/>
          <a:chExt cx="0" cy="0"/>
        </a:xfrm>
      </p:grpSpPr>
      <p:sp>
        <p:nvSpPr>
          <p:cNvPr id="130" name="Google Shape;130;p46"/>
          <p:cNvSpPr txBox="1"/>
          <p:nvPr>
            <p:ph type="title"/>
          </p:nvPr>
        </p:nvSpPr>
        <p:spPr>
          <a:xfrm>
            <a:off x="839788" y="457200"/>
            <a:ext cx="3932237" cy="1600200"/>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1" name="Google Shape;131;p46"/>
          <p:cNvSpPr txBox="1"/>
          <p:nvPr>
            <p:ph idx="1" type="body"/>
          </p:nvPr>
        </p:nvSpPr>
        <p:spPr>
          <a:xfrm>
            <a:off x="839788" y="2129246"/>
            <a:ext cx="3932237" cy="3739742"/>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32" name="Google Shape;132;p46"/>
          <p:cNvSpPr/>
          <p:nvPr>
            <p:ph idx="2" type="pic"/>
          </p:nvPr>
        </p:nvSpPr>
        <p:spPr>
          <a:xfrm>
            <a:off x="5183188" y="987425"/>
            <a:ext cx="6172200" cy="4873625"/>
          </a:xfrm>
          <a:prstGeom prst="rect">
            <a:avLst/>
          </a:prstGeom>
          <a:noFill/>
          <a:ln>
            <a:noFill/>
          </a:ln>
        </p:spPr>
      </p:sp>
      <p:sp>
        <p:nvSpPr>
          <p:cNvPr id="133" name="Google Shape;133;p46"/>
          <p:cNvSpPr txBox="1"/>
          <p:nvPr>
            <p:ph idx="10" type="dt"/>
          </p:nvPr>
        </p:nvSpPr>
        <p:spPr>
          <a:xfrm>
            <a:off x="4822371" y="6356350"/>
            <a:ext cx="1273629" cy="365125"/>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46"/>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46"/>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
        <p:nvSpPr>
          <p:cNvPr id="136" name="Google Shape;136;p46"/>
          <p:cNvSpPr/>
          <p:nvPr/>
        </p:nvSpPr>
        <p:spPr>
          <a:xfrm>
            <a:off x="481642" y="60074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bild Aalto Ljus">
  <p:cSld name="Rubrikbild Aalto Ljus">
    <p:bg>
      <p:bgPr>
        <a:solidFill>
          <a:srgbClr val="FEE1EF"/>
        </a:solidFill>
      </p:bgPr>
    </p:bg>
    <p:spTree>
      <p:nvGrpSpPr>
        <p:cNvPr id="24" name="Shape 24"/>
        <p:cNvGrpSpPr/>
        <p:nvPr/>
      </p:nvGrpSpPr>
      <p:grpSpPr>
        <a:xfrm>
          <a:off x="0" y="0"/>
          <a:ext cx="0" cy="0"/>
          <a:chOff x="0" y="0"/>
          <a:chExt cx="0" cy="0"/>
        </a:xfrm>
      </p:grpSpPr>
      <p:sp>
        <p:nvSpPr>
          <p:cNvPr id="25" name="Google Shape;25;p24"/>
          <p:cNvSpPr/>
          <p:nvPr/>
        </p:nvSpPr>
        <p:spPr>
          <a:xfrm>
            <a:off x="7239000" y="0"/>
            <a:ext cx="4953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6" name="Google Shape;26;p24"/>
          <p:cNvSpPr txBox="1"/>
          <p:nvPr>
            <p:ph type="ctrTitle"/>
          </p:nvPr>
        </p:nvSpPr>
        <p:spPr>
          <a:xfrm>
            <a:off x="838200" y="2905989"/>
            <a:ext cx="5331691" cy="2387600"/>
          </a:xfrm>
          <a:prstGeom prst="rect">
            <a:avLst/>
          </a:prstGeom>
          <a:noFill/>
          <a:ln>
            <a:noFill/>
          </a:ln>
        </p:spPr>
        <p:txBody>
          <a:bodyPr anchorCtr="0" anchor="b" bIns="0" lIns="0" spcFirstLastPara="1" rIns="0" wrap="square" tIns="0">
            <a:normAutofit/>
          </a:bodyPr>
          <a:lstStyle>
            <a:lvl1pPr lvl="0" algn="l">
              <a:lnSpc>
                <a:spcPct val="90000"/>
              </a:lnSpc>
              <a:spcBef>
                <a:spcPts val="0"/>
              </a:spcBef>
              <a:spcAft>
                <a:spcPts val="0"/>
              </a:spcAft>
              <a:buClr>
                <a:schemeClr val="dk1"/>
              </a:buClr>
              <a:buSzPts val="4800"/>
              <a:buFont typeface="Arial"/>
              <a:buNone/>
              <a:defRPr b="0" sz="48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4"/>
          <p:cNvSpPr txBox="1"/>
          <p:nvPr>
            <p:ph idx="1" type="subTitle"/>
          </p:nvPr>
        </p:nvSpPr>
        <p:spPr>
          <a:xfrm>
            <a:off x="838200" y="5413929"/>
            <a:ext cx="5331691" cy="544451"/>
          </a:xfrm>
          <a:prstGeom prst="rect">
            <a:avLst/>
          </a:prstGeom>
          <a:noFill/>
          <a:ln>
            <a:noFill/>
          </a:ln>
        </p:spPr>
        <p:txBody>
          <a:bodyPr anchorCtr="0" anchor="t" bIns="0" lIns="0" spcFirstLastPara="1" rIns="0" wrap="square" tIns="0">
            <a:normAutofit/>
          </a:bodyPr>
          <a:lstStyle>
            <a:lvl1pPr lvl="0" algn="l">
              <a:lnSpc>
                <a:spcPct val="90000"/>
              </a:lnSpc>
              <a:spcBef>
                <a:spcPts val="1000"/>
              </a:spcBef>
              <a:spcAft>
                <a:spcPts val="0"/>
              </a:spcAft>
              <a:buClr>
                <a:schemeClr val="dk1"/>
              </a:buClr>
              <a:buSzPts val="2000"/>
              <a:buNone/>
              <a:defRPr sz="2000">
                <a:solidFill>
                  <a:schemeClr val="dk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8" name="Google Shape;28;p24"/>
          <p:cNvSpPr txBox="1"/>
          <p:nvPr>
            <p:ph idx="10" type="dt"/>
          </p:nvPr>
        </p:nvSpPr>
        <p:spPr>
          <a:xfrm>
            <a:off x="838200" y="6078720"/>
            <a:ext cx="1273629" cy="365125"/>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4"/>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4"/>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
        <p:nvSpPr>
          <p:cNvPr id="31" name="Google Shape;31;p24"/>
          <p:cNvSpPr/>
          <p:nvPr>
            <p:ph idx="2" type="pic"/>
          </p:nvPr>
        </p:nvSpPr>
        <p:spPr>
          <a:xfrm>
            <a:off x="6540499" y="0"/>
            <a:ext cx="5651500" cy="6858000"/>
          </a:xfrm>
          <a:prstGeom prst="rect">
            <a:avLst/>
          </a:prstGeom>
          <a:solidFill>
            <a:schemeClr val="lt1"/>
          </a:solidFill>
          <a:ln>
            <a:noFill/>
          </a:ln>
        </p:spPr>
      </p:sp>
      <p:sp>
        <p:nvSpPr>
          <p:cNvPr id="32" name="Google Shape;32;p24"/>
          <p:cNvSpPr/>
          <p:nvPr/>
        </p:nvSpPr>
        <p:spPr>
          <a:xfrm>
            <a:off x="838199" y="8820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och innehåll">
  <p:cSld name="Rubrik och innehåll">
    <p:spTree>
      <p:nvGrpSpPr>
        <p:cNvPr id="33" name="Shape 33"/>
        <p:cNvGrpSpPr/>
        <p:nvPr/>
      </p:nvGrpSpPr>
      <p:grpSpPr>
        <a:xfrm>
          <a:off x="0" y="0"/>
          <a:ext cx="0" cy="0"/>
          <a:chOff x="0" y="0"/>
          <a:chExt cx="0" cy="0"/>
        </a:xfrm>
      </p:grpSpPr>
      <p:sp>
        <p:nvSpPr>
          <p:cNvPr id="34" name="Google Shape;34;p25"/>
          <p:cNvSpPr/>
          <p:nvPr/>
        </p:nvSpPr>
        <p:spPr>
          <a:xfrm>
            <a:off x="481642" y="60074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5" name="Google Shape;35;p25"/>
          <p:cNvSpPr txBox="1"/>
          <p:nvPr>
            <p:ph type="title"/>
          </p:nvPr>
        </p:nvSpPr>
        <p:spPr>
          <a:xfrm>
            <a:off x="838200" y="1089891"/>
            <a:ext cx="10515600" cy="591561"/>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3600"/>
              <a:buFont typeface="Arial"/>
              <a:buNone/>
              <a:defRPr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25"/>
          <p:cNvSpPr txBox="1"/>
          <p:nvPr>
            <p:ph idx="1" type="body"/>
          </p:nvPr>
        </p:nvSpPr>
        <p:spPr>
          <a:xfrm>
            <a:off x="838200" y="1820862"/>
            <a:ext cx="10604500" cy="4186616"/>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25"/>
          <p:cNvSpPr txBox="1"/>
          <p:nvPr>
            <p:ph idx="10" type="dt"/>
          </p:nvPr>
        </p:nvSpPr>
        <p:spPr>
          <a:xfrm>
            <a:off x="4822371" y="6356350"/>
            <a:ext cx="1273629" cy="365125"/>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5"/>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5"/>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vsnittsrubrik Aalto Ljus" type="secHead">
  <p:cSld name="SECTION_HEADER">
    <p:spTree>
      <p:nvGrpSpPr>
        <p:cNvPr id="40" name="Shape 40"/>
        <p:cNvGrpSpPr/>
        <p:nvPr/>
      </p:nvGrpSpPr>
      <p:grpSpPr>
        <a:xfrm>
          <a:off x="0" y="0"/>
          <a:ext cx="0" cy="0"/>
          <a:chOff x="0" y="0"/>
          <a:chExt cx="0" cy="0"/>
        </a:xfrm>
      </p:grpSpPr>
      <p:sp>
        <p:nvSpPr>
          <p:cNvPr id="41" name="Google Shape;41;p26"/>
          <p:cNvSpPr txBox="1"/>
          <p:nvPr>
            <p:ph type="title"/>
          </p:nvPr>
        </p:nvSpPr>
        <p:spPr>
          <a:xfrm>
            <a:off x="831850" y="1709738"/>
            <a:ext cx="5264150" cy="2852737"/>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Clr>
                <a:schemeClr val="dk1"/>
              </a:buClr>
              <a:buSzPts val="4800"/>
              <a:buFont typeface="Arial"/>
              <a:buNone/>
              <a:defRPr b="0" sz="48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6"/>
          <p:cNvSpPr txBox="1"/>
          <p:nvPr>
            <p:ph idx="1" type="body"/>
          </p:nvPr>
        </p:nvSpPr>
        <p:spPr>
          <a:xfrm>
            <a:off x="831850" y="4713561"/>
            <a:ext cx="5264150" cy="365126"/>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1000"/>
              </a:spcBef>
              <a:spcAft>
                <a:spcPts val="0"/>
              </a:spcAft>
              <a:buClr>
                <a:schemeClr val="dk1"/>
              </a:buClr>
              <a:buSzPts val="2000"/>
              <a:buNone/>
              <a:defRPr sz="2000">
                <a:solidFill>
                  <a:schemeClr val="dk1"/>
                </a:solidFill>
              </a:defRPr>
            </a:lvl1pPr>
            <a:lvl2pPr indent="-228600" lvl="1" marL="914400" algn="l">
              <a:lnSpc>
                <a:spcPct val="90000"/>
              </a:lnSpc>
              <a:spcBef>
                <a:spcPts val="500"/>
              </a:spcBef>
              <a:spcAft>
                <a:spcPts val="0"/>
              </a:spcAft>
              <a:buClr>
                <a:srgbClr val="787A95"/>
              </a:buClr>
              <a:buSzPts val="2000"/>
              <a:buNone/>
              <a:defRPr sz="2000">
                <a:solidFill>
                  <a:srgbClr val="787A95"/>
                </a:solidFill>
              </a:defRPr>
            </a:lvl2pPr>
            <a:lvl3pPr indent="-228600" lvl="2" marL="1371600" algn="l">
              <a:lnSpc>
                <a:spcPct val="90000"/>
              </a:lnSpc>
              <a:spcBef>
                <a:spcPts val="500"/>
              </a:spcBef>
              <a:spcAft>
                <a:spcPts val="0"/>
              </a:spcAft>
              <a:buClr>
                <a:srgbClr val="787A95"/>
              </a:buClr>
              <a:buSzPts val="1800"/>
              <a:buNone/>
              <a:defRPr sz="1800">
                <a:solidFill>
                  <a:srgbClr val="787A95"/>
                </a:solidFill>
              </a:defRPr>
            </a:lvl3pPr>
            <a:lvl4pPr indent="-228600" lvl="3" marL="1828800" algn="l">
              <a:lnSpc>
                <a:spcPct val="90000"/>
              </a:lnSpc>
              <a:spcBef>
                <a:spcPts val="500"/>
              </a:spcBef>
              <a:spcAft>
                <a:spcPts val="0"/>
              </a:spcAft>
              <a:buClr>
                <a:srgbClr val="787A95"/>
              </a:buClr>
              <a:buSzPts val="1600"/>
              <a:buNone/>
              <a:defRPr sz="1600">
                <a:solidFill>
                  <a:srgbClr val="787A95"/>
                </a:solidFill>
              </a:defRPr>
            </a:lvl4pPr>
            <a:lvl5pPr indent="-228600" lvl="4" marL="2286000" algn="l">
              <a:lnSpc>
                <a:spcPct val="90000"/>
              </a:lnSpc>
              <a:spcBef>
                <a:spcPts val="500"/>
              </a:spcBef>
              <a:spcAft>
                <a:spcPts val="0"/>
              </a:spcAft>
              <a:buClr>
                <a:srgbClr val="787A95"/>
              </a:buClr>
              <a:buSzPts val="1600"/>
              <a:buNone/>
              <a:defRPr sz="1600">
                <a:solidFill>
                  <a:srgbClr val="787A95"/>
                </a:solidFill>
              </a:defRPr>
            </a:lvl5pPr>
            <a:lvl6pPr indent="-228600" lvl="5" marL="2743200" algn="l">
              <a:lnSpc>
                <a:spcPct val="90000"/>
              </a:lnSpc>
              <a:spcBef>
                <a:spcPts val="500"/>
              </a:spcBef>
              <a:spcAft>
                <a:spcPts val="0"/>
              </a:spcAft>
              <a:buClr>
                <a:srgbClr val="787A95"/>
              </a:buClr>
              <a:buSzPts val="1600"/>
              <a:buNone/>
              <a:defRPr sz="1600">
                <a:solidFill>
                  <a:srgbClr val="787A95"/>
                </a:solidFill>
              </a:defRPr>
            </a:lvl6pPr>
            <a:lvl7pPr indent="-228600" lvl="6" marL="3200400" algn="l">
              <a:lnSpc>
                <a:spcPct val="90000"/>
              </a:lnSpc>
              <a:spcBef>
                <a:spcPts val="500"/>
              </a:spcBef>
              <a:spcAft>
                <a:spcPts val="0"/>
              </a:spcAft>
              <a:buClr>
                <a:srgbClr val="787A95"/>
              </a:buClr>
              <a:buSzPts val="1600"/>
              <a:buNone/>
              <a:defRPr sz="1600">
                <a:solidFill>
                  <a:srgbClr val="787A95"/>
                </a:solidFill>
              </a:defRPr>
            </a:lvl7pPr>
            <a:lvl8pPr indent="-228600" lvl="7" marL="3657600" algn="l">
              <a:lnSpc>
                <a:spcPct val="90000"/>
              </a:lnSpc>
              <a:spcBef>
                <a:spcPts val="500"/>
              </a:spcBef>
              <a:spcAft>
                <a:spcPts val="0"/>
              </a:spcAft>
              <a:buClr>
                <a:srgbClr val="787A95"/>
              </a:buClr>
              <a:buSzPts val="1600"/>
              <a:buNone/>
              <a:defRPr sz="1600">
                <a:solidFill>
                  <a:srgbClr val="787A95"/>
                </a:solidFill>
              </a:defRPr>
            </a:lvl8pPr>
            <a:lvl9pPr indent="-228600" lvl="8" marL="4114800" algn="l">
              <a:lnSpc>
                <a:spcPct val="90000"/>
              </a:lnSpc>
              <a:spcBef>
                <a:spcPts val="500"/>
              </a:spcBef>
              <a:spcAft>
                <a:spcPts val="0"/>
              </a:spcAft>
              <a:buClr>
                <a:srgbClr val="787A95"/>
              </a:buClr>
              <a:buSzPts val="1600"/>
              <a:buNone/>
              <a:defRPr sz="1600">
                <a:solidFill>
                  <a:srgbClr val="787A95"/>
                </a:solidFill>
              </a:defRPr>
            </a:lvl9pPr>
          </a:lstStyle>
          <a:p/>
        </p:txBody>
      </p:sp>
      <p:sp>
        <p:nvSpPr>
          <p:cNvPr id="43" name="Google Shape;43;p26"/>
          <p:cNvSpPr/>
          <p:nvPr/>
        </p:nvSpPr>
        <p:spPr>
          <a:xfrm>
            <a:off x="7982949" y="4950691"/>
            <a:ext cx="4204901" cy="886568"/>
          </a:xfrm>
          <a:custGeom>
            <a:rect b="b" l="l" r="r" t="t"/>
            <a:pathLst>
              <a:path extrusionOk="0" h="886568" w="4204901">
                <a:moveTo>
                  <a:pt x="3692998" y="0"/>
                </a:moveTo>
                <a:lnTo>
                  <a:pt x="3312701" y="0"/>
                </a:lnTo>
                <a:cubicBezTo>
                  <a:pt x="3312701" y="281591"/>
                  <a:pt x="3084464" y="510718"/>
                  <a:pt x="2803169" y="512793"/>
                </a:cubicBezTo>
                <a:cubicBezTo>
                  <a:pt x="2521874" y="511014"/>
                  <a:pt x="2293636" y="281591"/>
                  <a:pt x="2293636" y="0"/>
                </a:cubicBezTo>
                <a:lnTo>
                  <a:pt x="1912450" y="0"/>
                </a:lnTo>
                <a:cubicBezTo>
                  <a:pt x="1912450" y="281591"/>
                  <a:pt x="1684213" y="510718"/>
                  <a:pt x="1402918" y="512793"/>
                </a:cubicBezTo>
                <a:cubicBezTo>
                  <a:pt x="1121623" y="511014"/>
                  <a:pt x="893386" y="281591"/>
                  <a:pt x="893386" y="0"/>
                </a:cubicBezTo>
                <a:lnTo>
                  <a:pt x="512793" y="0"/>
                </a:lnTo>
                <a:cubicBezTo>
                  <a:pt x="512793" y="282777"/>
                  <a:pt x="282777" y="512793"/>
                  <a:pt x="0" y="512793"/>
                </a:cubicBezTo>
                <a:lnTo>
                  <a:pt x="0" y="886568"/>
                </a:lnTo>
                <a:cubicBezTo>
                  <a:pt x="286038" y="886568"/>
                  <a:pt x="540952" y="750219"/>
                  <a:pt x="703089" y="539173"/>
                </a:cubicBezTo>
                <a:cubicBezTo>
                  <a:pt x="864041" y="748440"/>
                  <a:pt x="1115991" y="884197"/>
                  <a:pt x="1399361" y="886568"/>
                </a:cubicBezTo>
                <a:lnTo>
                  <a:pt x="1399361" y="886568"/>
                </a:lnTo>
                <a:cubicBezTo>
                  <a:pt x="1399361" y="886568"/>
                  <a:pt x="1401733" y="886568"/>
                  <a:pt x="1402622" y="886568"/>
                </a:cubicBezTo>
                <a:cubicBezTo>
                  <a:pt x="1403808" y="886568"/>
                  <a:pt x="1404993" y="886568"/>
                  <a:pt x="1405882" y="886568"/>
                </a:cubicBezTo>
                <a:lnTo>
                  <a:pt x="1405882" y="886568"/>
                </a:lnTo>
                <a:cubicBezTo>
                  <a:pt x="1689549" y="884197"/>
                  <a:pt x="1941499" y="748440"/>
                  <a:pt x="2102451" y="538877"/>
                </a:cubicBezTo>
                <a:cubicBezTo>
                  <a:pt x="2263402" y="748440"/>
                  <a:pt x="2515649" y="884197"/>
                  <a:pt x="2799019" y="886568"/>
                </a:cubicBezTo>
                <a:lnTo>
                  <a:pt x="2799019" y="886568"/>
                </a:lnTo>
                <a:cubicBezTo>
                  <a:pt x="2799019" y="886568"/>
                  <a:pt x="2801390" y="886568"/>
                  <a:pt x="2802280" y="886568"/>
                </a:cubicBezTo>
                <a:cubicBezTo>
                  <a:pt x="2803465" y="886568"/>
                  <a:pt x="2804651" y="886568"/>
                  <a:pt x="2805540" y="886568"/>
                </a:cubicBezTo>
                <a:lnTo>
                  <a:pt x="2805540" y="886568"/>
                </a:lnTo>
                <a:cubicBezTo>
                  <a:pt x="3088910" y="884197"/>
                  <a:pt x="3340860" y="748440"/>
                  <a:pt x="3501812" y="539173"/>
                </a:cubicBezTo>
                <a:cubicBezTo>
                  <a:pt x="3663949" y="750219"/>
                  <a:pt x="3918864" y="886568"/>
                  <a:pt x="4204901" y="886568"/>
                </a:cubicBezTo>
                <a:lnTo>
                  <a:pt x="4204901" y="512793"/>
                </a:lnTo>
                <a:cubicBezTo>
                  <a:pt x="3922124" y="512793"/>
                  <a:pt x="3692108" y="282777"/>
                  <a:pt x="3692108"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44" name="Google Shape;44;p26"/>
          <p:cNvSpPr txBox="1"/>
          <p:nvPr>
            <p:ph idx="10" type="dt"/>
          </p:nvPr>
        </p:nvSpPr>
        <p:spPr>
          <a:xfrm>
            <a:off x="831850" y="6356350"/>
            <a:ext cx="1273629" cy="365125"/>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26"/>
          <p:cNvSpPr txBox="1"/>
          <p:nvPr>
            <p:ph idx="11" type="ftr"/>
          </p:nvPr>
        </p:nvSpPr>
        <p:spPr>
          <a:xfrm>
            <a:off x="7330440" y="6356350"/>
            <a:ext cx="402336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26"/>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vsnittsrubrik Aalto Mörk">
  <p:cSld name="Avsnittsrubrik Aalto Mörk">
    <p:bg>
      <p:bgPr>
        <a:solidFill>
          <a:schemeClr val="dk1"/>
        </a:solidFill>
      </p:bgPr>
    </p:bg>
    <p:spTree>
      <p:nvGrpSpPr>
        <p:cNvPr id="47" name="Shape 47"/>
        <p:cNvGrpSpPr/>
        <p:nvPr/>
      </p:nvGrpSpPr>
      <p:grpSpPr>
        <a:xfrm>
          <a:off x="0" y="0"/>
          <a:ext cx="0" cy="0"/>
          <a:chOff x="0" y="0"/>
          <a:chExt cx="0" cy="0"/>
        </a:xfrm>
      </p:grpSpPr>
      <p:sp>
        <p:nvSpPr>
          <p:cNvPr id="48" name="Google Shape;48;p27"/>
          <p:cNvSpPr txBox="1"/>
          <p:nvPr>
            <p:ph type="title"/>
          </p:nvPr>
        </p:nvSpPr>
        <p:spPr>
          <a:xfrm>
            <a:off x="831850" y="1709738"/>
            <a:ext cx="5264150" cy="2852737"/>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Clr>
                <a:schemeClr val="lt1"/>
              </a:buClr>
              <a:buSzPts val="4800"/>
              <a:buFont typeface="Arial"/>
              <a:buNone/>
              <a:defRPr b="0" sz="48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27"/>
          <p:cNvSpPr txBox="1"/>
          <p:nvPr>
            <p:ph idx="1" type="body"/>
          </p:nvPr>
        </p:nvSpPr>
        <p:spPr>
          <a:xfrm>
            <a:off x="831850" y="4713561"/>
            <a:ext cx="5264150" cy="365126"/>
          </a:xfrm>
          <a:prstGeom prst="rect">
            <a:avLst/>
          </a:prstGeom>
          <a:noFill/>
          <a:ln>
            <a:noFill/>
          </a:ln>
        </p:spPr>
        <p:txBody>
          <a:bodyPr anchorCtr="0" anchor="t" bIns="0" lIns="0" spcFirstLastPara="1" rIns="0" wrap="square" tIns="0">
            <a:noAutofit/>
          </a:bodyPr>
          <a:lstStyle>
            <a:lvl1pPr indent="-228600" lvl="0" marL="457200" algn="l">
              <a:lnSpc>
                <a:spcPct val="90000"/>
              </a:lnSpc>
              <a:spcBef>
                <a:spcPts val="1000"/>
              </a:spcBef>
              <a:spcAft>
                <a:spcPts val="0"/>
              </a:spcAft>
              <a:buClr>
                <a:schemeClr val="lt1"/>
              </a:buClr>
              <a:buSzPts val="2000"/>
              <a:buNone/>
              <a:defRPr sz="2000">
                <a:solidFill>
                  <a:schemeClr val="lt1"/>
                </a:solidFill>
              </a:defRPr>
            </a:lvl1pPr>
            <a:lvl2pPr indent="-228600" lvl="1" marL="914400" algn="l">
              <a:lnSpc>
                <a:spcPct val="90000"/>
              </a:lnSpc>
              <a:spcBef>
                <a:spcPts val="500"/>
              </a:spcBef>
              <a:spcAft>
                <a:spcPts val="0"/>
              </a:spcAft>
              <a:buClr>
                <a:srgbClr val="787A95"/>
              </a:buClr>
              <a:buSzPts val="2000"/>
              <a:buNone/>
              <a:defRPr sz="2000">
                <a:solidFill>
                  <a:srgbClr val="787A95"/>
                </a:solidFill>
              </a:defRPr>
            </a:lvl2pPr>
            <a:lvl3pPr indent="-228600" lvl="2" marL="1371600" algn="l">
              <a:lnSpc>
                <a:spcPct val="90000"/>
              </a:lnSpc>
              <a:spcBef>
                <a:spcPts val="500"/>
              </a:spcBef>
              <a:spcAft>
                <a:spcPts val="0"/>
              </a:spcAft>
              <a:buClr>
                <a:srgbClr val="787A95"/>
              </a:buClr>
              <a:buSzPts val="1800"/>
              <a:buNone/>
              <a:defRPr sz="1800">
                <a:solidFill>
                  <a:srgbClr val="787A95"/>
                </a:solidFill>
              </a:defRPr>
            </a:lvl3pPr>
            <a:lvl4pPr indent="-228600" lvl="3" marL="1828800" algn="l">
              <a:lnSpc>
                <a:spcPct val="90000"/>
              </a:lnSpc>
              <a:spcBef>
                <a:spcPts val="500"/>
              </a:spcBef>
              <a:spcAft>
                <a:spcPts val="0"/>
              </a:spcAft>
              <a:buClr>
                <a:srgbClr val="787A95"/>
              </a:buClr>
              <a:buSzPts val="1600"/>
              <a:buNone/>
              <a:defRPr sz="1600">
                <a:solidFill>
                  <a:srgbClr val="787A95"/>
                </a:solidFill>
              </a:defRPr>
            </a:lvl4pPr>
            <a:lvl5pPr indent="-228600" lvl="4" marL="2286000" algn="l">
              <a:lnSpc>
                <a:spcPct val="90000"/>
              </a:lnSpc>
              <a:spcBef>
                <a:spcPts val="500"/>
              </a:spcBef>
              <a:spcAft>
                <a:spcPts val="0"/>
              </a:spcAft>
              <a:buClr>
                <a:srgbClr val="787A95"/>
              </a:buClr>
              <a:buSzPts val="1600"/>
              <a:buNone/>
              <a:defRPr sz="1600">
                <a:solidFill>
                  <a:srgbClr val="787A95"/>
                </a:solidFill>
              </a:defRPr>
            </a:lvl5pPr>
            <a:lvl6pPr indent="-228600" lvl="5" marL="2743200" algn="l">
              <a:lnSpc>
                <a:spcPct val="90000"/>
              </a:lnSpc>
              <a:spcBef>
                <a:spcPts val="500"/>
              </a:spcBef>
              <a:spcAft>
                <a:spcPts val="0"/>
              </a:spcAft>
              <a:buClr>
                <a:srgbClr val="787A95"/>
              </a:buClr>
              <a:buSzPts val="1600"/>
              <a:buNone/>
              <a:defRPr sz="1600">
                <a:solidFill>
                  <a:srgbClr val="787A95"/>
                </a:solidFill>
              </a:defRPr>
            </a:lvl6pPr>
            <a:lvl7pPr indent="-228600" lvl="6" marL="3200400" algn="l">
              <a:lnSpc>
                <a:spcPct val="90000"/>
              </a:lnSpc>
              <a:spcBef>
                <a:spcPts val="500"/>
              </a:spcBef>
              <a:spcAft>
                <a:spcPts val="0"/>
              </a:spcAft>
              <a:buClr>
                <a:srgbClr val="787A95"/>
              </a:buClr>
              <a:buSzPts val="1600"/>
              <a:buNone/>
              <a:defRPr sz="1600">
                <a:solidFill>
                  <a:srgbClr val="787A95"/>
                </a:solidFill>
              </a:defRPr>
            </a:lvl7pPr>
            <a:lvl8pPr indent="-228600" lvl="7" marL="3657600" algn="l">
              <a:lnSpc>
                <a:spcPct val="90000"/>
              </a:lnSpc>
              <a:spcBef>
                <a:spcPts val="500"/>
              </a:spcBef>
              <a:spcAft>
                <a:spcPts val="0"/>
              </a:spcAft>
              <a:buClr>
                <a:srgbClr val="787A95"/>
              </a:buClr>
              <a:buSzPts val="1600"/>
              <a:buNone/>
              <a:defRPr sz="1600">
                <a:solidFill>
                  <a:srgbClr val="787A95"/>
                </a:solidFill>
              </a:defRPr>
            </a:lvl8pPr>
            <a:lvl9pPr indent="-228600" lvl="8" marL="4114800" algn="l">
              <a:lnSpc>
                <a:spcPct val="90000"/>
              </a:lnSpc>
              <a:spcBef>
                <a:spcPts val="500"/>
              </a:spcBef>
              <a:spcAft>
                <a:spcPts val="0"/>
              </a:spcAft>
              <a:buClr>
                <a:srgbClr val="787A95"/>
              </a:buClr>
              <a:buSzPts val="1600"/>
              <a:buNone/>
              <a:defRPr sz="1600">
                <a:solidFill>
                  <a:srgbClr val="787A95"/>
                </a:solidFill>
              </a:defRPr>
            </a:lvl9pPr>
          </a:lstStyle>
          <a:p/>
        </p:txBody>
      </p:sp>
      <p:sp>
        <p:nvSpPr>
          <p:cNvPr id="50" name="Google Shape;50;p27"/>
          <p:cNvSpPr txBox="1"/>
          <p:nvPr>
            <p:ph idx="10" type="dt"/>
          </p:nvPr>
        </p:nvSpPr>
        <p:spPr>
          <a:xfrm>
            <a:off x="831850" y="6356350"/>
            <a:ext cx="1273629" cy="365125"/>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7"/>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7"/>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lt1"/>
                </a:solidFill>
                <a:latin typeface="Arial"/>
                <a:ea typeface="Arial"/>
                <a:cs typeface="Arial"/>
                <a:sym typeface="Arial"/>
              </a:defRPr>
            </a:lvl1pPr>
            <a:lvl2pPr indent="0" lvl="1" marL="0" algn="r">
              <a:spcBef>
                <a:spcPts val="0"/>
              </a:spcBef>
              <a:buNone/>
              <a:defRPr sz="1200">
                <a:solidFill>
                  <a:schemeClr val="lt1"/>
                </a:solidFill>
                <a:latin typeface="Arial"/>
                <a:ea typeface="Arial"/>
                <a:cs typeface="Arial"/>
                <a:sym typeface="Arial"/>
              </a:defRPr>
            </a:lvl2pPr>
            <a:lvl3pPr indent="0" lvl="2" marL="0" algn="r">
              <a:spcBef>
                <a:spcPts val="0"/>
              </a:spcBef>
              <a:buNone/>
              <a:defRPr sz="1200">
                <a:solidFill>
                  <a:schemeClr val="lt1"/>
                </a:solidFill>
                <a:latin typeface="Arial"/>
                <a:ea typeface="Arial"/>
                <a:cs typeface="Arial"/>
                <a:sym typeface="Arial"/>
              </a:defRPr>
            </a:lvl3pPr>
            <a:lvl4pPr indent="0" lvl="3" marL="0" algn="r">
              <a:spcBef>
                <a:spcPts val="0"/>
              </a:spcBef>
              <a:buNone/>
              <a:defRPr sz="1200">
                <a:solidFill>
                  <a:schemeClr val="lt1"/>
                </a:solidFill>
                <a:latin typeface="Arial"/>
                <a:ea typeface="Arial"/>
                <a:cs typeface="Arial"/>
                <a:sym typeface="Arial"/>
              </a:defRPr>
            </a:lvl4pPr>
            <a:lvl5pPr indent="0" lvl="4" marL="0" algn="r">
              <a:spcBef>
                <a:spcPts val="0"/>
              </a:spcBef>
              <a:buNone/>
              <a:defRPr sz="1200">
                <a:solidFill>
                  <a:schemeClr val="lt1"/>
                </a:solidFill>
                <a:latin typeface="Arial"/>
                <a:ea typeface="Arial"/>
                <a:cs typeface="Arial"/>
                <a:sym typeface="Arial"/>
              </a:defRPr>
            </a:lvl5pPr>
            <a:lvl6pPr indent="0" lvl="5" marL="0" algn="r">
              <a:spcBef>
                <a:spcPts val="0"/>
              </a:spcBef>
              <a:buNone/>
              <a:defRPr sz="1200">
                <a:solidFill>
                  <a:schemeClr val="lt1"/>
                </a:solidFill>
                <a:latin typeface="Arial"/>
                <a:ea typeface="Arial"/>
                <a:cs typeface="Arial"/>
                <a:sym typeface="Arial"/>
              </a:defRPr>
            </a:lvl6pPr>
            <a:lvl7pPr indent="0" lvl="6" marL="0" algn="r">
              <a:spcBef>
                <a:spcPts val="0"/>
              </a:spcBef>
              <a:buNone/>
              <a:defRPr sz="1200">
                <a:solidFill>
                  <a:schemeClr val="lt1"/>
                </a:solidFill>
                <a:latin typeface="Arial"/>
                <a:ea typeface="Arial"/>
                <a:cs typeface="Arial"/>
                <a:sym typeface="Arial"/>
              </a:defRPr>
            </a:lvl7pPr>
            <a:lvl8pPr indent="0" lvl="7" marL="0" algn="r">
              <a:spcBef>
                <a:spcPts val="0"/>
              </a:spcBef>
              <a:buNone/>
              <a:defRPr sz="1200">
                <a:solidFill>
                  <a:schemeClr val="lt1"/>
                </a:solidFill>
                <a:latin typeface="Arial"/>
                <a:ea typeface="Arial"/>
                <a:cs typeface="Arial"/>
                <a:sym typeface="Arial"/>
              </a:defRPr>
            </a:lvl8pPr>
            <a:lvl9pPr indent="0" lvl="8" marL="0" algn="r">
              <a:spcBef>
                <a:spcPts val="0"/>
              </a:spcBef>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sv-SE"/>
              <a:t>‹#›</a:t>
            </a:fld>
            <a:endParaRPr/>
          </a:p>
        </p:txBody>
      </p:sp>
      <p:sp>
        <p:nvSpPr>
          <p:cNvPr id="53" name="Google Shape;53;p27"/>
          <p:cNvSpPr/>
          <p:nvPr/>
        </p:nvSpPr>
        <p:spPr>
          <a:xfrm>
            <a:off x="7982949" y="4950691"/>
            <a:ext cx="4204901" cy="886568"/>
          </a:xfrm>
          <a:custGeom>
            <a:rect b="b" l="l" r="r" t="t"/>
            <a:pathLst>
              <a:path extrusionOk="0" h="886568" w="4204901">
                <a:moveTo>
                  <a:pt x="3692998" y="0"/>
                </a:moveTo>
                <a:lnTo>
                  <a:pt x="3312701" y="0"/>
                </a:lnTo>
                <a:cubicBezTo>
                  <a:pt x="3312701" y="281591"/>
                  <a:pt x="3084464" y="510718"/>
                  <a:pt x="2803169" y="512793"/>
                </a:cubicBezTo>
                <a:cubicBezTo>
                  <a:pt x="2521874" y="511014"/>
                  <a:pt x="2293636" y="281591"/>
                  <a:pt x="2293636" y="0"/>
                </a:cubicBezTo>
                <a:lnTo>
                  <a:pt x="1912450" y="0"/>
                </a:lnTo>
                <a:cubicBezTo>
                  <a:pt x="1912450" y="281591"/>
                  <a:pt x="1684213" y="510718"/>
                  <a:pt x="1402918" y="512793"/>
                </a:cubicBezTo>
                <a:cubicBezTo>
                  <a:pt x="1121623" y="511014"/>
                  <a:pt x="893386" y="281591"/>
                  <a:pt x="893386" y="0"/>
                </a:cubicBezTo>
                <a:lnTo>
                  <a:pt x="512793" y="0"/>
                </a:lnTo>
                <a:cubicBezTo>
                  <a:pt x="512793" y="282777"/>
                  <a:pt x="282777" y="512793"/>
                  <a:pt x="0" y="512793"/>
                </a:cubicBezTo>
                <a:lnTo>
                  <a:pt x="0" y="886568"/>
                </a:lnTo>
                <a:cubicBezTo>
                  <a:pt x="286038" y="886568"/>
                  <a:pt x="540952" y="750219"/>
                  <a:pt x="703089" y="539173"/>
                </a:cubicBezTo>
                <a:cubicBezTo>
                  <a:pt x="864041" y="748440"/>
                  <a:pt x="1115991" y="884197"/>
                  <a:pt x="1399361" y="886568"/>
                </a:cubicBezTo>
                <a:lnTo>
                  <a:pt x="1399361" y="886568"/>
                </a:lnTo>
                <a:cubicBezTo>
                  <a:pt x="1399361" y="886568"/>
                  <a:pt x="1401733" y="886568"/>
                  <a:pt x="1402622" y="886568"/>
                </a:cubicBezTo>
                <a:cubicBezTo>
                  <a:pt x="1403808" y="886568"/>
                  <a:pt x="1404993" y="886568"/>
                  <a:pt x="1405882" y="886568"/>
                </a:cubicBezTo>
                <a:lnTo>
                  <a:pt x="1405882" y="886568"/>
                </a:lnTo>
                <a:cubicBezTo>
                  <a:pt x="1689549" y="884197"/>
                  <a:pt x="1941499" y="748440"/>
                  <a:pt x="2102451" y="538877"/>
                </a:cubicBezTo>
                <a:cubicBezTo>
                  <a:pt x="2263402" y="748440"/>
                  <a:pt x="2515649" y="884197"/>
                  <a:pt x="2799019" y="886568"/>
                </a:cubicBezTo>
                <a:lnTo>
                  <a:pt x="2799019" y="886568"/>
                </a:lnTo>
                <a:cubicBezTo>
                  <a:pt x="2799019" y="886568"/>
                  <a:pt x="2801390" y="886568"/>
                  <a:pt x="2802280" y="886568"/>
                </a:cubicBezTo>
                <a:cubicBezTo>
                  <a:pt x="2803465" y="886568"/>
                  <a:pt x="2804651" y="886568"/>
                  <a:pt x="2805540" y="886568"/>
                </a:cubicBezTo>
                <a:lnTo>
                  <a:pt x="2805540" y="886568"/>
                </a:lnTo>
                <a:cubicBezTo>
                  <a:pt x="3088910" y="884197"/>
                  <a:pt x="3340860" y="748440"/>
                  <a:pt x="3501812" y="539173"/>
                </a:cubicBezTo>
                <a:cubicBezTo>
                  <a:pt x="3663949" y="750219"/>
                  <a:pt x="3918864" y="886568"/>
                  <a:pt x="4204901" y="886568"/>
                </a:cubicBezTo>
                <a:lnTo>
                  <a:pt x="4204901" y="512793"/>
                </a:lnTo>
                <a:cubicBezTo>
                  <a:pt x="3922124" y="512793"/>
                  <a:pt x="3692108" y="282777"/>
                  <a:pt x="369210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vå delar">
  <p:cSld name="Två delar">
    <p:spTree>
      <p:nvGrpSpPr>
        <p:cNvPr id="54" name="Shape 54"/>
        <p:cNvGrpSpPr/>
        <p:nvPr/>
      </p:nvGrpSpPr>
      <p:grpSpPr>
        <a:xfrm>
          <a:off x="0" y="0"/>
          <a:ext cx="0" cy="0"/>
          <a:chOff x="0" y="0"/>
          <a:chExt cx="0" cy="0"/>
        </a:xfrm>
      </p:grpSpPr>
      <p:sp>
        <p:nvSpPr>
          <p:cNvPr id="55" name="Google Shape;55;p28"/>
          <p:cNvSpPr/>
          <p:nvPr/>
        </p:nvSpPr>
        <p:spPr>
          <a:xfrm>
            <a:off x="481642" y="60074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 name="Google Shape;56;p28"/>
          <p:cNvSpPr txBox="1"/>
          <p:nvPr>
            <p:ph type="title"/>
          </p:nvPr>
        </p:nvSpPr>
        <p:spPr>
          <a:xfrm>
            <a:off x="838200" y="1089891"/>
            <a:ext cx="5608782" cy="1080654"/>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28"/>
          <p:cNvSpPr/>
          <p:nvPr>
            <p:ph idx="2" type="pic"/>
          </p:nvPr>
        </p:nvSpPr>
        <p:spPr>
          <a:xfrm>
            <a:off x="7545388" y="0"/>
            <a:ext cx="4646612" cy="6858000"/>
          </a:xfrm>
          <a:prstGeom prst="rect">
            <a:avLst/>
          </a:prstGeom>
          <a:solidFill>
            <a:srgbClr val="FEF3E3"/>
          </a:solidFill>
          <a:ln>
            <a:noFill/>
          </a:ln>
        </p:spPr>
      </p:sp>
      <p:sp>
        <p:nvSpPr>
          <p:cNvPr id="58" name="Google Shape;58;p28"/>
          <p:cNvSpPr txBox="1"/>
          <p:nvPr>
            <p:ph idx="10" type="dt"/>
          </p:nvPr>
        </p:nvSpPr>
        <p:spPr>
          <a:xfrm>
            <a:off x="4822371" y="6356350"/>
            <a:ext cx="1273629" cy="365125"/>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8"/>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8"/>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
        <p:nvSpPr>
          <p:cNvPr id="61" name="Google Shape;61;p28"/>
          <p:cNvSpPr txBox="1"/>
          <p:nvPr>
            <p:ph idx="1" type="body"/>
          </p:nvPr>
        </p:nvSpPr>
        <p:spPr>
          <a:xfrm>
            <a:off x="838199" y="2306637"/>
            <a:ext cx="5608781" cy="3786187"/>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vå delar med Färg bakgrund">
  <p:cSld name="Två delar med Färg bakgrund">
    <p:bg>
      <p:bgPr>
        <a:solidFill>
          <a:srgbClr val="FEF3E3"/>
        </a:solidFill>
      </p:bgPr>
    </p:bg>
    <p:spTree>
      <p:nvGrpSpPr>
        <p:cNvPr id="62" name="Shape 62"/>
        <p:cNvGrpSpPr/>
        <p:nvPr/>
      </p:nvGrpSpPr>
      <p:grpSpPr>
        <a:xfrm>
          <a:off x="0" y="0"/>
          <a:ext cx="0" cy="0"/>
          <a:chOff x="0" y="0"/>
          <a:chExt cx="0" cy="0"/>
        </a:xfrm>
      </p:grpSpPr>
      <p:sp>
        <p:nvSpPr>
          <p:cNvPr id="63" name="Google Shape;63;p29"/>
          <p:cNvSpPr/>
          <p:nvPr/>
        </p:nvSpPr>
        <p:spPr>
          <a:xfrm>
            <a:off x="481642" y="60074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4" name="Google Shape;64;p29"/>
          <p:cNvSpPr txBox="1"/>
          <p:nvPr>
            <p:ph type="title"/>
          </p:nvPr>
        </p:nvSpPr>
        <p:spPr>
          <a:xfrm>
            <a:off x="838200" y="1089891"/>
            <a:ext cx="5608782" cy="1081809"/>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29"/>
          <p:cNvSpPr txBox="1"/>
          <p:nvPr>
            <p:ph idx="1" type="body"/>
          </p:nvPr>
        </p:nvSpPr>
        <p:spPr>
          <a:xfrm>
            <a:off x="838200" y="2306638"/>
            <a:ext cx="5608638" cy="3786187"/>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6" name="Google Shape;66;p29"/>
          <p:cNvSpPr/>
          <p:nvPr>
            <p:ph idx="2" type="pic"/>
          </p:nvPr>
        </p:nvSpPr>
        <p:spPr>
          <a:xfrm>
            <a:off x="7545388" y="0"/>
            <a:ext cx="4646612" cy="6858000"/>
          </a:xfrm>
          <a:prstGeom prst="rect">
            <a:avLst/>
          </a:prstGeom>
          <a:solidFill>
            <a:schemeClr val="lt1"/>
          </a:solidFill>
          <a:ln>
            <a:noFill/>
          </a:ln>
        </p:spPr>
      </p:sp>
      <p:sp>
        <p:nvSpPr>
          <p:cNvPr id="67" name="Google Shape;67;p29"/>
          <p:cNvSpPr txBox="1"/>
          <p:nvPr>
            <p:ph idx="10" type="dt"/>
          </p:nvPr>
        </p:nvSpPr>
        <p:spPr>
          <a:xfrm>
            <a:off x="4822371" y="6356350"/>
            <a:ext cx="1273629" cy="365125"/>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9"/>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29"/>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ldbakgrund Aalto" showMasterSp="0" type="blank">
  <p:cSld name="BLANK">
    <p:bg>
      <p:bgPr>
        <a:blipFill>
          <a:blip r:embed="rId2">
            <a:alphaModFix/>
          </a:blip>
          <a:stretch>
            <a:fillRect/>
          </a:stretch>
        </a:blipFill>
      </p:bgPr>
    </p:bg>
    <p:spTree>
      <p:nvGrpSpPr>
        <p:cNvPr id="70" name="Shape 70"/>
        <p:cNvGrpSpPr/>
        <p:nvPr/>
      </p:nvGrpSpPr>
      <p:grpSpPr>
        <a:xfrm>
          <a:off x="0" y="0"/>
          <a:ext cx="0" cy="0"/>
          <a:chOff x="0" y="0"/>
          <a:chExt cx="0" cy="0"/>
        </a:xfrm>
      </p:grpSpPr>
      <p:sp>
        <p:nvSpPr>
          <p:cNvPr id="71" name="Google Shape;71;p30"/>
          <p:cNvSpPr/>
          <p:nvPr/>
        </p:nvSpPr>
        <p:spPr>
          <a:xfrm>
            <a:off x="-1" y="4581525"/>
            <a:ext cx="12192001" cy="2276475"/>
          </a:xfrm>
          <a:prstGeom prst="rect">
            <a:avLst/>
          </a:prstGeom>
          <a:gradFill>
            <a:gsLst>
              <a:gs pos="0">
                <a:srgbClr val="0E2841">
                  <a:alpha val="0"/>
                </a:srgbClr>
              </a:gs>
              <a:gs pos="35000">
                <a:srgbClr val="0E2841">
                  <a:alpha val="29803"/>
                </a:srgbClr>
              </a:gs>
              <a:gs pos="100000">
                <a:srgbClr val="0D2741">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2" name="Google Shape;72;p30"/>
          <p:cNvSpPr txBox="1"/>
          <p:nvPr>
            <p:ph idx="10" type="dt"/>
          </p:nvPr>
        </p:nvSpPr>
        <p:spPr>
          <a:xfrm>
            <a:off x="4822371" y="6356350"/>
            <a:ext cx="1273629" cy="365125"/>
          </a:xfrm>
          <a:prstGeom prst="rect">
            <a:avLst/>
          </a:prstGeom>
          <a:noFill/>
          <a:ln>
            <a:noFill/>
          </a:ln>
        </p:spPr>
        <p:txBody>
          <a:bodyPr anchorCtr="0" anchor="ctr" bIns="0" lIns="0" spcFirstLastPara="1" rIns="0" wrap="square" tIns="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0"/>
          <p:cNvSpPr txBox="1"/>
          <p:nvPr>
            <p:ph idx="11" type="ftr"/>
          </p:nvPr>
        </p:nvSpPr>
        <p:spPr>
          <a:xfrm>
            <a:off x="72390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30"/>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1" sz="1200">
                <a:solidFill>
                  <a:schemeClr val="lt1"/>
                </a:solidFill>
                <a:latin typeface="Arial"/>
                <a:ea typeface="Arial"/>
                <a:cs typeface="Arial"/>
                <a:sym typeface="Arial"/>
              </a:defRPr>
            </a:lvl1pPr>
            <a:lvl2pPr indent="0" lvl="1" marL="0" algn="r">
              <a:spcBef>
                <a:spcPts val="0"/>
              </a:spcBef>
              <a:buNone/>
              <a:defRPr b="1" sz="1200">
                <a:solidFill>
                  <a:schemeClr val="lt1"/>
                </a:solidFill>
                <a:latin typeface="Arial"/>
                <a:ea typeface="Arial"/>
                <a:cs typeface="Arial"/>
                <a:sym typeface="Arial"/>
              </a:defRPr>
            </a:lvl2pPr>
            <a:lvl3pPr indent="0" lvl="2" marL="0" algn="r">
              <a:spcBef>
                <a:spcPts val="0"/>
              </a:spcBef>
              <a:buNone/>
              <a:defRPr b="1" sz="1200">
                <a:solidFill>
                  <a:schemeClr val="lt1"/>
                </a:solidFill>
                <a:latin typeface="Arial"/>
                <a:ea typeface="Arial"/>
                <a:cs typeface="Arial"/>
                <a:sym typeface="Arial"/>
              </a:defRPr>
            </a:lvl3pPr>
            <a:lvl4pPr indent="0" lvl="3" marL="0" algn="r">
              <a:spcBef>
                <a:spcPts val="0"/>
              </a:spcBef>
              <a:buNone/>
              <a:defRPr b="1" sz="1200">
                <a:solidFill>
                  <a:schemeClr val="lt1"/>
                </a:solidFill>
                <a:latin typeface="Arial"/>
                <a:ea typeface="Arial"/>
                <a:cs typeface="Arial"/>
                <a:sym typeface="Arial"/>
              </a:defRPr>
            </a:lvl4pPr>
            <a:lvl5pPr indent="0" lvl="4" marL="0" algn="r">
              <a:spcBef>
                <a:spcPts val="0"/>
              </a:spcBef>
              <a:buNone/>
              <a:defRPr b="1" sz="1200">
                <a:solidFill>
                  <a:schemeClr val="lt1"/>
                </a:solidFill>
                <a:latin typeface="Arial"/>
                <a:ea typeface="Arial"/>
                <a:cs typeface="Arial"/>
                <a:sym typeface="Arial"/>
              </a:defRPr>
            </a:lvl5pPr>
            <a:lvl6pPr indent="0" lvl="5" marL="0" algn="r">
              <a:spcBef>
                <a:spcPts val="0"/>
              </a:spcBef>
              <a:buNone/>
              <a:defRPr b="1" sz="1200">
                <a:solidFill>
                  <a:schemeClr val="lt1"/>
                </a:solidFill>
                <a:latin typeface="Arial"/>
                <a:ea typeface="Arial"/>
                <a:cs typeface="Arial"/>
                <a:sym typeface="Arial"/>
              </a:defRPr>
            </a:lvl6pPr>
            <a:lvl7pPr indent="0" lvl="6" marL="0" algn="r">
              <a:spcBef>
                <a:spcPts val="0"/>
              </a:spcBef>
              <a:buNone/>
              <a:defRPr b="1" sz="1200">
                <a:solidFill>
                  <a:schemeClr val="lt1"/>
                </a:solidFill>
                <a:latin typeface="Arial"/>
                <a:ea typeface="Arial"/>
                <a:cs typeface="Arial"/>
                <a:sym typeface="Arial"/>
              </a:defRPr>
            </a:lvl7pPr>
            <a:lvl8pPr indent="0" lvl="7" marL="0" algn="r">
              <a:spcBef>
                <a:spcPts val="0"/>
              </a:spcBef>
              <a:buNone/>
              <a:defRPr b="1" sz="1200">
                <a:solidFill>
                  <a:schemeClr val="lt1"/>
                </a:solidFill>
                <a:latin typeface="Arial"/>
                <a:ea typeface="Arial"/>
                <a:cs typeface="Arial"/>
                <a:sym typeface="Arial"/>
              </a:defRPr>
            </a:lvl8pPr>
            <a:lvl9pPr indent="0" lvl="8" marL="0" algn="r">
              <a:spcBef>
                <a:spcPts val="0"/>
              </a:spcBef>
              <a:buNone/>
              <a:defRPr b="1"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sv-SE"/>
              <a:t>‹#›</a:t>
            </a:fld>
            <a:endParaRPr/>
          </a:p>
        </p:txBody>
      </p:sp>
      <p:pic>
        <p:nvPicPr>
          <p:cNvPr id="75" name="Google Shape;75;p30"/>
          <p:cNvPicPr preferRelativeResize="0"/>
          <p:nvPr/>
        </p:nvPicPr>
        <p:blipFill rotWithShape="1">
          <a:blip r:embed="rId3">
            <a:alphaModFix/>
          </a:blip>
          <a:srcRect b="0" l="0" r="0" t="0"/>
          <a:stretch/>
        </p:blipFill>
        <p:spPr>
          <a:xfrm>
            <a:off x="7982949" y="4950691"/>
            <a:ext cx="4209051" cy="889236"/>
          </a:xfrm>
          <a:prstGeom prst="rect">
            <a:avLst/>
          </a:prstGeom>
          <a:noFill/>
          <a:ln>
            <a:noFill/>
          </a:ln>
        </p:spPr>
      </p:pic>
      <p:sp>
        <p:nvSpPr>
          <p:cNvPr id="76" name="Google Shape;76;p30"/>
          <p:cNvSpPr/>
          <p:nvPr/>
        </p:nvSpPr>
        <p:spPr>
          <a:xfrm>
            <a:off x="481642" y="6007478"/>
            <a:ext cx="1313656" cy="627316"/>
          </a:xfrm>
          <a:custGeom>
            <a:rect b="b" l="l" r="r" t="t"/>
            <a:pathLst>
              <a:path extrusionOk="0" h="889825" w="1863375">
                <a:moveTo>
                  <a:pt x="1205864" y="755141"/>
                </a:moveTo>
                <a:lnTo>
                  <a:pt x="1167478" y="763047"/>
                </a:lnTo>
                <a:cubicBezTo>
                  <a:pt x="1158906" y="764666"/>
                  <a:pt x="1152524" y="767047"/>
                  <a:pt x="1148238" y="770095"/>
                </a:cubicBezTo>
                <a:cubicBezTo>
                  <a:pt x="1143952" y="773143"/>
                  <a:pt x="1141856" y="777906"/>
                  <a:pt x="1141856" y="783526"/>
                </a:cubicBezTo>
                <a:cubicBezTo>
                  <a:pt x="1141856" y="789145"/>
                  <a:pt x="1144047" y="793717"/>
                  <a:pt x="1148428" y="797051"/>
                </a:cubicBezTo>
                <a:cubicBezTo>
                  <a:pt x="1152810" y="800385"/>
                  <a:pt x="1158620" y="802099"/>
                  <a:pt x="1165955" y="802099"/>
                </a:cubicBezTo>
                <a:cubicBezTo>
                  <a:pt x="1171003" y="802099"/>
                  <a:pt x="1175956" y="801528"/>
                  <a:pt x="1180718" y="800290"/>
                </a:cubicBezTo>
                <a:cubicBezTo>
                  <a:pt x="1185481" y="799147"/>
                  <a:pt x="1189767" y="797146"/>
                  <a:pt x="1193672" y="794384"/>
                </a:cubicBezTo>
                <a:cubicBezTo>
                  <a:pt x="1197482" y="791622"/>
                  <a:pt x="1200530" y="788098"/>
                  <a:pt x="1202626" y="783716"/>
                </a:cubicBezTo>
                <a:cubicBezTo>
                  <a:pt x="1204816" y="779335"/>
                  <a:pt x="1205864" y="774096"/>
                  <a:pt x="1205864" y="768000"/>
                </a:cubicBezTo>
                <a:lnTo>
                  <a:pt x="1205864" y="767905"/>
                </a:lnTo>
                <a:close/>
                <a:moveTo>
                  <a:pt x="1373790" y="695420"/>
                </a:moveTo>
                <a:cubicBezTo>
                  <a:pt x="1360170" y="695420"/>
                  <a:pt x="1349597" y="700087"/>
                  <a:pt x="1342072" y="709421"/>
                </a:cubicBezTo>
                <a:cubicBezTo>
                  <a:pt x="1334547" y="718756"/>
                  <a:pt x="1330832" y="731614"/>
                  <a:pt x="1330832" y="748093"/>
                </a:cubicBezTo>
                <a:cubicBezTo>
                  <a:pt x="1330832" y="764571"/>
                  <a:pt x="1334452" y="777525"/>
                  <a:pt x="1341786" y="786955"/>
                </a:cubicBezTo>
                <a:cubicBezTo>
                  <a:pt x="1349120" y="796385"/>
                  <a:pt x="1359312" y="801147"/>
                  <a:pt x="1372552" y="801147"/>
                </a:cubicBezTo>
                <a:cubicBezTo>
                  <a:pt x="1381315" y="801147"/>
                  <a:pt x="1388840" y="798956"/>
                  <a:pt x="1395126" y="794480"/>
                </a:cubicBezTo>
                <a:cubicBezTo>
                  <a:pt x="1401413" y="790098"/>
                  <a:pt x="1406366" y="783716"/>
                  <a:pt x="1409795" y="775620"/>
                </a:cubicBezTo>
                <a:lnTo>
                  <a:pt x="1409795" y="775525"/>
                </a:lnTo>
                <a:cubicBezTo>
                  <a:pt x="1413224" y="767429"/>
                  <a:pt x="1414938" y="757713"/>
                  <a:pt x="1414938" y="746283"/>
                </a:cubicBezTo>
                <a:cubicBezTo>
                  <a:pt x="1414938" y="735806"/>
                  <a:pt x="1413224" y="726662"/>
                  <a:pt x="1409795" y="719041"/>
                </a:cubicBezTo>
                <a:cubicBezTo>
                  <a:pt x="1406366" y="711422"/>
                  <a:pt x="1401508" y="705611"/>
                  <a:pt x="1395317" y="701516"/>
                </a:cubicBezTo>
                <a:cubicBezTo>
                  <a:pt x="1389030" y="697420"/>
                  <a:pt x="1381886" y="695420"/>
                  <a:pt x="1373790" y="695420"/>
                </a:cubicBezTo>
                <a:close/>
                <a:moveTo>
                  <a:pt x="1578673" y="694848"/>
                </a:moveTo>
                <a:cubicBezTo>
                  <a:pt x="1569910" y="694848"/>
                  <a:pt x="1562290" y="696848"/>
                  <a:pt x="1555813" y="700944"/>
                </a:cubicBezTo>
                <a:cubicBezTo>
                  <a:pt x="1549241" y="704944"/>
                  <a:pt x="1544288" y="711040"/>
                  <a:pt x="1540859" y="719041"/>
                </a:cubicBezTo>
                <a:cubicBezTo>
                  <a:pt x="1539145" y="723232"/>
                  <a:pt x="1537811" y="727900"/>
                  <a:pt x="1536954" y="732948"/>
                </a:cubicBezTo>
                <a:lnTo>
                  <a:pt x="1617059" y="732948"/>
                </a:lnTo>
                <a:cubicBezTo>
                  <a:pt x="1616297" y="721613"/>
                  <a:pt x="1613059" y="712469"/>
                  <a:pt x="1607058" y="705992"/>
                </a:cubicBezTo>
                <a:cubicBezTo>
                  <a:pt x="1600105" y="698563"/>
                  <a:pt x="1590675" y="694848"/>
                  <a:pt x="1578673" y="694848"/>
                </a:cubicBezTo>
                <a:close/>
                <a:moveTo>
                  <a:pt x="662177" y="694467"/>
                </a:moveTo>
                <a:cubicBezTo>
                  <a:pt x="653033" y="694467"/>
                  <a:pt x="645223" y="696562"/>
                  <a:pt x="638841" y="700753"/>
                </a:cubicBezTo>
                <a:cubicBezTo>
                  <a:pt x="632459" y="704849"/>
                  <a:pt x="627506" y="710945"/>
                  <a:pt x="624077" y="718851"/>
                </a:cubicBezTo>
                <a:cubicBezTo>
                  <a:pt x="620648" y="726757"/>
                  <a:pt x="618934" y="736663"/>
                  <a:pt x="618934" y="748093"/>
                </a:cubicBezTo>
                <a:cubicBezTo>
                  <a:pt x="618934" y="759523"/>
                  <a:pt x="620648" y="769238"/>
                  <a:pt x="624077" y="777239"/>
                </a:cubicBezTo>
                <a:cubicBezTo>
                  <a:pt x="627506" y="785240"/>
                  <a:pt x="632459" y="791336"/>
                  <a:pt x="638841" y="795527"/>
                </a:cubicBezTo>
                <a:cubicBezTo>
                  <a:pt x="645223" y="799718"/>
                  <a:pt x="653033" y="801814"/>
                  <a:pt x="662177" y="801814"/>
                </a:cubicBezTo>
                <a:cubicBezTo>
                  <a:pt x="671321" y="801814"/>
                  <a:pt x="679037" y="799718"/>
                  <a:pt x="685323" y="795527"/>
                </a:cubicBezTo>
                <a:cubicBezTo>
                  <a:pt x="691610" y="791336"/>
                  <a:pt x="696562" y="785240"/>
                  <a:pt x="699991" y="777239"/>
                </a:cubicBezTo>
                <a:cubicBezTo>
                  <a:pt x="703420" y="769143"/>
                  <a:pt x="705135" y="759618"/>
                  <a:pt x="705135" y="748093"/>
                </a:cubicBezTo>
                <a:cubicBezTo>
                  <a:pt x="705135" y="736567"/>
                  <a:pt x="703420" y="726757"/>
                  <a:pt x="699991" y="718851"/>
                </a:cubicBezTo>
                <a:cubicBezTo>
                  <a:pt x="696467" y="710945"/>
                  <a:pt x="691610" y="704944"/>
                  <a:pt x="685323" y="700753"/>
                </a:cubicBezTo>
                <a:cubicBezTo>
                  <a:pt x="679037" y="696562"/>
                  <a:pt x="671321" y="694467"/>
                  <a:pt x="662177" y="694467"/>
                </a:cubicBezTo>
                <a:close/>
                <a:moveTo>
                  <a:pt x="496537" y="671893"/>
                </a:moveTo>
                <a:lnTo>
                  <a:pt x="529113" y="671893"/>
                </a:lnTo>
                <a:lnTo>
                  <a:pt x="529113" y="837723"/>
                </a:lnTo>
                <a:cubicBezTo>
                  <a:pt x="529113" y="850772"/>
                  <a:pt x="526732" y="861060"/>
                  <a:pt x="521969" y="868679"/>
                </a:cubicBezTo>
                <a:cubicBezTo>
                  <a:pt x="517207" y="876299"/>
                  <a:pt x="511015" y="881729"/>
                  <a:pt x="503395" y="884967"/>
                </a:cubicBezTo>
                <a:cubicBezTo>
                  <a:pt x="495775" y="888206"/>
                  <a:pt x="487774" y="889825"/>
                  <a:pt x="479202" y="889825"/>
                </a:cubicBezTo>
                <a:cubicBezTo>
                  <a:pt x="472344" y="889825"/>
                  <a:pt x="466057" y="888872"/>
                  <a:pt x="460343" y="887063"/>
                </a:cubicBezTo>
                <a:cubicBezTo>
                  <a:pt x="454723" y="885253"/>
                  <a:pt x="449960" y="882777"/>
                  <a:pt x="446055" y="879729"/>
                </a:cubicBezTo>
                <a:lnTo>
                  <a:pt x="451579" y="853535"/>
                </a:lnTo>
                <a:cubicBezTo>
                  <a:pt x="454437" y="856011"/>
                  <a:pt x="457771" y="858012"/>
                  <a:pt x="461771" y="859631"/>
                </a:cubicBezTo>
                <a:cubicBezTo>
                  <a:pt x="465676" y="861250"/>
                  <a:pt x="470153" y="862107"/>
                  <a:pt x="475011" y="862107"/>
                </a:cubicBezTo>
                <a:cubicBezTo>
                  <a:pt x="481488" y="862107"/>
                  <a:pt x="486727" y="860012"/>
                  <a:pt x="490727" y="855821"/>
                </a:cubicBezTo>
                <a:cubicBezTo>
                  <a:pt x="494632" y="851725"/>
                  <a:pt x="496633" y="844581"/>
                  <a:pt x="496633" y="834675"/>
                </a:cubicBezTo>
                <a:lnTo>
                  <a:pt x="496537" y="834675"/>
                </a:lnTo>
                <a:close/>
                <a:moveTo>
                  <a:pt x="1579245" y="668940"/>
                </a:moveTo>
                <a:cubicBezTo>
                  <a:pt x="1594104" y="668940"/>
                  <a:pt x="1606677" y="671988"/>
                  <a:pt x="1617059" y="678084"/>
                </a:cubicBezTo>
                <a:lnTo>
                  <a:pt x="1616964" y="677798"/>
                </a:lnTo>
                <a:cubicBezTo>
                  <a:pt x="1627346" y="683894"/>
                  <a:pt x="1635252" y="692181"/>
                  <a:pt x="1640776" y="702754"/>
                </a:cubicBezTo>
                <a:cubicBezTo>
                  <a:pt x="1646206" y="713326"/>
                  <a:pt x="1648968" y="725328"/>
                  <a:pt x="1648968" y="738758"/>
                </a:cubicBezTo>
                <a:cubicBezTo>
                  <a:pt x="1648968" y="742473"/>
                  <a:pt x="1648873" y="745902"/>
                  <a:pt x="1648682" y="749140"/>
                </a:cubicBezTo>
                <a:cubicBezTo>
                  <a:pt x="1648396" y="752474"/>
                  <a:pt x="1648111" y="755236"/>
                  <a:pt x="1647730" y="757713"/>
                </a:cubicBezTo>
                <a:lnTo>
                  <a:pt x="1536097" y="757713"/>
                </a:lnTo>
                <a:cubicBezTo>
                  <a:pt x="1536859" y="765047"/>
                  <a:pt x="1538478" y="771619"/>
                  <a:pt x="1541050" y="777239"/>
                </a:cubicBezTo>
                <a:cubicBezTo>
                  <a:pt x="1544669" y="785145"/>
                  <a:pt x="1549908" y="791146"/>
                  <a:pt x="1556575" y="795241"/>
                </a:cubicBezTo>
                <a:cubicBezTo>
                  <a:pt x="1563338" y="799337"/>
                  <a:pt x="1571244" y="801337"/>
                  <a:pt x="1580388" y="801337"/>
                </a:cubicBezTo>
                <a:cubicBezTo>
                  <a:pt x="1590484" y="801337"/>
                  <a:pt x="1598771" y="799432"/>
                  <a:pt x="1605058" y="795527"/>
                </a:cubicBezTo>
                <a:cubicBezTo>
                  <a:pt x="1611344" y="791622"/>
                  <a:pt x="1616392" y="786288"/>
                  <a:pt x="1620012" y="779335"/>
                </a:cubicBezTo>
                <a:lnTo>
                  <a:pt x="1645920" y="791527"/>
                </a:lnTo>
                <a:cubicBezTo>
                  <a:pt x="1642300" y="798861"/>
                  <a:pt x="1637347" y="805147"/>
                  <a:pt x="1631156" y="810577"/>
                </a:cubicBezTo>
                <a:cubicBezTo>
                  <a:pt x="1624965" y="816006"/>
                  <a:pt x="1617631" y="820102"/>
                  <a:pt x="1609058" y="822959"/>
                </a:cubicBezTo>
                <a:cubicBezTo>
                  <a:pt x="1600581" y="825817"/>
                  <a:pt x="1591246" y="827245"/>
                  <a:pt x="1581055" y="827245"/>
                </a:cubicBezTo>
                <a:cubicBezTo>
                  <a:pt x="1565815" y="827245"/>
                  <a:pt x="1552480" y="824102"/>
                  <a:pt x="1540859" y="817816"/>
                </a:cubicBezTo>
                <a:cubicBezTo>
                  <a:pt x="1529334" y="811529"/>
                  <a:pt x="1520285" y="802385"/>
                  <a:pt x="1513903" y="790574"/>
                </a:cubicBezTo>
                <a:cubicBezTo>
                  <a:pt x="1507522" y="778763"/>
                  <a:pt x="1504283" y="764476"/>
                  <a:pt x="1504283" y="748093"/>
                </a:cubicBezTo>
                <a:cubicBezTo>
                  <a:pt x="1504283" y="731710"/>
                  <a:pt x="1507522" y="717517"/>
                  <a:pt x="1513903" y="705611"/>
                </a:cubicBezTo>
                <a:cubicBezTo>
                  <a:pt x="1520285" y="693800"/>
                  <a:pt x="1529143" y="684656"/>
                  <a:pt x="1540573" y="678370"/>
                </a:cubicBezTo>
                <a:cubicBezTo>
                  <a:pt x="1551908" y="672083"/>
                  <a:pt x="1564386" y="668940"/>
                  <a:pt x="1579245" y="668940"/>
                </a:cubicBezTo>
                <a:close/>
                <a:moveTo>
                  <a:pt x="1175765" y="668940"/>
                </a:moveTo>
                <a:cubicBezTo>
                  <a:pt x="1187957" y="668940"/>
                  <a:pt x="1198720" y="670845"/>
                  <a:pt x="1208055" y="674845"/>
                </a:cubicBezTo>
                <a:cubicBezTo>
                  <a:pt x="1217389" y="678751"/>
                  <a:pt x="1224724" y="684751"/>
                  <a:pt x="1230153" y="692657"/>
                </a:cubicBezTo>
                <a:cubicBezTo>
                  <a:pt x="1235582" y="700563"/>
                  <a:pt x="1238249" y="710755"/>
                  <a:pt x="1238249" y="723137"/>
                </a:cubicBezTo>
                <a:lnTo>
                  <a:pt x="1238249" y="791146"/>
                </a:lnTo>
                <a:lnTo>
                  <a:pt x="1238249" y="791241"/>
                </a:lnTo>
                <a:cubicBezTo>
                  <a:pt x="1238249" y="798766"/>
                  <a:pt x="1241964" y="802480"/>
                  <a:pt x="1249489" y="802480"/>
                </a:cubicBezTo>
                <a:cubicBezTo>
                  <a:pt x="1253108" y="802480"/>
                  <a:pt x="1256728" y="802004"/>
                  <a:pt x="1260157" y="800956"/>
                </a:cubicBezTo>
                <a:lnTo>
                  <a:pt x="1258347" y="823531"/>
                </a:lnTo>
                <a:cubicBezTo>
                  <a:pt x="1253585" y="825721"/>
                  <a:pt x="1247774" y="826864"/>
                  <a:pt x="1240631" y="826864"/>
                </a:cubicBezTo>
                <a:cubicBezTo>
                  <a:pt x="1234154" y="826864"/>
                  <a:pt x="1228248" y="825626"/>
                  <a:pt x="1223105" y="823340"/>
                </a:cubicBezTo>
                <a:cubicBezTo>
                  <a:pt x="1217961" y="821054"/>
                  <a:pt x="1213865" y="817435"/>
                  <a:pt x="1210912" y="812672"/>
                </a:cubicBezTo>
                <a:cubicBezTo>
                  <a:pt x="1209579" y="810481"/>
                  <a:pt x="1208531" y="807910"/>
                  <a:pt x="1207769" y="805147"/>
                </a:cubicBezTo>
                <a:cubicBezTo>
                  <a:pt x="1206150" y="807624"/>
                  <a:pt x="1204245" y="810005"/>
                  <a:pt x="1201959" y="812101"/>
                </a:cubicBezTo>
                <a:cubicBezTo>
                  <a:pt x="1196244" y="817339"/>
                  <a:pt x="1189672" y="821149"/>
                  <a:pt x="1182147" y="823721"/>
                </a:cubicBezTo>
                <a:cubicBezTo>
                  <a:pt x="1174622" y="826293"/>
                  <a:pt x="1167002" y="827531"/>
                  <a:pt x="1159287" y="827531"/>
                </a:cubicBezTo>
                <a:cubicBezTo>
                  <a:pt x="1149762" y="827531"/>
                  <a:pt x="1141189" y="826007"/>
                  <a:pt x="1133570" y="822959"/>
                </a:cubicBezTo>
                <a:cubicBezTo>
                  <a:pt x="1125949" y="819911"/>
                  <a:pt x="1119949" y="815244"/>
                  <a:pt x="1115567" y="809053"/>
                </a:cubicBezTo>
                <a:cubicBezTo>
                  <a:pt x="1111186" y="802861"/>
                  <a:pt x="1108995" y="795146"/>
                  <a:pt x="1108995" y="786002"/>
                </a:cubicBezTo>
                <a:cubicBezTo>
                  <a:pt x="1108995" y="774667"/>
                  <a:pt x="1112710" y="765333"/>
                  <a:pt x="1120139" y="757999"/>
                </a:cubicBezTo>
                <a:cubicBezTo>
                  <a:pt x="1127569" y="750664"/>
                  <a:pt x="1138046" y="745711"/>
                  <a:pt x="1151667" y="743044"/>
                </a:cubicBezTo>
                <a:lnTo>
                  <a:pt x="1205960" y="732376"/>
                </a:lnTo>
                <a:lnTo>
                  <a:pt x="1205960" y="726566"/>
                </a:lnTo>
                <a:cubicBezTo>
                  <a:pt x="1205960" y="716374"/>
                  <a:pt x="1203197" y="708564"/>
                  <a:pt x="1197578" y="702944"/>
                </a:cubicBezTo>
                <a:cubicBezTo>
                  <a:pt x="1191958" y="697324"/>
                  <a:pt x="1184243" y="694562"/>
                  <a:pt x="1174527" y="694562"/>
                </a:cubicBezTo>
                <a:cubicBezTo>
                  <a:pt x="1165383" y="694562"/>
                  <a:pt x="1157572" y="696658"/>
                  <a:pt x="1151095" y="700944"/>
                </a:cubicBezTo>
                <a:cubicBezTo>
                  <a:pt x="1144618" y="705230"/>
                  <a:pt x="1139856" y="712183"/>
                  <a:pt x="1136808" y="721708"/>
                </a:cubicBezTo>
                <a:lnTo>
                  <a:pt x="1109376" y="710088"/>
                </a:lnTo>
                <a:cubicBezTo>
                  <a:pt x="1113186" y="697610"/>
                  <a:pt x="1120806" y="687704"/>
                  <a:pt x="1132045" y="680180"/>
                </a:cubicBezTo>
                <a:cubicBezTo>
                  <a:pt x="1143285" y="672750"/>
                  <a:pt x="1157858" y="668940"/>
                  <a:pt x="1175765" y="668940"/>
                </a:cubicBezTo>
                <a:close/>
                <a:moveTo>
                  <a:pt x="662177" y="668940"/>
                </a:moveTo>
                <a:cubicBezTo>
                  <a:pt x="677036" y="668940"/>
                  <a:pt x="690085" y="672083"/>
                  <a:pt x="701516" y="678370"/>
                </a:cubicBezTo>
                <a:cubicBezTo>
                  <a:pt x="712850" y="684656"/>
                  <a:pt x="721804" y="693705"/>
                  <a:pt x="728185" y="705611"/>
                </a:cubicBezTo>
                <a:cubicBezTo>
                  <a:pt x="734567" y="717422"/>
                  <a:pt x="737806" y="731710"/>
                  <a:pt x="737806" y="748093"/>
                </a:cubicBezTo>
                <a:cubicBezTo>
                  <a:pt x="737806" y="764476"/>
                  <a:pt x="734567" y="778763"/>
                  <a:pt x="728185" y="790574"/>
                </a:cubicBezTo>
                <a:cubicBezTo>
                  <a:pt x="721804" y="802385"/>
                  <a:pt x="712850" y="811529"/>
                  <a:pt x="701516" y="817816"/>
                </a:cubicBezTo>
                <a:cubicBezTo>
                  <a:pt x="690085" y="824102"/>
                  <a:pt x="677036" y="827245"/>
                  <a:pt x="662177" y="827245"/>
                </a:cubicBezTo>
                <a:cubicBezTo>
                  <a:pt x="647318" y="827245"/>
                  <a:pt x="634174" y="824102"/>
                  <a:pt x="622839" y="817816"/>
                </a:cubicBezTo>
                <a:cubicBezTo>
                  <a:pt x="611409" y="811529"/>
                  <a:pt x="602456" y="802480"/>
                  <a:pt x="595979" y="790574"/>
                </a:cubicBezTo>
                <a:cubicBezTo>
                  <a:pt x="589502" y="778763"/>
                  <a:pt x="586263" y="764476"/>
                  <a:pt x="586263" y="748093"/>
                </a:cubicBezTo>
                <a:cubicBezTo>
                  <a:pt x="586263" y="731710"/>
                  <a:pt x="589502" y="717517"/>
                  <a:pt x="595979" y="705611"/>
                </a:cubicBezTo>
                <a:cubicBezTo>
                  <a:pt x="602551" y="693800"/>
                  <a:pt x="611409" y="684656"/>
                  <a:pt x="622839" y="678370"/>
                </a:cubicBezTo>
                <a:cubicBezTo>
                  <a:pt x="634269" y="672083"/>
                  <a:pt x="647318" y="668940"/>
                  <a:pt x="662177" y="668940"/>
                </a:cubicBezTo>
                <a:close/>
                <a:moveTo>
                  <a:pt x="1788032" y="668845"/>
                </a:moveTo>
                <a:cubicBezTo>
                  <a:pt x="1798891" y="668845"/>
                  <a:pt x="1808511" y="670941"/>
                  <a:pt x="1817179" y="675131"/>
                </a:cubicBezTo>
                <a:cubicBezTo>
                  <a:pt x="1825847" y="679322"/>
                  <a:pt x="1832705" y="685609"/>
                  <a:pt x="1837753" y="693896"/>
                </a:cubicBezTo>
                <a:cubicBezTo>
                  <a:pt x="1842801" y="702278"/>
                  <a:pt x="1845373" y="712850"/>
                  <a:pt x="1845373" y="725614"/>
                </a:cubicBezTo>
                <a:lnTo>
                  <a:pt x="1845373" y="824388"/>
                </a:lnTo>
                <a:lnTo>
                  <a:pt x="1812797" y="824388"/>
                </a:lnTo>
                <a:lnTo>
                  <a:pt x="1812797" y="735710"/>
                </a:lnTo>
                <a:cubicBezTo>
                  <a:pt x="1812797" y="720661"/>
                  <a:pt x="1809654" y="710279"/>
                  <a:pt x="1803463" y="704468"/>
                </a:cubicBezTo>
                <a:cubicBezTo>
                  <a:pt x="1797272" y="698658"/>
                  <a:pt x="1789461" y="695801"/>
                  <a:pt x="1780126" y="695801"/>
                </a:cubicBezTo>
                <a:cubicBezTo>
                  <a:pt x="1773364" y="695801"/>
                  <a:pt x="1766887" y="697420"/>
                  <a:pt x="1760600" y="700563"/>
                </a:cubicBezTo>
                <a:cubicBezTo>
                  <a:pt x="1754314" y="703706"/>
                  <a:pt x="1749075" y="708755"/>
                  <a:pt x="1744884" y="715613"/>
                </a:cubicBezTo>
                <a:cubicBezTo>
                  <a:pt x="1740693" y="722471"/>
                  <a:pt x="1738597" y="731710"/>
                  <a:pt x="1738597" y="743331"/>
                </a:cubicBezTo>
                <a:lnTo>
                  <a:pt x="1738597" y="824388"/>
                </a:lnTo>
                <a:lnTo>
                  <a:pt x="1706022" y="824388"/>
                </a:lnTo>
                <a:lnTo>
                  <a:pt x="1706022" y="671988"/>
                </a:lnTo>
                <a:lnTo>
                  <a:pt x="1734978" y="671988"/>
                </a:lnTo>
                <a:lnTo>
                  <a:pt x="1736407" y="698658"/>
                </a:lnTo>
                <a:cubicBezTo>
                  <a:pt x="1738788" y="693705"/>
                  <a:pt x="1741741" y="689228"/>
                  <a:pt x="1745170" y="685514"/>
                </a:cubicBezTo>
                <a:cubicBezTo>
                  <a:pt x="1750599" y="679703"/>
                  <a:pt x="1756981" y="675512"/>
                  <a:pt x="1764410" y="672845"/>
                </a:cubicBezTo>
                <a:cubicBezTo>
                  <a:pt x="1771840" y="670178"/>
                  <a:pt x="1779650" y="668845"/>
                  <a:pt x="1788032" y="668845"/>
                </a:cubicBezTo>
                <a:close/>
                <a:moveTo>
                  <a:pt x="196976" y="668845"/>
                </a:moveTo>
                <a:cubicBezTo>
                  <a:pt x="207740" y="668845"/>
                  <a:pt x="217455" y="670941"/>
                  <a:pt x="226123" y="675131"/>
                </a:cubicBezTo>
                <a:cubicBezTo>
                  <a:pt x="234791" y="679322"/>
                  <a:pt x="241649" y="685609"/>
                  <a:pt x="246697" y="693896"/>
                </a:cubicBezTo>
                <a:cubicBezTo>
                  <a:pt x="251745" y="702278"/>
                  <a:pt x="254317" y="712850"/>
                  <a:pt x="254317" y="725614"/>
                </a:cubicBezTo>
                <a:lnTo>
                  <a:pt x="254317" y="824388"/>
                </a:lnTo>
                <a:lnTo>
                  <a:pt x="221741" y="824388"/>
                </a:lnTo>
                <a:lnTo>
                  <a:pt x="221741" y="735710"/>
                </a:lnTo>
                <a:cubicBezTo>
                  <a:pt x="221741" y="720661"/>
                  <a:pt x="218598" y="710279"/>
                  <a:pt x="212407" y="704468"/>
                </a:cubicBezTo>
                <a:cubicBezTo>
                  <a:pt x="206216" y="698658"/>
                  <a:pt x="198405" y="695801"/>
                  <a:pt x="189071" y="695801"/>
                </a:cubicBezTo>
                <a:cubicBezTo>
                  <a:pt x="182308" y="695801"/>
                  <a:pt x="175831" y="697420"/>
                  <a:pt x="169544" y="700563"/>
                </a:cubicBezTo>
                <a:cubicBezTo>
                  <a:pt x="163258" y="703706"/>
                  <a:pt x="158019" y="708755"/>
                  <a:pt x="153828" y="715613"/>
                </a:cubicBezTo>
                <a:cubicBezTo>
                  <a:pt x="149637" y="722471"/>
                  <a:pt x="147542" y="731710"/>
                  <a:pt x="147542" y="743331"/>
                </a:cubicBezTo>
                <a:lnTo>
                  <a:pt x="147542" y="824388"/>
                </a:lnTo>
                <a:lnTo>
                  <a:pt x="114966" y="824388"/>
                </a:lnTo>
                <a:lnTo>
                  <a:pt x="114966" y="671988"/>
                </a:lnTo>
                <a:lnTo>
                  <a:pt x="143922" y="671988"/>
                </a:lnTo>
                <a:lnTo>
                  <a:pt x="145351" y="698658"/>
                </a:lnTo>
                <a:cubicBezTo>
                  <a:pt x="147732" y="693705"/>
                  <a:pt x="150685" y="689228"/>
                  <a:pt x="154114" y="685514"/>
                </a:cubicBezTo>
                <a:cubicBezTo>
                  <a:pt x="159543" y="679703"/>
                  <a:pt x="165925" y="675512"/>
                  <a:pt x="173354" y="672845"/>
                </a:cubicBezTo>
                <a:cubicBezTo>
                  <a:pt x="180784" y="670178"/>
                  <a:pt x="188594" y="668845"/>
                  <a:pt x="196976" y="668845"/>
                </a:cubicBezTo>
                <a:close/>
                <a:moveTo>
                  <a:pt x="850963" y="668750"/>
                </a:moveTo>
                <a:cubicBezTo>
                  <a:pt x="866203" y="668750"/>
                  <a:pt x="879252" y="671417"/>
                  <a:pt x="890015" y="676846"/>
                </a:cubicBezTo>
                <a:cubicBezTo>
                  <a:pt x="900779" y="682275"/>
                  <a:pt x="908970" y="689991"/>
                  <a:pt x="914685" y="699897"/>
                </a:cubicBezTo>
                <a:lnTo>
                  <a:pt x="892111" y="718756"/>
                </a:lnTo>
                <a:cubicBezTo>
                  <a:pt x="888301" y="710660"/>
                  <a:pt x="882586" y="704659"/>
                  <a:pt x="875061" y="700659"/>
                </a:cubicBezTo>
                <a:cubicBezTo>
                  <a:pt x="867536" y="696754"/>
                  <a:pt x="859726" y="694753"/>
                  <a:pt x="851630" y="694753"/>
                </a:cubicBezTo>
                <a:cubicBezTo>
                  <a:pt x="845153" y="694753"/>
                  <a:pt x="839533" y="695610"/>
                  <a:pt x="834866" y="697230"/>
                </a:cubicBezTo>
                <a:cubicBezTo>
                  <a:pt x="830199" y="698849"/>
                  <a:pt x="826674" y="701040"/>
                  <a:pt x="824198" y="703897"/>
                </a:cubicBezTo>
                <a:cubicBezTo>
                  <a:pt x="821816" y="706755"/>
                  <a:pt x="820578" y="710089"/>
                  <a:pt x="820578" y="713994"/>
                </a:cubicBezTo>
                <a:cubicBezTo>
                  <a:pt x="820578" y="718090"/>
                  <a:pt x="822102" y="721614"/>
                  <a:pt x="825150" y="724662"/>
                </a:cubicBezTo>
                <a:cubicBezTo>
                  <a:pt x="828198" y="727710"/>
                  <a:pt x="833723" y="730091"/>
                  <a:pt x="841628" y="731710"/>
                </a:cubicBezTo>
                <a:lnTo>
                  <a:pt x="876395" y="739044"/>
                </a:lnTo>
                <a:lnTo>
                  <a:pt x="876204" y="738854"/>
                </a:lnTo>
                <a:cubicBezTo>
                  <a:pt x="890873" y="741712"/>
                  <a:pt x="901160" y="746569"/>
                  <a:pt x="907160" y="753332"/>
                </a:cubicBezTo>
                <a:cubicBezTo>
                  <a:pt x="913066" y="760190"/>
                  <a:pt x="916114" y="768477"/>
                  <a:pt x="916114" y="778192"/>
                </a:cubicBezTo>
                <a:cubicBezTo>
                  <a:pt x="916114" y="787908"/>
                  <a:pt x="913542" y="796480"/>
                  <a:pt x="908494" y="803910"/>
                </a:cubicBezTo>
                <a:cubicBezTo>
                  <a:pt x="903446" y="811339"/>
                  <a:pt x="896111" y="817054"/>
                  <a:pt x="886586" y="821150"/>
                </a:cubicBezTo>
                <a:cubicBezTo>
                  <a:pt x="877061" y="825246"/>
                  <a:pt x="865727" y="827246"/>
                  <a:pt x="852487" y="827246"/>
                </a:cubicBezTo>
                <a:cubicBezTo>
                  <a:pt x="837247" y="827246"/>
                  <a:pt x="823340" y="824293"/>
                  <a:pt x="810767" y="818388"/>
                </a:cubicBezTo>
                <a:cubicBezTo>
                  <a:pt x="798099" y="812577"/>
                  <a:pt x="788193" y="804196"/>
                  <a:pt x="780859" y="793432"/>
                </a:cubicBezTo>
                <a:lnTo>
                  <a:pt x="803433" y="773906"/>
                </a:lnTo>
                <a:cubicBezTo>
                  <a:pt x="807910" y="782288"/>
                  <a:pt x="814292" y="788956"/>
                  <a:pt x="822769" y="793908"/>
                </a:cubicBezTo>
                <a:cubicBezTo>
                  <a:pt x="831151" y="798862"/>
                  <a:pt x="841247" y="801338"/>
                  <a:pt x="853058" y="801338"/>
                </a:cubicBezTo>
                <a:cubicBezTo>
                  <a:pt x="862488" y="801338"/>
                  <a:pt x="869822" y="799719"/>
                  <a:pt x="875347" y="796480"/>
                </a:cubicBezTo>
                <a:cubicBezTo>
                  <a:pt x="880776" y="793242"/>
                  <a:pt x="883538" y="788670"/>
                  <a:pt x="883538" y="782764"/>
                </a:cubicBezTo>
                <a:cubicBezTo>
                  <a:pt x="883538" y="778954"/>
                  <a:pt x="882300" y="775525"/>
                  <a:pt x="879728" y="772573"/>
                </a:cubicBezTo>
                <a:cubicBezTo>
                  <a:pt x="877157" y="769620"/>
                  <a:pt x="872394" y="767334"/>
                  <a:pt x="865250" y="765715"/>
                </a:cubicBezTo>
                <a:lnTo>
                  <a:pt x="833247" y="759047"/>
                </a:lnTo>
                <a:cubicBezTo>
                  <a:pt x="816959" y="755808"/>
                  <a:pt x="805338" y="750570"/>
                  <a:pt x="798480" y="743331"/>
                </a:cubicBezTo>
                <a:cubicBezTo>
                  <a:pt x="791527" y="736092"/>
                  <a:pt x="788098" y="726852"/>
                  <a:pt x="788098" y="715708"/>
                </a:cubicBezTo>
                <a:cubicBezTo>
                  <a:pt x="788098" y="707421"/>
                  <a:pt x="790574" y="699706"/>
                  <a:pt x="795432" y="692563"/>
                </a:cubicBezTo>
                <a:cubicBezTo>
                  <a:pt x="800385" y="685419"/>
                  <a:pt x="807529" y="679704"/>
                  <a:pt x="816959" y="675322"/>
                </a:cubicBezTo>
                <a:cubicBezTo>
                  <a:pt x="826388" y="670941"/>
                  <a:pt x="837723" y="668750"/>
                  <a:pt x="850963" y="668750"/>
                </a:cubicBezTo>
                <a:close/>
                <a:moveTo>
                  <a:pt x="375856" y="668750"/>
                </a:moveTo>
                <a:cubicBezTo>
                  <a:pt x="391096" y="668750"/>
                  <a:pt x="404145" y="671417"/>
                  <a:pt x="414909" y="676846"/>
                </a:cubicBezTo>
                <a:cubicBezTo>
                  <a:pt x="425672" y="682275"/>
                  <a:pt x="433863" y="689991"/>
                  <a:pt x="439578" y="699897"/>
                </a:cubicBezTo>
                <a:lnTo>
                  <a:pt x="417004" y="718756"/>
                </a:lnTo>
                <a:cubicBezTo>
                  <a:pt x="413194" y="710660"/>
                  <a:pt x="407479" y="704564"/>
                  <a:pt x="399954" y="700659"/>
                </a:cubicBezTo>
                <a:cubicBezTo>
                  <a:pt x="392430" y="696754"/>
                  <a:pt x="384619" y="694753"/>
                  <a:pt x="376523" y="694753"/>
                </a:cubicBezTo>
                <a:cubicBezTo>
                  <a:pt x="370046" y="694753"/>
                  <a:pt x="364426" y="695610"/>
                  <a:pt x="359759" y="697230"/>
                </a:cubicBezTo>
                <a:cubicBezTo>
                  <a:pt x="355092" y="698849"/>
                  <a:pt x="351567" y="701040"/>
                  <a:pt x="349091" y="703897"/>
                </a:cubicBezTo>
                <a:cubicBezTo>
                  <a:pt x="346710" y="706755"/>
                  <a:pt x="345471" y="710089"/>
                  <a:pt x="345471" y="713994"/>
                </a:cubicBezTo>
                <a:cubicBezTo>
                  <a:pt x="345471" y="718090"/>
                  <a:pt x="346995" y="721614"/>
                  <a:pt x="350043" y="724662"/>
                </a:cubicBezTo>
                <a:cubicBezTo>
                  <a:pt x="353091" y="727710"/>
                  <a:pt x="358616" y="730091"/>
                  <a:pt x="366522" y="731710"/>
                </a:cubicBezTo>
                <a:lnTo>
                  <a:pt x="401288" y="739044"/>
                </a:lnTo>
                <a:lnTo>
                  <a:pt x="401097" y="738854"/>
                </a:lnTo>
                <a:cubicBezTo>
                  <a:pt x="415766" y="741712"/>
                  <a:pt x="426053" y="746569"/>
                  <a:pt x="432054" y="753332"/>
                </a:cubicBezTo>
                <a:cubicBezTo>
                  <a:pt x="437959" y="760190"/>
                  <a:pt x="441007" y="768477"/>
                  <a:pt x="441007" y="778192"/>
                </a:cubicBezTo>
                <a:cubicBezTo>
                  <a:pt x="441007" y="787908"/>
                  <a:pt x="438435" y="796480"/>
                  <a:pt x="433387" y="803910"/>
                </a:cubicBezTo>
                <a:cubicBezTo>
                  <a:pt x="428339" y="811339"/>
                  <a:pt x="421005" y="817054"/>
                  <a:pt x="411480" y="821150"/>
                </a:cubicBezTo>
                <a:cubicBezTo>
                  <a:pt x="401955" y="825246"/>
                  <a:pt x="390620" y="827246"/>
                  <a:pt x="377380" y="827246"/>
                </a:cubicBezTo>
                <a:cubicBezTo>
                  <a:pt x="362140" y="827246"/>
                  <a:pt x="348234" y="824293"/>
                  <a:pt x="335661" y="818388"/>
                </a:cubicBezTo>
                <a:cubicBezTo>
                  <a:pt x="322992" y="812577"/>
                  <a:pt x="313086" y="804196"/>
                  <a:pt x="305752" y="793432"/>
                </a:cubicBezTo>
                <a:lnTo>
                  <a:pt x="328326" y="773906"/>
                </a:lnTo>
                <a:cubicBezTo>
                  <a:pt x="332803" y="782288"/>
                  <a:pt x="339185" y="788956"/>
                  <a:pt x="347662" y="793908"/>
                </a:cubicBezTo>
                <a:cubicBezTo>
                  <a:pt x="356044" y="798862"/>
                  <a:pt x="366141" y="801338"/>
                  <a:pt x="377952" y="801338"/>
                </a:cubicBezTo>
                <a:cubicBezTo>
                  <a:pt x="387381" y="801338"/>
                  <a:pt x="394716" y="799719"/>
                  <a:pt x="400240" y="796480"/>
                </a:cubicBezTo>
                <a:cubicBezTo>
                  <a:pt x="405669" y="793242"/>
                  <a:pt x="408432" y="788670"/>
                  <a:pt x="408432" y="782764"/>
                </a:cubicBezTo>
                <a:cubicBezTo>
                  <a:pt x="408432" y="778954"/>
                  <a:pt x="407193" y="775525"/>
                  <a:pt x="404622" y="772573"/>
                </a:cubicBezTo>
                <a:cubicBezTo>
                  <a:pt x="402050" y="769620"/>
                  <a:pt x="397287" y="767334"/>
                  <a:pt x="390144" y="765715"/>
                </a:cubicBezTo>
                <a:lnTo>
                  <a:pt x="358140" y="759047"/>
                </a:lnTo>
                <a:cubicBezTo>
                  <a:pt x="341852" y="755808"/>
                  <a:pt x="330231" y="750570"/>
                  <a:pt x="323373" y="743331"/>
                </a:cubicBezTo>
                <a:cubicBezTo>
                  <a:pt x="316420" y="736092"/>
                  <a:pt x="312991" y="726852"/>
                  <a:pt x="312991" y="715708"/>
                </a:cubicBezTo>
                <a:cubicBezTo>
                  <a:pt x="312991" y="707421"/>
                  <a:pt x="315468" y="699706"/>
                  <a:pt x="320325" y="692563"/>
                </a:cubicBezTo>
                <a:cubicBezTo>
                  <a:pt x="325278" y="685419"/>
                  <a:pt x="332422" y="679704"/>
                  <a:pt x="341852" y="675322"/>
                </a:cubicBezTo>
                <a:cubicBezTo>
                  <a:pt x="351282" y="670941"/>
                  <a:pt x="362616" y="668750"/>
                  <a:pt x="375856" y="668750"/>
                </a:cubicBezTo>
                <a:close/>
                <a:moveTo>
                  <a:pt x="1016412" y="627221"/>
                </a:moveTo>
                <a:lnTo>
                  <a:pt x="1016412" y="671989"/>
                </a:lnTo>
                <a:lnTo>
                  <a:pt x="1068800" y="671989"/>
                </a:lnTo>
                <a:lnTo>
                  <a:pt x="1068800" y="697611"/>
                </a:lnTo>
                <a:lnTo>
                  <a:pt x="1016412" y="697611"/>
                </a:lnTo>
                <a:lnTo>
                  <a:pt x="1016412" y="778669"/>
                </a:lnTo>
                <a:cubicBezTo>
                  <a:pt x="1016412" y="786193"/>
                  <a:pt x="1018317" y="791718"/>
                  <a:pt x="1022318" y="795147"/>
                </a:cubicBezTo>
                <a:cubicBezTo>
                  <a:pt x="1026318" y="798576"/>
                  <a:pt x="1031652" y="800290"/>
                  <a:pt x="1038320" y="800290"/>
                </a:cubicBezTo>
                <a:cubicBezTo>
                  <a:pt x="1043749" y="800290"/>
                  <a:pt x="1048512" y="799433"/>
                  <a:pt x="1052607" y="797719"/>
                </a:cubicBezTo>
                <a:lnTo>
                  <a:pt x="1052702" y="797719"/>
                </a:lnTo>
                <a:cubicBezTo>
                  <a:pt x="1056703" y="796004"/>
                  <a:pt x="1060513" y="793623"/>
                  <a:pt x="1063942" y="790575"/>
                </a:cubicBezTo>
                <a:lnTo>
                  <a:pt x="1071276" y="814387"/>
                </a:lnTo>
                <a:cubicBezTo>
                  <a:pt x="1066609" y="818483"/>
                  <a:pt x="1060799" y="821721"/>
                  <a:pt x="1054036" y="824008"/>
                </a:cubicBezTo>
                <a:cubicBezTo>
                  <a:pt x="1047273" y="826389"/>
                  <a:pt x="1040129" y="827532"/>
                  <a:pt x="1031366" y="827532"/>
                </a:cubicBezTo>
                <a:cubicBezTo>
                  <a:pt x="1022603" y="827532"/>
                  <a:pt x="1014602" y="826103"/>
                  <a:pt x="1007268" y="823246"/>
                </a:cubicBezTo>
                <a:cubicBezTo>
                  <a:pt x="999934" y="820388"/>
                  <a:pt x="994314" y="815721"/>
                  <a:pt x="990218" y="809339"/>
                </a:cubicBezTo>
                <a:cubicBezTo>
                  <a:pt x="986123" y="802957"/>
                  <a:pt x="984027" y="794575"/>
                  <a:pt x="983837" y="784193"/>
                </a:cubicBezTo>
                <a:lnTo>
                  <a:pt x="983837" y="697611"/>
                </a:lnTo>
                <a:lnTo>
                  <a:pt x="954595" y="697611"/>
                </a:lnTo>
                <a:lnTo>
                  <a:pt x="954595" y="671989"/>
                </a:lnTo>
                <a:lnTo>
                  <a:pt x="983837" y="671989"/>
                </a:lnTo>
                <a:lnTo>
                  <a:pt x="983837" y="636365"/>
                </a:lnTo>
                <a:close/>
                <a:moveTo>
                  <a:pt x="12668" y="623220"/>
                </a:moveTo>
                <a:lnTo>
                  <a:pt x="45244" y="623220"/>
                </a:lnTo>
                <a:lnTo>
                  <a:pt x="45244" y="824388"/>
                </a:lnTo>
                <a:lnTo>
                  <a:pt x="12668" y="824388"/>
                </a:lnTo>
                <a:close/>
                <a:moveTo>
                  <a:pt x="692943" y="611028"/>
                </a:moveTo>
                <a:cubicBezTo>
                  <a:pt x="699039" y="611028"/>
                  <a:pt x="703897" y="612743"/>
                  <a:pt x="707421" y="616172"/>
                </a:cubicBezTo>
                <a:cubicBezTo>
                  <a:pt x="710945" y="619601"/>
                  <a:pt x="712755" y="624458"/>
                  <a:pt x="712755" y="630173"/>
                </a:cubicBezTo>
                <a:cubicBezTo>
                  <a:pt x="712755" y="635888"/>
                  <a:pt x="710945" y="640555"/>
                  <a:pt x="707421" y="644080"/>
                </a:cubicBezTo>
                <a:cubicBezTo>
                  <a:pt x="703897" y="647604"/>
                  <a:pt x="699039" y="649414"/>
                  <a:pt x="692943" y="649414"/>
                </a:cubicBezTo>
                <a:cubicBezTo>
                  <a:pt x="686847" y="649414"/>
                  <a:pt x="681989" y="647604"/>
                  <a:pt x="678465" y="644080"/>
                </a:cubicBezTo>
                <a:cubicBezTo>
                  <a:pt x="674941" y="640460"/>
                  <a:pt x="673131" y="636079"/>
                  <a:pt x="673131" y="630173"/>
                </a:cubicBezTo>
                <a:cubicBezTo>
                  <a:pt x="673131" y="624268"/>
                  <a:pt x="674941" y="619601"/>
                  <a:pt x="678465" y="616172"/>
                </a:cubicBezTo>
                <a:cubicBezTo>
                  <a:pt x="681989" y="612743"/>
                  <a:pt x="686847" y="611028"/>
                  <a:pt x="692943" y="611028"/>
                </a:cubicBezTo>
                <a:close/>
                <a:moveTo>
                  <a:pt x="631412" y="611028"/>
                </a:moveTo>
                <a:cubicBezTo>
                  <a:pt x="637508" y="611028"/>
                  <a:pt x="642366" y="612743"/>
                  <a:pt x="645890" y="616172"/>
                </a:cubicBezTo>
                <a:cubicBezTo>
                  <a:pt x="649414" y="619601"/>
                  <a:pt x="651224" y="624458"/>
                  <a:pt x="651224" y="630173"/>
                </a:cubicBezTo>
                <a:cubicBezTo>
                  <a:pt x="651224" y="635888"/>
                  <a:pt x="649414" y="640555"/>
                  <a:pt x="645890" y="644080"/>
                </a:cubicBezTo>
                <a:cubicBezTo>
                  <a:pt x="642366" y="647604"/>
                  <a:pt x="637222" y="649414"/>
                  <a:pt x="631412" y="649414"/>
                </a:cubicBezTo>
                <a:cubicBezTo>
                  <a:pt x="625602" y="649414"/>
                  <a:pt x="620744" y="647604"/>
                  <a:pt x="617125" y="644080"/>
                </a:cubicBezTo>
                <a:cubicBezTo>
                  <a:pt x="613410" y="640460"/>
                  <a:pt x="611600" y="636079"/>
                  <a:pt x="611600" y="630173"/>
                </a:cubicBezTo>
                <a:cubicBezTo>
                  <a:pt x="611600" y="624268"/>
                  <a:pt x="613505" y="619601"/>
                  <a:pt x="617125" y="616172"/>
                </a:cubicBezTo>
                <a:cubicBezTo>
                  <a:pt x="620744" y="612743"/>
                  <a:pt x="625316" y="611028"/>
                  <a:pt x="631412" y="611028"/>
                </a:cubicBezTo>
                <a:close/>
                <a:moveTo>
                  <a:pt x="513111" y="605789"/>
                </a:moveTo>
                <a:cubicBezTo>
                  <a:pt x="519970" y="605789"/>
                  <a:pt x="525304" y="607504"/>
                  <a:pt x="529113" y="610933"/>
                </a:cubicBezTo>
                <a:cubicBezTo>
                  <a:pt x="532828" y="614457"/>
                  <a:pt x="534733" y="619410"/>
                  <a:pt x="534733" y="625887"/>
                </a:cubicBezTo>
                <a:cubicBezTo>
                  <a:pt x="534733" y="632364"/>
                  <a:pt x="532924" y="637412"/>
                  <a:pt x="529113" y="640936"/>
                </a:cubicBezTo>
                <a:cubicBezTo>
                  <a:pt x="525304" y="644461"/>
                  <a:pt x="520255" y="646270"/>
                  <a:pt x="513111" y="646270"/>
                </a:cubicBezTo>
                <a:cubicBezTo>
                  <a:pt x="505968" y="646270"/>
                  <a:pt x="500538" y="644461"/>
                  <a:pt x="496824" y="640936"/>
                </a:cubicBezTo>
                <a:cubicBezTo>
                  <a:pt x="493109" y="637412"/>
                  <a:pt x="491204" y="632364"/>
                  <a:pt x="491204" y="625887"/>
                </a:cubicBezTo>
                <a:cubicBezTo>
                  <a:pt x="491204" y="619410"/>
                  <a:pt x="493014" y="614362"/>
                  <a:pt x="496824" y="610933"/>
                </a:cubicBezTo>
                <a:cubicBezTo>
                  <a:pt x="500538" y="607504"/>
                  <a:pt x="505968" y="605789"/>
                  <a:pt x="513111" y="605789"/>
                </a:cubicBezTo>
                <a:close/>
                <a:moveTo>
                  <a:pt x="1415033" y="603408"/>
                </a:moveTo>
                <a:lnTo>
                  <a:pt x="1447609" y="603408"/>
                </a:lnTo>
                <a:lnTo>
                  <a:pt x="1447609" y="824388"/>
                </a:lnTo>
                <a:lnTo>
                  <a:pt x="1418653" y="824388"/>
                </a:lnTo>
                <a:lnTo>
                  <a:pt x="1416938" y="795813"/>
                </a:lnTo>
                <a:cubicBezTo>
                  <a:pt x="1415224" y="799814"/>
                  <a:pt x="1413033" y="803528"/>
                  <a:pt x="1410366" y="806862"/>
                </a:cubicBezTo>
                <a:cubicBezTo>
                  <a:pt x="1405128" y="813434"/>
                  <a:pt x="1398555" y="818578"/>
                  <a:pt x="1390745" y="822102"/>
                </a:cubicBezTo>
                <a:cubicBezTo>
                  <a:pt x="1382934" y="825626"/>
                  <a:pt x="1374552" y="827436"/>
                  <a:pt x="1365599" y="827436"/>
                </a:cubicBezTo>
                <a:cubicBezTo>
                  <a:pt x="1353026" y="827436"/>
                  <a:pt x="1341596" y="824293"/>
                  <a:pt x="1331309" y="818006"/>
                </a:cubicBezTo>
                <a:cubicBezTo>
                  <a:pt x="1321117" y="811720"/>
                  <a:pt x="1313021" y="802671"/>
                  <a:pt x="1307115" y="790860"/>
                </a:cubicBezTo>
                <a:cubicBezTo>
                  <a:pt x="1301210" y="779049"/>
                  <a:pt x="1298257" y="765524"/>
                  <a:pt x="1298257" y="748474"/>
                </a:cubicBezTo>
                <a:cubicBezTo>
                  <a:pt x="1298257" y="731424"/>
                  <a:pt x="1301400" y="717041"/>
                  <a:pt x="1307687" y="705230"/>
                </a:cubicBezTo>
                <a:cubicBezTo>
                  <a:pt x="1314069" y="693419"/>
                  <a:pt x="1322450" y="684466"/>
                  <a:pt x="1333023" y="678275"/>
                </a:cubicBezTo>
                <a:cubicBezTo>
                  <a:pt x="1343596" y="672083"/>
                  <a:pt x="1354740" y="668940"/>
                  <a:pt x="1367790" y="668940"/>
                </a:cubicBezTo>
                <a:cubicBezTo>
                  <a:pt x="1380839" y="668940"/>
                  <a:pt x="1391792" y="672464"/>
                  <a:pt x="1400746" y="679608"/>
                </a:cubicBezTo>
                <a:cubicBezTo>
                  <a:pt x="1406937" y="684561"/>
                  <a:pt x="1411700" y="690657"/>
                  <a:pt x="1415033" y="697706"/>
                </a:cubicBezTo>
                <a:close/>
                <a:moveTo>
                  <a:pt x="1631441" y="121158"/>
                </a:moveTo>
                <a:cubicBezTo>
                  <a:pt x="1615820" y="121158"/>
                  <a:pt x="1602961" y="125159"/>
                  <a:pt x="1593056" y="133255"/>
                </a:cubicBezTo>
                <a:cubicBezTo>
                  <a:pt x="1583054" y="141351"/>
                  <a:pt x="1575720" y="153734"/>
                  <a:pt x="1570862" y="170307"/>
                </a:cubicBezTo>
                <a:cubicBezTo>
                  <a:pt x="1566100" y="186881"/>
                  <a:pt x="1563623" y="209074"/>
                  <a:pt x="1563623" y="235363"/>
                </a:cubicBezTo>
                <a:cubicBezTo>
                  <a:pt x="1563623" y="261652"/>
                  <a:pt x="1566005" y="283178"/>
                  <a:pt x="1570862" y="300038"/>
                </a:cubicBezTo>
                <a:cubicBezTo>
                  <a:pt x="1575720" y="316801"/>
                  <a:pt x="1583150" y="329279"/>
                  <a:pt x="1593056" y="337375"/>
                </a:cubicBezTo>
                <a:cubicBezTo>
                  <a:pt x="1602961" y="345472"/>
                  <a:pt x="1615820" y="349472"/>
                  <a:pt x="1631441" y="349472"/>
                </a:cubicBezTo>
                <a:cubicBezTo>
                  <a:pt x="1647062" y="349472"/>
                  <a:pt x="1659921" y="345472"/>
                  <a:pt x="1669827" y="337375"/>
                </a:cubicBezTo>
                <a:cubicBezTo>
                  <a:pt x="1679733" y="329375"/>
                  <a:pt x="1687067" y="316897"/>
                  <a:pt x="1691639" y="300038"/>
                </a:cubicBezTo>
                <a:cubicBezTo>
                  <a:pt x="1696307" y="283274"/>
                  <a:pt x="1698593" y="262128"/>
                  <a:pt x="1698593" y="235363"/>
                </a:cubicBezTo>
                <a:cubicBezTo>
                  <a:pt x="1698593" y="208598"/>
                  <a:pt x="1696211" y="186881"/>
                  <a:pt x="1691639" y="170307"/>
                </a:cubicBezTo>
                <a:cubicBezTo>
                  <a:pt x="1686972" y="153638"/>
                  <a:pt x="1679733" y="141351"/>
                  <a:pt x="1669827" y="133255"/>
                </a:cubicBezTo>
                <a:cubicBezTo>
                  <a:pt x="1659921" y="125159"/>
                  <a:pt x="1647062" y="121158"/>
                  <a:pt x="1631441" y="121158"/>
                </a:cubicBezTo>
                <a:close/>
                <a:moveTo>
                  <a:pt x="640270" y="121158"/>
                </a:moveTo>
                <a:cubicBezTo>
                  <a:pt x="624554" y="121158"/>
                  <a:pt x="611791" y="125159"/>
                  <a:pt x="601884" y="133255"/>
                </a:cubicBezTo>
                <a:cubicBezTo>
                  <a:pt x="591883" y="141351"/>
                  <a:pt x="584549" y="153734"/>
                  <a:pt x="579691" y="170307"/>
                </a:cubicBezTo>
                <a:cubicBezTo>
                  <a:pt x="574929" y="186881"/>
                  <a:pt x="572452" y="209074"/>
                  <a:pt x="572452" y="235363"/>
                </a:cubicBezTo>
                <a:cubicBezTo>
                  <a:pt x="572452" y="261652"/>
                  <a:pt x="574833" y="283178"/>
                  <a:pt x="579691" y="300038"/>
                </a:cubicBezTo>
                <a:cubicBezTo>
                  <a:pt x="584549" y="316801"/>
                  <a:pt x="591979" y="329279"/>
                  <a:pt x="601884" y="337375"/>
                </a:cubicBezTo>
                <a:cubicBezTo>
                  <a:pt x="611791" y="345472"/>
                  <a:pt x="624649" y="349472"/>
                  <a:pt x="640270" y="349472"/>
                </a:cubicBezTo>
                <a:cubicBezTo>
                  <a:pt x="655891" y="349472"/>
                  <a:pt x="668750" y="345472"/>
                  <a:pt x="678656" y="337375"/>
                </a:cubicBezTo>
                <a:cubicBezTo>
                  <a:pt x="688562" y="329375"/>
                  <a:pt x="695896" y="316897"/>
                  <a:pt x="700468" y="300038"/>
                </a:cubicBezTo>
                <a:cubicBezTo>
                  <a:pt x="705135" y="283274"/>
                  <a:pt x="707421" y="262128"/>
                  <a:pt x="707421" y="235363"/>
                </a:cubicBezTo>
                <a:cubicBezTo>
                  <a:pt x="707421" y="208598"/>
                  <a:pt x="705040" y="186881"/>
                  <a:pt x="700468" y="170307"/>
                </a:cubicBezTo>
                <a:cubicBezTo>
                  <a:pt x="695801" y="153638"/>
                  <a:pt x="688562" y="141351"/>
                  <a:pt x="678656" y="133255"/>
                </a:cubicBezTo>
                <a:cubicBezTo>
                  <a:pt x="668750" y="125159"/>
                  <a:pt x="655987" y="121158"/>
                  <a:pt x="640270" y="121158"/>
                </a:cubicBezTo>
                <a:close/>
                <a:moveTo>
                  <a:pt x="1176051" y="6953"/>
                </a:moveTo>
                <a:lnTo>
                  <a:pt x="1337309" y="6953"/>
                </a:lnTo>
                <a:lnTo>
                  <a:pt x="1337309" y="275463"/>
                </a:lnTo>
                <a:cubicBezTo>
                  <a:pt x="1337309" y="337375"/>
                  <a:pt x="1318926" y="385381"/>
                  <a:pt x="1281969" y="419481"/>
                </a:cubicBezTo>
                <a:cubicBezTo>
                  <a:pt x="1245012" y="453676"/>
                  <a:pt x="1191768" y="470725"/>
                  <a:pt x="1122045" y="470725"/>
                </a:cubicBezTo>
                <a:cubicBezTo>
                  <a:pt x="1070800" y="470725"/>
                  <a:pt x="1029843" y="461772"/>
                  <a:pt x="999172" y="443770"/>
                </a:cubicBezTo>
                <a:cubicBezTo>
                  <a:pt x="968502" y="425767"/>
                  <a:pt x="947547" y="401098"/>
                  <a:pt x="936212" y="369665"/>
                </a:cubicBezTo>
                <a:cubicBezTo>
                  <a:pt x="924877" y="338328"/>
                  <a:pt x="922210" y="302800"/>
                  <a:pt x="928211" y="263080"/>
                </a:cubicBezTo>
                <a:lnTo>
                  <a:pt x="1088136" y="236125"/>
                </a:lnTo>
                <a:cubicBezTo>
                  <a:pt x="1082135" y="279463"/>
                  <a:pt x="1082992" y="309277"/>
                  <a:pt x="1090612" y="325374"/>
                </a:cubicBezTo>
                <a:cubicBezTo>
                  <a:pt x="1098232" y="341471"/>
                  <a:pt x="1111472" y="349567"/>
                  <a:pt x="1130427" y="349567"/>
                </a:cubicBezTo>
                <a:cubicBezTo>
                  <a:pt x="1146048" y="349567"/>
                  <a:pt x="1157668" y="342900"/>
                  <a:pt x="1165002" y="329470"/>
                </a:cubicBezTo>
                <a:cubicBezTo>
                  <a:pt x="1172337" y="316135"/>
                  <a:pt x="1176051" y="294227"/>
                  <a:pt x="1176051" y="263747"/>
                </a:cubicBezTo>
                <a:close/>
                <a:moveTo>
                  <a:pt x="0" y="6953"/>
                </a:moveTo>
                <a:lnTo>
                  <a:pt x="161258" y="6953"/>
                </a:lnTo>
                <a:lnTo>
                  <a:pt x="161258" y="345376"/>
                </a:lnTo>
                <a:lnTo>
                  <a:pt x="368237" y="345376"/>
                </a:lnTo>
                <a:lnTo>
                  <a:pt x="368237" y="463772"/>
                </a:lnTo>
                <a:lnTo>
                  <a:pt x="0" y="463772"/>
                </a:lnTo>
                <a:close/>
                <a:moveTo>
                  <a:pt x="1631441" y="0"/>
                </a:moveTo>
                <a:cubicBezTo>
                  <a:pt x="1679924" y="0"/>
                  <a:pt x="1721453" y="9239"/>
                  <a:pt x="1756028" y="27718"/>
                </a:cubicBezTo>
                <a:cubicBezTo>
                  <a:pt x="1790699" y="46196"/>
                  <a:pt x="1817179" y="72962"/>
                  <a:pt x="1835657" y="108014"/>
                </a:cubicBezTo>
                <a:cubicBezTo>
                  <a:pt x="1854136" y="143066"/>
                  <a:pt x="1863375" y="185547"/>
                  <a:pt x="1863375" y="235363"/>
                </a:cubicBezTo>
                <a:cubicBezTo>
                  <a:pt x="1863375" y="285179"/>
                  <a:pt x="1854136" y="327660"/>
                  <a:pt x="1835657" y="362712"/>
                </a:cubicBezTo>
                <a:cubicBezTo>
                  <a:pt x="1817179" y="397764"/>
                  <a:pt x="1790604" y="424529"/>
                  <a:pt x="1756028" y="443008"/>
                </a:cubicBezTo>
                <a:cubicBezTo>
                  <a:pt x="1721453" y="461486"/>
                  <a:pt x="1679924" y="470725"/>
                  <a:pt x="1631441" y="470725"/>
                </a:cubicBezTo>
                <a:cubicBezTo>
                  <a:pt x="1583531" y="470725"/>
                  <a:pt x="1542097" y="461486"/>
                  <a:pt x="1507235" y="443008"/>
                </a:cubicBezTo>
                <a:cubicBezTo>
                  <a:pt x="1472374" y="424529"/>
                  <a:pt x="1445609" y="397764"/>
                  <a:pt x="1426940" y="362712"/>
                </a:cubicBezTo>
                <a:cubicBezTo>
                  <a:pt x="1408271" y="327660"/>
                  <a:pt x="1398936" y="285179"/>
                  <a:pt x="1398936" y="235363"/>
                </a:cubicBezTo>
                <a:cubicBezTo>
                  <a:pt x="1398936" y="185547"/>
                  <a:pt x="1408271" y="143066"/>
                  <a:pt x="1426940" y="108014"/>
                </a:cubicBezTo>
                <a:cubicBezTo>
                  <a:pt x="1445609" y="72962"/>
                  <a:pt x="1472374" y="46196"/>
                  <a:pt x="1507235" y="27718"/>
                </a:cubicBezTo>
                <a:cubicBezTo>
                  <a:pt x="1542002" y="9239"/>
                  <a:pt x="1582959" y="0"/>
                  <a:pt x="1631441" y="0"/>
                </a:cubicBezTo>
                <a:close/>
                <a:moveTo>
                  <a:pt x="640270" y="0"/>
                </a:moveTo>
                <a:cubicBezTo>
                  <a:pt x="688752" y="0"/>
                  <a:pt x="730281" y="9239"/>
                  <a:pt x="764857" y="27718"/>
                </a:cubicBezTo>
                <a:cubicBezTo>
                  <a:pt x="799528" y="46196"/>
                  <a:pt x="826008" y="72962"/>
                  <a:pt x="844486" y="108014"/>
                </a:cubicBezTo>
                <a:cubicBezTo>
                  <a:pt x="862965" y="143066"/>
                  <a:pt x="872204" y="185547"/>
                  <a:pt x="872204" y="235363"/>
                </a:cubicBezTo>
                <a:cubicBezTo>
                  <a:pt x="872204" y="285179"/>
                  <a:pt x="862965" y="327660"/>
                  <a:pt x="844486" y="362712"/>
                </a:cubicBezTo>
                <a:cubicBezTo>
                  <a:pt x="826008" y="397764"/>
                  <a:pt x="799433" y="424529"/>
                  <a:pt x="764857" y="443008"/>
                </a:cubicBezTo>
                <a:cubicBezTo>
                  <a:pt x="730281" y="461486"/>
                  <a:pt x="688181" y="470725"/>
                  <a:pt x="640270" y="470725"/>
                </a:cubicBezTo>
                <a:cubicBezTo>
                  <a:pt x="592359" y="470725"/>
                  <a:pt x="550926" y="461486"/>
                  <a:pt x="516064" y="443008"/>
                </a:cubicBezTo>
                <a:cubicBezTo>
                  <a:pt x="481203" y="424529"/>
                  <a:pt x="454437" y="397764"/>
                  <a:pt x="435768" y="362712"/>
                </a:cubicBezTo>
                <a:cubicBezTo>
                  <a:pt x="417099" y="327660"/>
                  <a:pt x="407765" y="285179"/>
                  <a:pt x="407765" y="235363"/>
                </a:cubicBezTo>
                <a:cubicBezTo>
                  <a:pt x="407765" y="185547"/>
                  <a:pt x="417099" y="143066"/>
                  <a:pt x="435768" y="108014"/>
                </a:cubicBezTo>
                <a:cubicBezTo>
                  <a:pt x="454437" y="72962"/>
                  <a:pt x="481203" y="46196"/>
                  <a:pt x="516064" y="27718"/>
                </a:cubicBezTo>
                <a:cubicBezTo>
                  <a:pt x="550831" y="9239"/>
                  <a:pt x="591788" y="0"/>
                  <a:pt x="64027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utbild 2">
  <p:cSld name="Slutbild 2">
    <p:bg>
      <p:bgPr>
        <a:solidFill>
          <a:schemeClr val="dk1"/>
        </a:solidFill>
      </p:bgPr>
    </p:bg>
    <p:spTree>
      <p:nvGrpSpPr>
        <p:cNvPr id="77" name="Shape 77"/>
        <p:cNvGrpSpPr/>
        <p:nvPr/>
      </p:nvGrpSpPr>
      <p:grpSpPr>
        <a:xfrm>
          <a:off x="0" y="0"/>
          <a:ext cx="0" cy="0"/>
          <a:chOff x="0" y="0"/>
          <a:chExt cx="0" cy="0"/>
        </a:xfrm>
      </p:grpSpPr>
      <p:sp>
        <p:nvSpPr>
          <p:cNvPr id="78" name="Google Shape;78;p31"/>
          <p:cNvSpPr txBox="1"/>
          <p:nvPr>
            <p:ph idx="10" type="dt"/>
          </p:nvPr>
        </p:nvSpPr>
        <p:spPr>
          <a:xfrm>
            <a:off x="237311" y="6356350"/>
            <a:ext cx="1273629" cy="365125"/>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1"/>
          <p:cNvSpPr txBox="1"/>
          <p:nvPr>
            <p:ph idx="11" type="ftr"/>
          </p:nvPr>
        </p:nvSpPr>
        <p:spPr>
          <a:xfrm>
            <a:off x="1600200" y="6356350"/>
            <a:ext cx="975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31"/>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lt1"/>
                </a:solidFill>
                <a:latin typeface="Arial"/>
                <a:ea typeface="Arial"/>
                <a:cs typeface="Arial"/>
                <a:sym typeface="Arial"/>
              </a:defRPr>
            </a:lvl1pPr>
            <a:lvl2pPr indent="0" lvl="1" marL="0" algn="r">
              <a:spcBef>
                <a:spcPts val="0"/>
              </a:spcBef>
              <a:buNone/>
              <a:defRPr sz="1200">
                <a:solidFill>
                  <a:schemeClr val="lt1"/>
                </a:solidFill>
                <a:latin typeface="Arial"/>
                <a:ea typeface="Arial"/>
                <a:cs typeface="Arial"/>
                <a:sym typeface="Arial"/>
              </a:defRPr>
            </a:lvl2pPr>
            <a:lvl3pPr indent="0" lvl="2" marL="0" algn="r">
              <a:spcBef>
                <a:spcPts val="0"/>
              </a:spcBef>
              <a:buNone/>
              <a:defRPr sz="1200">
                <a:solidFill>
                  <a:schemeClr val="lt1"/>
                </a:solidFill>
                <a:latin typeface="Arial"/>
                <a:ea typeface="Arial"/>
                <a:cs typeface="Arial"/>
                <a:sym typeface="Arial"/>
              </a:defRPr>
            </a:lvl3pPr>
            <a:lvl4pPr indent="0" lvl="3" marL="0" algn="r">
              <a:spcBef>
                <a:spcPts val="0"/>
              </a:spcBef>
              <a:buNone/>
              <a:defRPr sz="1200">
                <a:solidFill>
                  <a:schemeClr val="lt1"/>
                </a:solidFill>
                <a:latin typeface="Arial"/>
                <a:ea typeface="Arial"/>
                <a:cs typeface="Arial"/>
                <a:sym typeface="Arial"/>
              </a:defRPr>
            </a:lvl4pPr>
            <a:lvl5pPr indent="0" lvl="4" marL="0" algn="r">
              <a:spcBef>
                <a:spcPts val="0"/>
              </a:spcBef>
              <a:buNone/>
              <a:defRPr sz="1200">
                <a:solidFill>
                  <a:schemeClr val="lt1"/>
                </a:solidFill>
                <a:latin typeface="Arial"/>
                <a:ea typeface="Arial"/>
                <a:cs typeface="Arial"/>
                <a:sym typeface="Arial"/>
              </a:defRPr>
            </a:lvl5pPr>
            <a:lvl6pPr indent="0" lvl="5" marL="0" algn="r">
              <a:spcBef>
                <a:spcPts val="0"/>
              </a:spcBef>
              <a:buNone/>
              <a:defRPr sz="1200">
                <a:solidFill>
                  <a:schemeClr val="lt1"/>
                </a:solidFill>
                <a:latin typeface="Arial"/>
                <a:ea typeface="Arial"/>
                <a:cs typeface="Arial"/>
                <a:sym typeface="Arial"/>
              </a:defRPr>
            </a:lvl6pPr>
            <a:lvl7pPr indent="0" lvl="6" marL="0" algn="r">
              <a:spcBef>
                <a:spcPts val="0"/>
              </a:spcBef>
              <a:buNone/>
              <a:defRPr sz="1200">
                <a:solidFill>
                  <a:schemeClr val="lt1"/>
                </a:solidFill>
                <a:latin typeface="Arial"/>
                <a:ea typeface="Arial"/>
                <a:cs typeface="Arial"/>
                <a:sym typeface="Arial"/>
              </a:defRPr>
            </a:lvl7pPr>
            <a:lvl8pPr indent="0" lvl="7" marL="0" algn="r">
              <a:spcBef>
                <a:spcPts val="0"/>
              </a:spcBef>
              <a:buNone/>
              <a:defRPr sz="1200">
                <a:solidFill>
                  <a:schemeClr val="lt1"/>
                </a:solidFill>
                <a:latin typeface="Arial"/>
                <a:ea typeface="Arial"/>
                <a:cs typeface="Arial"/>
                <a:sym typeface="Arial"/>
              </a:defRPr>
            </a:lvl8pPr>
            <a:lvl9pPr indent="0" lvl="8" marL="0" algn="r">
              <a:spcBef>
                <a:spcPts val="0"/>
              </a:spcBef>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sv-SE"/>
              <a:t>‹#›</a:t>
            </a:fld>
            <a:endParaRPr/>
          </a:p>
        </p:txBody>
      </p:sp>
      <p:sp>
        <p:nvSpPr>
          <p:cNvPr id="81" name="Google Shape;81;p31"/>
          <p:cNvSpPr txBox="1"/>
          <p:nvPr/>
        </p:nvSpPr>
        <p:spPr>
          <a:xfrm>
            <a:off x="0" y="-1219493"/>
            <a:ext cx="12192000" cy="523220"/>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sv-SE" sz="2800" u="none" cap="none" strike="noStrike">
                <a:solidFill>
                  <a:srgbClr val="232E6D"/>
                </a:solidFill>
                <a:latin typeface="Play"/>
                <a:ea typeface="Play"/>
                <a:cs typeface="Play"/>
                <a:sym typeface="Play"/>
              </a:rPr>
              <a:t>Aalto-tema kan användas med både text och grafiska logotyper.</a:t>
            </a:r>
            <a:endParaRPr/>
          </a:p>
        </p:txBody>
      </p:sp>
      <p:sp>
        <p:nvSpPr>
          <p:cNvPr id="82" name="Google Shape;82;p31"/>
          <p:cNvSpPr/>
          <p:nvPr/>
        </p:nvSpPr>
        <p:spPr>
          <a:xfrm>
            <a:off x="4986131" y="1977786"/>
            <a:ext cx="2219739" cy="2687220"/>
          </a:xfrm>
          <a:custGeom>
            <a:rect b="b" l="l" r="r" t="t"/>
            <a:pathLst>
              <a:path extrusionOk="0" h="2255805" w="1863375">
                <a:moveTo>
                  <a:pt x="1205864" y="2121026"/>
                </a:moveTo>
                <a:lnTo>
                  <a:pt x="1167478" y="2128932"/>
                </a:lnTo>
                <a:cubicBezTo>
                  <a:pt x="1158906" y="2130551"/>
                  <a:pt x="1152524" y="2132932"/>
                  <a:pt x="1148238" y="2135980"/>
                </a:cubicBezTo>
                <a:cubicBezTo>
                  <a:pt x="1143952" y="2139029"/>
                  <a:pt x="1141856" y="2143791"/>
                  <a:pt x="1141856" y="2149411"/>
                </a:cubicBezTo>
                <a:cubicBezTo>
                  <a:pt x="1141856" y="2155030"/>
                  <a:pt x="1144047" y="2159602"/>
                  <a:pt x="1148428" y="2162936"/>
                </a:cubicBezTo>
                <a:cubicBezTo>
                  <a:pt x="1152810" y="2166270"/>
                  <a:pt x="1158620" y="2167984"/>
                  <a:pt x="1165955" y="2167984"/>
                </a:cubicBezTo>
                <a:cubicBezTo>
                  <a:pt x="1171003" y="2167984"/>
                  <a:pt x="1175956" y="2167413"/>
                  <a:pt x="1180718" y="2166175"/>
                </a:cubicBezTo>
                <a:cubicBezTo>
                  <a:pt x="1185481" y="2165032"/>
                  <a:pt x="1189767" y="2163031"/>
                  <a:pt x="1193672" y="2160269"/>
                </a:cubicBezTo>
                <a:cubicBezTo>
                  <a:pt x="1197482" y="2157507"/>
                  <a:pt x="1200530" y="2153983"/>
                  <a:pt x="1202626" y="2149601"/>
                </a:cubicBezTo>
                <a:cubicBezTo>
                  <a:pt x="1204816" y="2145220"/>
                  <a:pt x="1205864" y="2139981"/>
                  <a:pt x="1205864" y="2133885"/>
                </a:cubicBezTo>
                <a:lnTo>
                  <a:pt x="1205864" y="2133790"/>
                </a:lnTo>
                <a:close/>
                <a:moveTo>
                  <a:pt x="1373790" y="2061305"/>
                </a:moveTo>
                <a:cubicBezTo>
                  <a:pt x="1360170" y="2061305"/>
                  <a:pt x="1349597" y="2065972"/>
                  <a:pt x="1342072" y="2075306"/>
                </a:cubicBezTo>
                <a:cubicBezTo>
                  <a:pt x="1334547" y="2084641"/>
                  <a:pt x="1330832" y="2097500"/>
                  <a:pt x="1330832" y="2113978"/>
                </a:cubicBezTo>
                <a:cubicBezTo>
                  <a:pt x="1330832" y="2130456"/>
                  <a:pt x="1334452" y="2143410"/>
                  <a:pt x="1341786" y="2152840"/>
                </a:cubicBezTo>
                <a:cubicBezTo>
                  <a:pt x="1349120" y="2162269"/>
                  <a:pt x="1359312" y="2167032"/>
                  <a:pt x="1372552" y="2167032"/>
                </a:cubicBezTo>
                <a:cubicBezTo>
                  <a:pt x="1381315" y="2167032"/>
                  <a:pt x="1388840" y="2164841"/>
                  <a:pt x="1395126" y="2160364"/>
                </a:cubicBezTo>
                <a:cubicBezTo>
                  <a:pt x="1401413" y="2155983"/>
                  <a:pt x="1406366" y="2149601"/>
                  <a:pt x="1409795" y="2141505"/>
                </a:cubicBezTo>
                <a:lnTo>
                  <a:pt x="1409795" y="2141410"/>
                </a:lnTo>
                <a:cubicBezTo>
                  <a:pt x="1413224" y="2133314"/>
                  <a:pt x="1414938" y="2123598"/>
                  <a:pt x="1414938" y="2112168"/>
                </a:cubicBezTo>
                <a:cubicBezTo>
                  <a:pt x="1414938" y="2101690"/>
                  <a:pt x="1413224" y="2092547"/>
                  <a:pt x="1409795" y="2084926"/>
                </a:cubicBezTo>
                <a:cubicBezTo>
                  <a:pt x="1406366" y="2077306"/>
                  <a:pt x="1401508" y="2071496"/>
                  <a:pt x="1395317" y="2067401"/>
                </a:cubicBezTo>
                <a:cubicBezTo>
                  <a:pt x="1389030" y="2063305"/>
                  <a:pt x="1381886" y="2061305"/>
                  <a:pt x="1373790" y="2061305"/>
                </a:cubicBezTo>
                <a:close/>
                <a:moveTo>
                  <a:pt x="1578673" y="2060733"/>
                </a:moveTo>
                <a:cubicBezTo>
                  <a:pt x="1569910" y="2060733"/>
                  <a:pt x="1562290" y="2062733"/>
                  <a:pt x="1555813" y="2066829"/>
                </a:cubicBezTo>
                <a:cubicBezTo>
                  <a:pt x="1549336" y="2070829"/>
                  <a:pt x="1544288" y="2076925"/>
                  <a:pt x="1540859" y="2084926"/>
                </a:cubicBezTo>
                <a:cubicBezTo>
                  <a:pt x="1539145" y="2089117"/>
                  <a:pt x="1537811" y="2093785"/>
                  <a:pt x="1536954" y="2098833"/>
                </a:cubicBezTo>
                <a:lnTo>
                  <a:pt x="1617059" y="2098833"/>
                </a:lnTo>
                <a:cubicBezTo>
                  <a:pt x="1616297" y="2087498"/>
                  <a:pt x="1613059" y="2078354"/>
                  <a:pt x="1607058" y="2071877"/>
                </a:cubicBezTo>
                <a:cubicBezTo>
                  <a:pt x="1600105" y="2064448"/>
                  <a:pt x="1590675" y="2060733"/>
                  <a:pt x="1578673" y="2060733"/>
                </a:cubicBezTo>
                <a:close/>
                <a:moveTo>
                  <a:pt x="662177" y="2060352"/>
                </a:moveTo>
                <a:cubicBezTo>
                  <a:pt x="653033" y="2060352"/>
                  <a:pt x="645223" y="2062447"/>
                  <a:pt x="638841" y="2066638"/>
                </a:cubicBezTo>
                <a:cubicBezTo>
                  <a:pt x="632459" y="2070734"/>
                  <a:pt x="627506" y="2076830"/>
                  <a:pt x="624077" y="2084736"/>
                </a:cubicBezTo>
                <a:cubicBezTo>
                  <a:pt x="620648" y="2092642"/>
                  <a:pt x="618934" y="2102548"/>
                  <a:pt x="618934" y="2113978"/>
                </a:cubicBezTo>
                <a:cubicBezTo>
                  <a:pt x="618934" y="2125408"/>
                  <a:pt x="620648" y="2135123"/>
                  <a:pt x="624077" y="2143124"/>
                </a:cubicBezTo>
                <a:cubicBezTo>
                  <a:pt x="627506" y="2151125"/>
                  <a:pt x="632459" y="2157221"/>
                  <a:pt x="638841" y="2161412"/>
                </a:cubicBezTo>
                <a:cubicBezTo>
                  <a:pt x="645223" y="2165603"/>
                  <a:pt x="653033" y="2167699"/>
                  <a:pt x="662177" y="2167699"/>
                </a:cubicBezTo>
                <a:cubicBezTo>
                  <a:pt x="671321" y="2167699"/>
                  <a:pt x="679037" y="2165603"/>
                  <a:pt x="685323" y="2161412"/>
                </a:cubicBezTo>
                <a:cubicBezTo>
                  <a:pt x="691610" y="2157221"/>
                  <a:pt x="696562" y="2151125"/>
                  <a:pt x="699991" y="2143124"/>
                </a:cubicBezTo>
                <a:cubicBezTo>
                  <a:pt x="703420" y="2135028"/>
                  <a:pt x="705135" y="2125503"/>
                  <a:pt x="705135" y="2113978"/>
                </a:cubicBezTo>
                <a:cubicBezTo>
                  <a:pt x="705135" y="2102452"/>
                  <a:pt x="703420" y="2092642"/>
                  <a:pt x="699991" y="2084736"/>
                </a:cubicBezTo>
                <a:cubicBezTo>
                  <a:pt x="696467" y="2076830"/>
                  <a:pt x="691610" y="2070829"/>
                  <a:pt x="685323" y="2066638"/>
                </a:cubicBezTo>
                <a:cubicBezTo>
                  <a:pt x="679037" y="2062447"/>
                  <a:pt x="671321" y="2060352"/>
                  <a:pt x="662177" y="2060352"/>
                </a:cubicBezTo>
                <a:close/>
                <a:moveTo>
                  <a:pt x="496537" y="2037873"/>
                </a:moveTo>
                <a:lnTo>
                  <a:pt x="529113" y="2037873"/>
                </a:lnTo>
                <a:lnTo>
                  <a:pt x="529113" y="2203703"/>
                </a:lnTo>
                <a:cubicBezTo>
                  <a:pt x="529113" y="2216752"/>
                  <a:pt x="526732" y="2227040"/>
                  <a:pt x="521969" y="2234660"/>
                </a:cubicBezTo>
                <a:cubicBezTo>
                  <a:pt x="517207" y="2242280"/>
                  <a:pt x="511015" y="2247709"/>
                  <a:pt x="503395" y="2250947"/>
                </a:cubicBezTo>
                <a:cubicBezTo>
                  <a:pt x="495775" y="2254186"/>
                  <a:pt x="487774" y="2255805"/>
                  <a:pt x="479202" y="2255805"/>
                </a:cubicBezTo>
                <a:cubicBezTo>
                  <a:pt x="472344" y="2255805"/>
                  <a:pt x="466057" y="2254852"/>
                  <a:pt x="460343" y="2253043"/>
                </a:cubicBezTo>
                <a:cubicBezTo>
                  <a:pt x="454723" y="2251233"/>
                  <a:pt x="449960" y="2248757"/>
                  <a:pt x="446055" y="2245709"/>
                </a:cubicBezTo>
                <a:lnTo>
                  <a:pt x="451579" y="2219515"/>
                </a:lnTo>
                <a:cubicBezTo>
                  <a:pt x="454437" y="2221991"/>
                  <a:pt x="457771" y="2223992"/>
                  <a:pt x="461771" y="2225611"/>
                </a:cubicBezTo>
                <a:cubicBezTo>
                  <a:pt x="465676" y="2227230"/>
                  <a:pt x="470153" y="2228087"/>
                  <a:pt x="475011" y="2228087"/>
                </a:cubicBezTo>
                <a:cubicBezTo>
                  <a:pt x="481583" y="2228087"/>
                  <a:pt x="486727" y="2225992"/>
                  <a:pt x="490727" y="2221801"/>
                </a:cubicBezTo>
                <a:cubicBezTo>
                  <a:pt x="494632" y="2217705"/>
                  <a:pt x="496633" y="2210561"/>
                  <a:pt x="496633" y="2200655"/>
                </a:cubicBezTo>
                <a:lnTo>
                  <a:pt x="496537" y="2200655"/>
                </a:lnTo>
                <a:close/>
                <a:moveTo>
                  <a:pt x="1579245" y="2034825"/>
                </a:moveTo>
                <a:cubicBezTo>
                  <a:pt x="1594104" y="2034825"/>
                  <a:pt x="1606677" y="2037873"/>
                  <a:pt x="1617059" y="2043969"/>
                </a:cubicBezTo>
                <a:lnTo>
                  <a:pt x="1616964" y="2043683"/>
                </a:lnTo>
                <a:cubicBezTo>
                  <a:pt x="1627346" y="2049779"/>
                  <a:pt x="1635252" y="2058066"/>
                  <a:pt x="1640776" y="2068639"/>
                </a:cubicBezTo>
                <a:cubicBezTo>
                  <a:pt x="1646206" y="2079211"/>
                  <a:pt x="1648968" y="2091213"/>
                  <a:pt x="1648968" y="2104643"/>
                </a:cubicBezTo>
                <a:cubicBezTo>
                  <a:pt x="1648968" y="2108358"/>
                  <a:pt x="1648873" y="2111787"/>
                  <a:pt x="1648682" y="2115025"/>
                </a:cubicBezTo>
                <a:cubicBezTo>
                  <a:pt x="1648396" y="2118359"/>
                  <a:pt x="1648111" y="2121121"/>
                  <a:pt x="1647730" y="2123598"/>
                </a:cubicBezTo>
                <a:lnTo>
                  <a:pt x="1536097" y="2123598"/>
                </a:lnTo>
                <a:cubicBezTo>
                  <a:pt x="1536859" y="2130932"/>
                  <a:pt x="1538478" y="2137504"/>
                  <a:pt x="1541050" y="2143124"/>
                </a:cubicBezTo>
                <a:cubicBezTo>
                  <a:pt x="1544669" y="2151030"/>
                  <a:pt x="1549908" y="2157031"/>
                  <a:pt x="1556575" y="2161126"/>
                </a:cubicBezTo>
                <a:cubicBezTo>
                  <a:pt x="1563338" y="2165222"/>
                  <a:pt x="1571244" y="2167222"/>
                  <a:pt x="1580388" y="2167222"/>
                </a:cubicBezTo>
                <a:cubicBezTo>
                  <a:pt x="1590484" y="2167222"/>
                  <a:pt x="1598771" y="2165317"/>
                  <a:pt x="1605058" y="2161412"/>
                </a:cubicBezTo>
                <a:cubicBezTo>
                  <a:pt x="1611344" y="2157507"/>
                  <a:pt x="1616392" y="2152173"/>
                  <a:pt x="1620012" y="2145220"/>
                </a:cubicBezTo>
                <a:lnTo>
                  <a:pt x="1645920" y="2157412"/>
                </a:lnTo>
                <a:cubicBezTo>
                  <a:pt x="1642300" y="2164746"/>
                  <a:pt x="1637347" y="2171032"/>
                  <a:pt x="1631156" y="2176462"/>
                </a:cubicBezTo>
                <a:cubicBezTo>
                  <a:pt x="1624965" y="2181891"/>
                  <a:pt x="1617631" y="2185987"/>
                  <a:pt x="1609058" y="2188844"/>
                </a:cubicBezTo>
                <a:cubicBezTo>
                  <a:pt x="1600581" y="2191702"/>
                  <a:pt x="1591246" y="2193130"/>
                  <a:pt x="1581055" y="2193130"/>
                </a:cubicBezTo>
                <a:cubicBezTo>
                  <a:pt x="1565815" y="2193130"/>
                  <a:pt x="1552480" y="2189987"/>
                  <a:pt x="1540859" y="2183701"/>
                </a:cubicBezTo>
                <a:cubicBezTo>
                  <a:pt x="1529334" y="2177414"/>
                  <a:pt x="1520285" y="2168270"/>
                  <a:pt x="1513903" y="2156459"/>
                </a:cubicBezTo>
                <a:cubicBezTo>
                  <a:pt x="1507522" y="2144648"/>
                  <a:pt x="1504283" y="2130361"/>
                  <a:pt x="1504283" y="2113978"/>
                </a:cubicBezTo>
                <a:cubicBezTo>
                  <a:pt x="1504283" y="2097595"/>
                  <a:pt x="1507522" y="2083402"/>
                  <a:pt x="1513903" y="2071496"/>
                </a:cubicBezTo>
                <a:cubicBezTo>
                  <a:pt x="1520285" y="2059685"/>
                  <a:pt x="1529143" y="2050541"/>
                  <a:pt x="1540573" y="2044255"/>
                </a:cubicBezTo>
                <a:cubicBezTo>
                  <a:pt x="1551908" y="2037968"/>
                  <a:pt x="1564386" y="2034825"/>
                  <a:pt x="1579245" y="2034825"/>
                </a:cubicBezTo>
                <a:close/>
                <a:moveTo>
                  <a:pt x="1175765" y="2034825"/>
                </a:moveTo>
                <a:cubicBezTo>
                  <a:pt x="1187957" y="2034825"/>
                  <a:pt x="1198720" y="2036730"/>
                  <a:pt x="1208055" y="2040730"/>
                </a:cubicBezTo>
                <a:cubicBezTo>
                  <a:pt x="1217389" y="2044636"/>
                  <a:pt x="1224724" y="2050636"/>
                  <a:pt x="1230153" y="2058542"/>
                </a:cubicBezTo>
                <a:cubicBezTo>
                  <a:pt x="1235582" y="2066448"/>
                  <a:pt x="1238249" y="2076640"/>
                  <a:pt x="1238249" y="2089022"/>
                </a:cubicBezTo>
                <a:lnTo>
                  <a:pt x="1238249" y="2157031"/>
                </a:lnTo>
                <a:lnTo>
                  <a:pt x="1238249" y="2157126"/>
                </a:lnTo>
                <a:cubicBezTo>
                  <a:pt x="1238249" y="2164651"/>
                  <a:pt x="1241964" y="2168365"/>
                  <a:pt x="1249489" y="2168365"/>
                </a:cubicBezTo>
                <a:cubicBezTo>
                  <a:pt x="1253108" y="2168365"/>
                  <a:pt x="1256728" y="2167889"/>
                  <a:pt x="1260157" y="2166842"/>
                </a:cubicBezTo>
                <a:lnTo>
                  <a:pt x="1258347" y="2189416"/>
                </a:lnTo>
                <a:cubicBezTo>
                  <a:pt x="1253585" y="2191606"/>
                  <a:pt x="1247774" y="2192750"/>
                  <a:pt x="1240631" y="2192750"/>
                </a:cubicBezTo>
                <a:cubicBezTo>
                  <a:pt x="1234154" y="2192750"/>
                  <a:pt x="1228248" y="2191511"/>
                  <a:pt x="1223105" y="2189225"/>
                </a:cubicBezTo>
                <a:cubicBezTo>
                  <a:pt x="1217961" y="2186939"/>
                  <a:pt x="1213865" y="2183320"/>
                  <a:pt x="1210912" y="2178557"/>
                </a:cubicBezTo>
                <a:cubicBezTo>
                  <a:pt x="1209579" y="2176367"/>
                  <a:pt x="1208531" y="2173795"/>
                  <a:pt x="1207769" y="2171032"/>
                </a:cubicBezTo>
                <a:cubicBezTo>
                  <a:pt x="1206150" y="2173509"/>
                  <a:pt x="1204245" y="2175890"/>
                  <a:pt x="1201959" y="2177986"/>
                </a:cubicBezTo>
                <a:cubicBezTo>
                  <a:pt x="1196244" y="2183225"/>
                  <a:pt x="1189672" y="2187034"/>
                  <a:pt x="1182147" y="2189606"/>
                </a:cubicBezTo>
                <a:cubicBezTo>
                  <a:pt x="1174622" y="2192178"/>
                  <a:pt x="1167002" y="2193416"/>
                  <a:pt x="1159287" y="2193416"/>
                </a:cubicBezTo>
                <a:cubicBezTo>
                  <a:pt x="1149762" y="2193416"/>
                  <a:pt x="1141189" y="2191892"/>
                  <a:pt x="1133570" y="2188844"/>
                </a:cubicBezTo>
                <a:cubicBezTo>
                  <a:pt x="1125949" y="2185796"/>
                  <a:pt x="1119949" y="2181129"/>
                  <a:pt x="1115567" y="2174938"/>
                </a:cubicBezTo>
                <a:cubicBezTo>
                  <a:pt x="1111186" y="2168746"/>
                  <a:pt x="1108995" y="2161031"/>
                  <a:pt x="1108995" y="2151887"/>
                </a:cubicBezTo>
                <a:cubicBezTo>
                  <a:pt x="1108995" y="2140552"/>
                  <a:pt x="1112710" y="2131218"/>
                  <a:pt x="1120139" y="2123884"/>
                </a:cubicBezTo>
                <a:cubicBezTo>
                  <a:pt x="1127569" y="2116550"/>
                  <a:pt x="1138046" y="2111596"/>
                  <a:pt x="1151667" y="2108929"/>
                </a:cubicBezTo>
                <a:lnTo>
                  <a:pt x="1205960" y="2098261"/>
                </a:lnTo>
                <a:lnTo>
                  <a:pt x="1205960" y="2092451"/>
                </a:lnTo>
                <a:cubicBezTo>
                  <a:pt x="1205960" y="2082259"/>
                  <a:pt x="1203197" y="2074449"/>
                  <a:pt x="1197578" y="2068829"/>
                </a:cubicBezTo>
                <a:cubicBezTo>
                  <a:pt x="1191958" y="2063209"/>
                  <a:pt x="1184243" y="2060447"/>
                  <a:pt x="1174527" y="2060447"/>
                </a:cubicBezTo>
                <a:cubicBezTo>
                  <a:pt x="1165383" y="2060447"/>
                  <a:pt x="1157572" y="2062543"/>
                  <a:pt x="1151095" y="2066829"/>
                </a:cubicBezTo>
                <a:cubicBezTo>
                  <a:pt x="1144618" y="2071115"/>
                  <a:pt x="1139856" y="2078068"/>
                  <a:pt x="1136808" y="2087593"/>
                </a:cubicBezTo>
                <a:lnTo>
                  <a:pt x="1109376" y="2075973"/>
                </a:lnTo>
                <a:cubicBezTo>
                  <a:pt x="1113186" y="2063495"/>
                  <a:pt x="1120806" y="2053589"/>
                  <a:pt x="1132045" y="2046064"/>
                </a:cubicBezTo>
                <a:cubicBezTo>
                  <a:pt x="1143285" y="2038635"/>
                  <a:pt x="1157858" y="2034825"/>
                  <a:pt x="1175765" y="2034825"/>
                </a:cubicBezTo>
                <a:close/>
                <a:moveTo>
                  <a:pt x="662177" y="2034825"/>
                </a:moveTo>
                <a:cubicBezTo>
                  <a:pt x="677036" y="2034825"/>
                  <a:pt x="690085" y="2037968"/>
                  <a:pt x="701516" y="2044255"/>
                </a:cubicBezTo>
                <a:cubicBezTo>
                  <a:pt x="712850" y="2050541"/>
                  <a:pt x="721804" y="2059590"/>
                  <a:pt x="728185" y="2071496"/>
                </a:cubicBezTo>
                <a:cubicBezTo>
                  <a:pt x="734567" y="2083307"/>
                  <a:pt x="737806" y="2097595"/>
                  <a:pt x="737806" y="2113978"/>
                </a:cubicBezTo>
                <a:cubicBezTo>
                  <a:pt x="737806" y="2130361"/>
                  <a:pt x="734567" y="2144648"/>
                  <a:pt x="728185" y="2156459"/>
                </a:cubicBezTo>
                <a:cubicBezTo>
                  <a:pt x="721804" y="2168270"/>
                  <a:pt x="712850" y="2177414"/>
                  <a:pt x="701516" y="2183701"/>
                </a:cubicBezTo>
                <a:cubicBezTo>
                  <a:pt x="690085" y="2189987"/>
                  <a:pt x="677036" y="2193130"/>
                  <a:pt x="662177" y="2193130"/>
                </a:cubicBezTo>
                <a:cubicBezTo>
                  <a:pt x="647318" y="2193130"/>
                  <a:pt x="634174" y="2189987"/>
                  <a:pt x="622839" y="2183701"/>
                </a:cubicBezTo>
                <a:cubicBezTo>
                  <a:pt x="611409" y="2177414"/>
                  <a:pt x="602456" y="2168365"/>
                  <a:pt x="595979" y="2156459"/>
                </a:cubicBezTo>
                <a:cubicBezTo>
                  <a:pt x="589502" y="2144648"/>
                  <a:pt x="586263" y="2130361"/>
                  <a:pt x="586263" y="2113978"/>
                </a:cubicBezTo>
                <a:cubicBezTo>
                  <a:pt x="586263" y="2097595"/>
                  <a:pt x="589502" y="2083402"/>
                  <a:pt x="595979" y="2071496"/>
                </a:cubicBezTo>
                <a:cubicBezTo>
                  <a:pt x="602551" y="2059685"/>
                  <a:pt x="611504" y="2050541"/>
                  <a:pt x="622839" y="2044255"/>
                </a:cubicBezTo>
                <a:cubicBezTo>
                  <a:pt x="634269" y="2037968"/>
                  <a:pt x="647318" y="2034825"/>
                  <a:pt x="662177" y="2034825"/>
                </a:cubicBezTo>
                <a:close/>
                <a:moveTo>
                  <a:pt x="1788032" y="2034730"/>
                </a:moveTo>
                <a:cubicBezTo>
                  <a:pt x="1798891" y="2034730"/>
                  <a:pt x="1808511" y="2036826"/>
                  <a:pt x="1817179" y="2041017"/>
                </a:cubicBezTo>
                <a:cubicBezTo>
                  <a:pt x="1825847" y="2045208"/>
                  <a:pt x="1832705" y="2051494"/>
                  <a:pt x="1837753" y="2059781"/>
                </a:cubicBezTo>
                <a:cubicBezTo>
                  <a:pt x="1842801" y="2068163"/>
                  <a:pt x="1845373" y="2078736"/>
                  <a:pt x="1845373" y="2091499"/>
                </a:cubicBezTo>
                <a:lnTo>
                  <a:pt x="1845373" y="2190273"/>
                </a:lnTo>
                <a:lnTo>
                  <a:pt x="1812797" y="2190273"/>
                </a:lnTo>
                <a:lnTo>
                  <a:pt x="1812797" y="2101596"/>
                </a:lnTo>
                <a:cubicBezTo>
                  <a:pt x="1812797" y="2086546"/>
                  <a:pt x="1809654" y="2076164"/>
                  <a:pt x="1803463" y="2070354"/>
                </a:cubicBezTo>
                <a:cubicBezTo>
                  <a:pt x="1797272" y="2064543"/>
                  <a:pt x="1789461" y="2061686"/>
                  <a:pt x="1780126" y="2061686"/>
                </a:cubicBezTo>
                <a:cubicBezTo>
                  <a:pt x="1773364" y="2061686"/>
                  <a:pt x="1766887" y="2063305"/>
                  <a:pt x="1760600" y="2066448"/>
                </a:cubicBezTo>
                <a:cubicBezTo>
                  <a:pt x="1754314" y="2069592"/>
                  <a:pt x="1749075" y="2074640"/>
                  <a:pt x="1744884" y="2081498"/>
                </a:cubicBezTo>
                <a:cubicBezTo>
                  <a:pt x="1740693" y="2088356"/>
                  <a:pt x="1738597" y="2097595"/>
                  <a:pt x="1738597" y="2109216"/>
                </a:cubicBezTo>
                <a:lnTo>
                  <a:pt x="1738597" y="2190273"/>
                </a:lnTo>
                <a:lnTo>
                  <a:pt x="1706022" y="2190273"/>
                </a:lnTo>
                <a:lnTo>
                  <a:pt x="1706022" y="2037873"/>
                </a:lnTo>
                <a:lnTo>
                  <a:pt x="1734978" y="2037873"/>
                </a:lnTo>
                <a:lnTo>
                  <a:pt x="1736407" y="2064543"/>
                </a:lnTo>
                <a:cubicBezTo>
                  <a:pt x="1738788" y="2059590"/>
                  <a:pt x="1741741" y="2055113"/>
                  <a:pt x="1745170" y="2051399"/>
                </a:cubicBezTo>
                <a:cubicBezTo>
                  <a:pt x="1750599" y="2045588"/>
                  <a:pt x="1756981" y="2041398"/>
                  <a:pt x="1764410" y="2038730"/>
                </a:cubicBezTo>
                <a:cubicBezTo>
                  <a:pt x="1771840" y="2036063"/>
                  <a:pt x="1779650" y="2034730"/>
                  <a:pt x="1788032" y="2034730"/>
                </a:cubicBezTo>
                <a:close/>
                <a:moveTo>
                  <a:pt x="196976" y="2034730"/>
                </a:moveTo>
                <a:cubicBezTo>
                  <a:pt x="207740" y="2034730"/>
                  <a:pt x="217455" y="2036826"/>
                  <a:pt x="226123" y="2041017"/>
                </a:cubicBezTo>
                <a:cubicBezTo>
                  <a:pt x="234791" y="2045208"/>
                  <a:pt x="241649" y="2051494"/>
                  <a:pt x="246697" y="2059781"/>
                </a:cubicBezTo>
                <a:cubicBezTo>
                  <a:pt x="251745" y="2068163"/>
                  <a:pt x="254317" y="2078736"/>
                  <a:pt x="254317" y="2091499"/>
                </a:cubicBezTo>
                <a:lnTo>
                  <a:pt x="254317" y="2190273"/>
                </a:lnTo>
                <a:lnTo>
                  <a:pt x="221741" y="2190273"/>
                </a:lnTo>
                <a:lnTo>
                  <a:pt x="221741" y="2101596"/>
                </a:lnTo>
                <a:cubicBezTo>
                  <a:pt x="221741" y="2086546"/>
                  <a:pt x="218598" y="2076164"/>
                  <a:pt x="212407" y="2070354"/>
                </a:cubicBezTo>
                <a:cubicBezTo>
                  <a:pt x="206216" y="2064543"/>
                  <a:pt x="198405" y="2061686"/>
                  <a:pt x="189071" y="2061686"/>
                </a:cubicBezTo>
                <a:cubicBezTo>
                  <a:pt x="182308" y="2061686"/>
                  <a:pt x="175831" y="2063305"/>
                  <a:pt x="169544" y="2066448"/>
                </a:cubicBezTo>
                <a:cubicBezTo>
                  <a:pt x="163258" y="2069592"/>
                  <a:pt x="158019" y="2074640"/>
                  <a:pt x="153828" y="2081498"/>
                </a:cubicBezTo>
                <a:cubicBezTo>
                  <a:pt x="149637" y="2088356"/>
                  <a:pt x="147542" y="2097595"/>
                  <a:pt x="147542" y="2109216"/>
                </a:cubicBezTo>
                <a:lnTo>
                  <a:pt x="147542" y="2190273"/>
                </a:lnTo>
                <a:lnTo>
                  <a:pt x="114966" y="2190273"/>
                </a:lnTo>
                <a:lnTo>
                  <a:pt x="114966" y="2037873"/>
                </a:lnTo>
                <a:lnTo>
                  <a:pt x="143922" y="2037873"/>
                </a:lnTo>
                <a:lnTo>
                  <a:pt x="145351" y="2064543"/>
                </a:lnTo>
                <a:cubicBezTo>
                  <a:pt x="147732" y="2059590"/>
                  <a:pt x="150685" y="2055113"/>
                  <a:pt x="154114" y="2051399"/>
                </a:cubicBezTo>
                <a:cubicBezTo>
                  <a:pt x="159543" y="2045588"/>
                  <a:pt x="165925" y="2041398"/>
                  <a:pt x="173354" y="2038730"/>
                </a:cubicBezTo>
                <a:cubicBezTo>
                  <a:pt x="180784" y="2036063"/>
                  <a:pt x="188594" y="2034730"/>
                  <a:pt x="196976" y="2034730"/>
                </a:cubicBezTo>
                <a:close/>
                <a:moveTo>
                  <a:pt x="850963" y="2034635"/>
                </a:moveTo>
                <a:cubicBezTo>
                  <a:pt x="866203" y="2034635"/>
                  <a:pt x="879252" y="2037302"/>
                  <a:pt x="890015" y="2042731"/>
                </a:cubicBezTo>
                <a:cubicBezTo>
                  <a:pt x="900779" y="2048160"/>
                  <a:pt x="908970" y="2055876"/>
                  <a:pt x="914685" y="2065782"/>
                </a:cubicBezTo>
                <a:lnTo>
                  <a:pt x="892111" y="2084641"/>
                </a:lnTo>
                <a:cubicBezTo>
                  <a:pt x="888301" y="2076545"/>
                  <a:pt x="882586" y="2070544"/>
                  <a:pt x="875061" y="2066544"/>
                </a:cubicBezTo>
                <a:cubicBezTo>
                  <a:pt x="867536" y="2062639"/>
                  <a:pt x="859726" y="2060638"/>
                  <a:pt x="851630" y="2060638"/>
                </a:cubicBezTo>
                <a:cubicBezTo>
                  <a:pt x="845153" y="2060638"/>
                  <a:pt x="839533" y="2061495"/>
                  <a:pt x="834866" y="2063115"/>
                </a:cubicBezTo>
                <a:cubicBezTo>
                  <a:pt x="830199" y="2064734"/>
                  <a:pt x="826674" y="2066925"/>
                  <a:pt x="824198" y="2069782"/>
                </a:cubicBezTo>
                <a:cubicBezTo>
                  <a:pt x="821816" y="2072640"/>
                  <a:pt x="820578" y="2075973"/>
                  <a:pt x="820578" y="2079879"/>
                </a:cubicBezTo>
                <a:cubicBezTo>
                  <a:pt x="820578" y="2083974"/>
                  <a:pt x="822102" y="2087499"/>
                  <a:pt x="825150" y="2090547"/>
                </a:cubicBezTo>
                <a:cubicBezTo>
                  <a:pt x="828198" y="2093595"/>
                  <a:pt x="833723" y="2095976"/>
                  <a:pt x="841628" y="2097595"/>
                </a:cubicBezTo>
                <a:lnTo>
                  <a:pt x="876395" y="2104930"/>
                </a:lnTo>
                <a:lnTo>
                  <a:pt x="876204" y="2104739"/>
                </a:lnTo>
                <a:cubicBezTo>
                  <a:pt x="890873" y="2107597"/>
                  <a:pt x="901160" y="2112454"/>
                  <a:pt x="907160" y="2119217"/>
                </a:cubicBezTo>
                <a:cubicBezTo>
                  <a:pt x="913066" y="2126075"/>
                  <a:pt x="916114" y="2134362"/>
                  <a:pt x="916114" y="2144077"/>
                </a:cubicBezTo>
                <a:cubicBezTo>
                  <a:pt x="916114" y="2153793"/>
                  <a:pt x="913542" y="2162365"/>
                  <a:pt x="908494" y="2169795"/>
                </a:cubicBezTo>
                <a:cubicBezTo>
                  <a:pt x="903446" y="2177224"/>
                  <a:pt x="896111" y="2182939"/>
                  <a:pt x="886586" y="2187035"/>
                </a:cubicBezTo>
                <a:cubicBezTo>
                  <a:pt x="877061" y="2191131"/>
                  <a:pt x="865727" y="2193131"/>
                  <a:pt x="852487" y="2193131"/>
                </a:cubicBezTo>
                <a:cubicBezTo>
                  <a:pt x="837247" y="2193131"/>
                  <a:pt x="823340" y="2190178"/>
                  <a:pt x="810767" y="2184273"/>
                </a:cubicBezTo>
                <a:cubicBezTo>
                  <a:pt x="798099" y="2178463"/>
                  <a:pt x="788193" y="2170081"/>
                  <a:pt x="780859" y="2159317"/>
                </a:cubicBezTo>
                <a:lnTo>
                  <a:pt x="803433" y="2139791"/>
                </a:lnTo>
                <a:cubicBezTo>
                  <a:pt x="807910" y="2148173"/>
                  <a:pt x="814292" y="2154840"/>
                  <a:pt x="822769" y="2159793"/>
                </a:cubicBezTo>
                <a:cubicBezTo>
                  <a:pt x="831151" y="2164747"/>
                  <a:pt x="841247" y="2167223"/>
                  <a:pt x="853058" y="2167223"/>
                </a:cubicBezTo>
                <a:cubicBezTo>
                  <a:pt x="862488" y="2167223"/>
                  <a:pt x="869822" y="2165604"/>
                  <a:pt x="875347" y="2162365"/>
                </a:cubicBezTo>
                <a:cubicBezTo>
                  <a:pt x="880776" y="2159127"/>
                  <a:pt x="883538" y="2154555"/>
                  <a:pt x="883538" y="2148649"/>
                </a:cubicBezTo>
                <a:cubicBezTo>
                  <a:pt x="883538" y="2144839"/>
                  <a:pt x="882300" y="2141410"/>
                  <a:pt x="879728" y="2138457"/>
                </a:cubicBezTo>
                <a:cubicBezTo>
                  <a:pt x="877157" y="2135505"/>
                  <a:pt x="872394" y="2133219"/>
                  <a:pt x="865250" y="2131599"/>
                </a:cubicBezTo>
                <a:lnTo>
                  <a:pt x="833247" y="2124932"/>
                </a:lnTo>
                <a:cubicBezTo>
                  <a:pt x="816959" y="2121693"/>
                  <a:pt x="805338" y="2116455"/>
                  <a:pt x="798480" y="2109216"/>
                </a:cubicBezTo>
                <a:cubicBezTo>
                  <a:pt x="791527" y="2101977"/>
                  <a:pt x="788098" y="2092738"/>
                  <a:pt x="788098" y="2081593"/>
                </a:cubicBezTo>
                <a:cubicBezTo>
                  <a:pt x="788098" y="2073306"/>
                  <a:pt x="790574" y="2065591"/>
                  <a:pt x="795432" y="2058448"/>
                </a:cubicBezTo>
                <a:cubicBezTo>
                  <a:pt x="800385" y="2051304"/>
                  <a:pt x="807529" y="2045589"/>
                  <a:pt x="816959" y="2041207"/>
                </a:cubicBezTo>
                <a:cubicBezTo>
                  <a:pt x="826388" y="2036826"/>
                  <a:pt x="837723" y="2034635"/>
                  <a:pt x="850963" y="2034635"/>
                </a:cubicBezTo>
                <a:close/>
                <a:moveTo>
                  <a:pt x="375856" y="2034635"/>
                </a:moveTo>
                <a:cubicBezTo>
                  <a:pt x="391096" y="2034635"/>
                  <a:pt x="404145" y="2037302"/>
                  <a:pt x="414909" y="2042731"/>
                </a:cubicBezTo>
                <a:cubicBezTo>
                  <a:pt x="425672" y="2048160"/>
                  <a:pt x="433863" y="2055876"/>
                  <a:pt x="439578" y="2065782"/>
                </a:cubicBezTo>
                <a:lnTo>
                  <a:pt x="417004" y="2084641"/>
                </a:lnTo>
                <a:cubicBezTo>
                  <a:pt x="413194" y="2076545"/>
                  <a:pt x="407384" y="2070449"/>
                  <a:pt x="399954" y="2066544"/>
                </a:cubicBezTo>
                <a:cubicBezTo>
                  <a:pt x="392525" y="2062639"/>
                  <a:pt x="384619" y="2060638"/>
                  <a:pt x="376523" y="2060638"/>
                </a:cubicBezTo>
                <a:cubicBezTo>
                  <a:pt x="370046" y="2060638"/>
                  <a:pt x="364426" y="2061495"/>
                  <a:pt x="359759" y="2063115"/>
                </a:cubicBezTo>
                <a:cubicBezTo>
                  <a:pt x="355092" y="2064734"/>
                  <a:pt x="351567" y="2066925"/>
                  <a:pt x="349091" y="2069782"/>
                </a:cubicBezTo>
                <a:cubicBezTo>
                  <a:pt x="346710" y="2072640"/>
                  <a:pt x="345471" y="2075973"/>
                  <a:pt x="345471" y="2079879"/>
                </a:cubicBezTo>
                <a:cubicBezTo>
                  <a:pt x="345471" y="2083974"/>
                  <a:pt x="346995" y="2087499"/>
                  <a:pt x="350043" y="2090547"/>
                </a:cubicBezTo>
                <a:cubicBezTo>
                  <a:pt x="353091" y="2093595"/>
                  <a:pt x="358616" y="2095976"/>
                  <a:pt x="366522" y="2097595"/>
                </a:cubicBezTo>
                <a:lnTo>
                  <a:pt x="401288" y="2104930"/>
                </a:lnTo>
                <a:lnTo>
                  <a:pt x="401097" y="2104739"/>
                </a:lnTo>
                <a:cubicBezTo>
                  <a:pt x="415766" y="2107597"/>
                  <a:pt x="426053" y="2112454"/>
                  <a:pt x="432054" y="2119217"/>
                </a:cubicBezTo>
                <a:cubicBezTo>
                  <a:pt x="438054" y="2126075"/>
                  <a:pt x="441007" y="2134362"/>
                  <a:pt x="441007" y="2144077"/>
                </a:cubicBezTo>
                <a:cubicBezTo>
                  <a:pt x="441007" y="2153793"/>
                  <a:pt x="438435" y="2162365"/>
                  <a:pt x="433387" y="2169795"/>
                </a:cubicBezTo>
                <a:cubicBezTo>
                  <a:pt x="428339" y="2177224"/>
                  <a:pt x="421005" y="2182939"/>
                  <a:pt x="411480" y="2187035"/>
                </a:cubicBezTo>
                <a:cubicBezTo>
                  <a:pt x="401955" y="2191131"/>
                  <a:pt x="390620" y="2193131"/>
                  <a:pt x="377380" y="2193131"/>
                </a:cubicBezTo>
                <a:cubicBezTo>
                  <a:pt x="362140" y="2193131"/>
                  <a:pt x="348234" y="2190178"/>
                  <a:pt x="335661" y="2184273"/>
                </a:cubicBezTo>
                <a:cubicBezTo>
                  <a:pt x="322992" y="2178463"/>
                  <a:pt x="313086" y="2170081"/>
                  <a:pt x="305752" y="2159317"/>
                </a:cubicBezTo>
                <a:lnTo>
                  <a:pt x="328326" y="2139791"/>
                </a:lnTo>
                <a:cubicBezTo>
                  <a:pt x="332803" y="2148173"/>
                  <a:pt x="339185" y="2154840"/>
                  <a:pt x="347662" y="2159793"/>
                </a:cubicBezTo>
                <a:cubicBezTo>
                  <a:pt x="356044" y="2164747"/>
                  <a:pt x="366141" y="2167223"/>
                  <a:pt x="377952" y="2167223"/>
                </a:cubicBezTo>
                <a:cubicBezTo>
                  <a:pt x="387381" y="2167223"/>
                  <a:pt x="394716" y="2165604"/>
                  <a:pt x="400240" y="2162365"/>
                </a:cubicBezTo>
                <a:cubicBezTo>
                  <a:pt x="405669" y="2159127"/>
                  <a:pt x="408432" y="2154555"/>
                  <a:pt x="408432" y="2148649"/>
                </a:cubicBezTo>
                <a:cubicBezTo>
                  <a:pt x="408432" y="2144839"/>
                  <a:pt x="407193" y="2141410"/>
                  <a:pt x="404622" y="2138457"/>
                </a:cubicBezTo>
                <a:cubicBezTo>
                  <a:pt x="402050" y="2135505"/>
                  <a:pt x="397287" y="2133219"/>
                  <a:pt x="390144" y="2131599"/>
                </a:cubicBezTo>
                <a:lnTo>
                  <a:pt x="358140" y="2124932"/>
                </a:lnTo>
                <a:cubicBezTo>
                  <a:pt x="341852" y="2121693"/>
                  <a:pt x="330231" y="2116455"/>
                  <a:pt x="323373" y="2109216"/>
                </a:cubicBezTo>
                <a:cubicBezTo>
                  <a:pt x="316420" y="2101977"/>
                  <a:pt x="312991" y="2092738"/>
                  <a:pt x="312991" y="2081593"/>
                </a:cubicBezTo>
                <a:cubicBezTo>
                  <a:pt x="312991" y="2073306"/>
                  <a:pt x="315468" y="2065591"/>
                  <a:pt x="320325" y="2058448"/>
                </a:cubicBezTo>
                <a:cubicBezTo>
                  <a:pt x="325278" y="2051304"/>
                  <a:pt x="332422" y="2045589"/>
                  <a:pt x="341852" y="2041207"/>
                </a:cubicBezTo>
                <a:cubicBezTo>
                  <a:pt x="351282" y="2036826"/>
                  <a:pt x="362616" y="2034635"/>
                  <a:pt x="375856" y="2034635"/>
                </a:cubicBezTo>
                <a:close/>
                <a:moveTo>
                  <a:pt x="1016412" y="1993106"/>
                </a:moveTo>
                <a:lnTo>
                  <a:pt x="1016412" y="2037873"/>
                </a:lnTo>
                <a:lnTo>
                  <a:pt x="1068800" y="2037873"/>
                </a:lnTo>
                <a:lnTo>
                  <a:pt x="1068800" y="2063496"/>
                </a:lnTo>
                <a:lnTo>
                  <a:pt x="1016412" y="2063496"/>
                </a:lnTo>
                <a:lnTo>
                  <a:pt x="1016412" y="2144553"/>
                </a:lnTo>
                <a:cubicBezTo>
                  <a:pt x="1016412" y="2152078"/>
                  <a:pt x="1018317" y="2157603"/>
                  <a:pt x="1022318" y="2161032"/>
                </a:cubicBezTo>
                <a:cubicBezTo>
                  <a:pt x="1026318" y="2164461"/>
                  <a:pt x="1031652" y="2166175"/>
                  <a:pt x="1038320" y="2166175"/>
                </a:cubicBezTo>
                <a:cubicBezTo>
                  <a:pt x="1043749" y="2166175"/>
                  <a:pt x="1048512" y="2165318"/>
                  <a:pt x="1052607" y="2163603"/>
                </a:cubicBezTo>
                <a:lnTo>
                  <a:pt x="1052702" y="2163603"/>
                </a:lnTo>
                <a:cubicBezTo>
                  <a:pt x="1056703" y="2161889"/>
                  <a:pt x="1060513" y="2159508"/>
                  <a:pt x="1063942" y="2156460"/>
                </a:cubicBezTo>
                <a:lnTo>
                  <a:pt x="1071276" y="2180272"/>
                </a:lnTo>
                <a:cubicBezTo>
                  <a:pt x="1066609" y="2184368"/>
                  <a:pt x="1060799" y="2187606"/>
                  <a:pt x="1054036" y="2189893"/>
                </a:cubicBezTo>
                <a:cubicBezTo>
                  <a:pt x="1047273" y="2192274"/>
                  <a:pt x="1040129" y="2193417"/>
                  <a:pt x="1031366" y="2193417"/>
                </a:cubicBezTo>
                <a:cubicBezTo>
                  <a:pt x="1022603" y="2193417"/>
                  <a:pt x="1014602" y="2191988"/>
                  <a:pt x="1007268" y="2189131"/>
                </a:cubicBezTo>
                <a:cubicBezTo>
                  <a:pt x="999934" y="2186273"/>
                  <a:pt x="994219" y="2181606"/>
                  <a:pt x="990218" y="2175224"/>
                </a:cubicBezTo>
                <a:cubicBezTo>
                  <a:pt x="986218" y="2168842"/>
                  <a:pt x="984027" y="2160460"/>
                  <a:pt x="983837" y="2150078"/>
                </a:cubicBezTo>
                <a:lnTo>
                  <a:pt x="983837" y="2063496"/>
                </a:lnTo>
                <a:lnTo>
                  <a:pt x="954595" y="2063496"/>
                </a:lnTo>
                <a:lnTo>
                  <a:pt x="954595" y="2037873"/>
                </a:lnTo>
                <a:lnTo>
                  <a:pt x="983837" y="2037873"/>
                </a:lnTo>
                <a:lnTo>
                  <a:pt x="983837" y="2002250"/>
                </a:lnTo>
                <a:close/>
                <a:moveTo>
                  <a:pt x="12668" y="1989105"/>
                </a:moveTo>
                <a:lnTo>
                  <a:pt x="45244" y="1989105"/>
                </a:lnTo>
                <a:lnTo>
                  <a:pt x="45244" y="2190273"/>
                </a:lnTo>
                <a:lnTo>
                  <a:pt x="12668" y="2190273"/>
                </a:lnTo>
                <a:close/>
                <a:moveTo>
                  <a:pt x="692943" y="1976913"/>
                </a:moveTo>
                <a:cubicBezTo>
                  <a:pt x="699039" y="1976913"/>
                  <a:pt x="703897" y="1978627"/>
                  <a:pt x="707421" y="1982056"/>
                </a:cubicBezTo>
                <a:cubicBezTo>
                  <a:pt x="710945" y="1985485"/>
                  <a:pt x="712755" y="1990343"/>
                  <a:pt x="712755" y="1996058"/>
                </a:cubicBezTo>
                <a:cubicBezTo>
                  <a:pt x="712755" y="2001773"/>
                  <a:pt x="710945" y="2006440"/>
                  <a:pt x="707421" y="2009965"/>
                </a:cubicBezTo>
                <a:cubicBezTo>
                  <a:pt x="703897" y="2013489"/>
                  <a:pt x="699039" y="2015299"/>
                  <a:pt x="692943" y="2015299"/>
                </a:cubicBezTo>
                <a:cubicBezTo>
                  <a:pt x="686847" y="2015299"/>
                  <a:pt x="681989" y="2013489"/>
                  <a:pt x="678465" y="2009965"/>
                </a:cubicBezTo>
                <a:cubicBezTo>
                  <a:pt x="674941" y="2006345"/>
                  <a:pt x="673131" y="2001964"/>
                  <a:pt x="673131" y="1996058"/>
                </a:cubicBezTo>
                <a:cubicBezTo>
                  <a:pt x="673131" y="1990153"/>
                  <a:pt x="674941" y="1985485"/>
                  <a:pt x="678465" y="1982056"/>
                </a:cubicBezTo>
                <a:cubicBezTo>
                  <a:pt x="681989" y="1978627"/>
                  <a:pt x="686847" y="1976913"/>
                  <a:pt x="692943" y="1976913"/>
                </a:cubicBezTo>
                <a:close/>
                <a:moveTo>
                  <a:pt x="631412" y="1976913"/>
                </a:moveTo>
                <a:cubicBezTo>
                  <a:pt x="637508" y="1976913"/>
                  <a:pt x="642366" y="1978627"/>
                  <a:pt x="645890" y="1982056"/>
                </a:cubicBezTo>
                <a:cubicBezTo>
                  <a:pt x="649414" y="1985485"/>
                  <a:pt x="651224" y="1990343"/>
                  <a:pt x="651224" y="1996058"/>
                </a:cubicBezTo>
                <a:cubicBezTo>
                  <a:pt x="651224" y="2001773"/>
                  <a:pt x="649414" y="2006440"/>
                  <a:pt x="645890" y="2009965"/>
                </a:cubicBezTo>
                <a:cubicBezTo>
                  <a:pt x="642366" y="2013489"/>
                  <a:pt x="637222" y="2015299"/>
                  <a:pt x="631412" y="2015299"/>
                </a:cubicBezTo>
                <a:cubicBezTo>
                  <a:pt x="625602" y="2015299"/>
                  <a:pt x="620744" y="2013489"/>
                  <a:pt x="617125" y="2009965"/>
                </a:cubicBezTo>
                <a:cubicBezTo>
                  <a:pt x="613410" y="2006345"/>
                  <a:pt x="611600" y="2001964"/>
                  <a:pt x="611600" y="1996058"/>
                </a:cubicBezTo>
                <a:cubicBezTo>
                  <a:pt x="611600" y="1990153"/>
                  <a:pt x="613505" y="1985485"/>
                  <a:pt x="617125" y="1982056"/>
                </a:cubicBezTo>
                <a:cubicBezTo>
                  <a:pt x="620744" y="1978627"/>
                  <a:pt x="625316" y="1976913"/>
                  <a:pt x="631412" y="1976913"/>
                </a:cubicBezTo>
                <a:close/>
                <a:moveTo>
                  <a:pt x="513111" y="1971675"/>
                </a:moveTo>
                <a:cubicBezTo>
                  <a:pt x="520065" y="1971675"/>
                  <a:pt x="525304" y="1973389"/>
                  <a:pt x="529113" y="1976818"/>
                </a:cubicBezTo>
                <a:cubicBezTo>
                  <a:pt x="532828" y="1980343"/>
                  <a:pt x="534733" y="1985296"/>
                  <a:pt x="534733" y="1991773"/>
                </a:cubicBezTo>
                <a:cubicBezTo>
                  <a:pt x="534733" y="1998250"/>
                  <a:pt x="532924" y="2003298"/>
                  <a:pt x="529113" y="2006822"/>
                </a:cubicBezTo>
                <a:cubicBezTo>
                  <a:pt x="525399" y="2010346"/>
                  <a:pt x="520255" y="2012156"/>
                  <a:pt x="513111" y="2012156"/>
                </a:cubicBezTo>
                <a:cubicBezTo>
                  <a:pt x="505968" y="2012156"/>
                  <a:pt x="500634" y="2010346"/>
                  <a:pt x="496824" y="2006822"/>
                </a:cubicBezTo>
                <a:cubicBezTo>
                  <a:pt x="493109" y="2003298"/>
                  <a:pt x="491204" y="1998250"/>
                  <a:pt x="491204" y="1991773"/>
                </a:cubicBezTo>
                <a:cubicBezTo>
                  <a:pt x="491204" y="1985296"/>
                  <a:pt x="493014" y="1980247"/>
                  <a:pt x="496824" y="1976818"/>
                </a:cubicBezTo>
                <a:cubicBezTo>
                  <a:pt x="500538" y="1973389"/>
                  <a:pt x="505968" y="1971675"/>
                  <a:pt x="513111" y="1971675"/>
                </a:cubicBezTo>
                <a:close/>
                <a:moveTo>
                  <a:pt x="1415033" y="1969293"/>
                </a:moveTo>
                <a:lnTo>
                  <a:pt x="1447609" y="1969293"/>
                </a:lnTo>
                <a:lnTo>
                  <a:pt x="1447609" y="2190273"/>
                </a:lnTo>
                <a:lnTo>
                  <a:pt x="1418653" y="2190273"/>
                </a:lnTo>
                <a:lnTo>
                  <a:pt x="1416938" y="2161698"/>
                </a:lnTo>
                <a:cubicBezTo>
                  <a:pt x="1415224" y="2165698"/>
                  <a:pt x="1413033" y="2169413"/>
                  <a:pt x="1410366" y="2172747"/>
                </a:cubicBezTo>
                <a:cubicBezTo>
                  <a:pt x="1405128" y="2179319"/>
                  <a:pt x="1398555" y="2184463"/>
                  <a:pt x="1390745" y="2187987"/>
                </a:cubicBezTo>
                <a:cubicBezTo>
                  <a:pt x="1382934" y="2191511"/>
                  <a:pt x="1374552" y="2193321"/>
                  <a:pt x="1365599" y="2193321"/>
                </a:cubicBezTo>
                <a:cubicBezTo>
                  <a:pt x="1353026" y="2193321"/>
                  <a:pt x="1341596" y="2190178"/>
                  <a:pt x="1331309" y="2183891"/>
                </a:cubicBezTo>
                <a:cubicBezTo>
                  <a:pt x="1321117" y="2177605"/>
                  <a:pt x="1313021" y="2168556"/>
                  <a:pt x="1307115" y="2156745"/>
                </a:cubicBezTo>
                <a:cubicBezTo>
                  <a:pt x="1301210" y="2144934"/>
                  <a:pt x="1298257" y="2131409"/>
                  <a:pt x="1298257" y="2114359"/>
                </a:cubicBezTo>
                <a:cubicBezTo>
                  <a:pt x="1298257" y="2097309"/>
                  <a:pt x="1301400" y="2082926"/>
                  <a:pt x="1307687" y="2071115"/>
                </a:cubicBezTo>
                <a:cubicBezTo>
                  <a:pt x="1313973" y="2059304"/>
                  <a:pt x="1322450" y="2050351"/>
                  <a:pt x="1333023" y="2044160"/>
                </a:cubicBezTo>
                <a:cubicBezTo>
                  <a:pt x="1343596" y="2037968"/>
                  <a:pt x="1354740" y="2034825"/>
                  <a:pt x="1367790" y="2034825"/>
                </a:cubicBezTo>
                <a:cubicBezTo>
                  <a:pt x="1380839" y="2034825"/>
                  <a:pt x="1391792" y="2038349"/>
                  <a:pt x="1400746" y="2045493"/>
                </a:cubicBezTo>
                <a:cubicBezTo>
                  <a:pt x="1406937" y="2050446"/>
                  <a:pt x="1411700" y="2056542"/>
                  <a:pt x="1415033" y="2063590"/>
                </a:cubicBezTo>
                <a:close/>
                <a:moveTo>
                  <a:pt x="1631441" y="1487042"/>
                </a:moveTo>
                <a:cubicBezTo>
                  <a:pt x="1615820" y="1487042"/>
                  <a:pt x="1602961" y="1491042"/>
                  <a:pt x="1593056" y="1499139"/>
                </a:cubicBezTo>
                <a:cubicBezTo>
                  <a:pt x="1583054" y="1507235"/>
                  <a:pt x="1575720" y="1519618"/>
                  <a:pt x="1570862" y="1536191"/>
                </a:cubicBezTo>
                <a:cubicBezTo>
                  <a:pt x="1566100" y="1552765"/>
                  <a:pt x="1563623" y="1574958"/>
                  <a:pt x="1563623" y="1601247"/>
                </a:cubicBezTo>
                <a:cubicBezTo>
                  <a:pt x="1563623" y="1627536"/>
                  <a:pt x="1566005" y="1649062"/>
                  <a:pt x="1570862" y="1665922"/>
                </a:cubicBezTo>
                <a:cubicBezTo>
                  <a:pt x="1575720" y="1682686"/>
                  <a:pt x="1583150" y="1695163"/>
                  <a:pt x="1593056" y="1703260"/>
                </a:cubicBezTo>
                <a:cubicBezTo>
                  <a:pt x="1602961" y="1711356"/>
                  <a:pt x="1615820" y="1715356"/>
                  <a:pt x="1631441" y="1715356"/>
                </a:cubicBezTo>
                <a:cubicBezTo>
                  <a:pt x="1647062" y="1715356"/>
                  <a:pt x="1659921" y="1711356"/>
                  <a:pt x="1669827" y="1703260"/>
                </a:cubicBezTo>
                <a:cubicBezTo>
                  <a:pt x="1679733" y="1695259"/>
                  <a:pt x="1687067" y="1682781"/>
                  <a:pt x="1691639" y="1665922"/>
                </a:cubicBezTo>
                <a:cubicBezTo>
                  <a:pt x="1696307" y="1649158"/>
                  <a:pt x="1698593" y="1628012"/>
                  <a:pt x="1698593" y="1601247"/>
                </a:cubicBezTo>
                <a:cubicBezTo>
                  <a:pt x="1698593" y="1574482"/>
                  <a:pt x="1696211" y="1552765"/>
                  <a:pt x="1691639" y="1536191"/>
                </a:cubicBezTo>
                <a:cubicBezTo>
                  <a:pt x="1686972" y="1519522"/>
                  <a:pt x="1679733" y="1507235"/>
                  <a:pt x="1669827" y="1499139"/>
                </a:cubicBezTo>
                <a:cubicBezTo>
                  <a:pt x="1659921" y="1491042"/>
                  <a:pt x="1647062" y="1487042"/>
                  <a:pt x="1631441" y="1487042"/>
                </a:cubicBezTo>
                <a:close/>
                <a:moveTo>
                  <a:pt x="640270" y="1487042"/>
                </a:moveTo>
                <a:cubicBezTo>
                  <a:pt x="624554" y="1487042"/>
                  <a:pt x="611791" y="1491042"/>
                  <a:pt x="601884" y="1499139"/>
                </a:cubicBezTo>
                <a:cubicBezTo>
                  <a:pt x="591883" y="1507235"/>
                  <a:pt x="584549" y="1519618"/>
                  <a:pt x="579691" y="1536191"/>
                </a:cubicBezTo>
                <a:cubicBezTo>
                  <a:pt x="574833" y="1552765"/>
                  <a:pt x="572452" y="1574958"/>
                  <a:pt x="572452" y="1601247"/>
                </a:cubicBezTo>
                <a:cubicBezTo>
                  <a:pt x="572452" y="1627536"/>
                  <a:pt x="574833" y="1649062"/>
                  <a:pt x="579691" y="1665922"/>
                </a:cubicBezTo>
                <a:cubicBezTo>
                  <a:pt x="584549" y="1682686"/>
                  <a:pt x="591979" y="1695163"/>
                  <a:pt x="601884" y="1703260"/>
                </a:cubicBezTo>
                <a:cubicBezTo>
                  <a:pt x="611791" y="1711356"/>
                  <a:pt x="624649" y="1715356"/>
                  <a:pt x="640270" y="1715356"/>
                </a:cubicBezTo>
                <a:cubicBezTo>
                  <a:pt x="655891" y="1715356"/>
                  <a:pt x="668750" y="1711356"/>
                  <a:pt x="678656" y="1703260"/>
                </a:cubicBezTo>
                <a:cubicBezTo>
                  <a:pt x="688562" y="1695259"/>
                  <a:pt x="695896" y="1682781"/>
                  <a:pt x="700468" y="1665922"/>
                </a:cubicBezTo>
                <a:cubicBezTo>
                  <a:pt x="705135" y="1649158"/>
                  <a:pt x="707421" y="1628012"/>
                  <a:pt x="707421" y="1601247"/>
                </a:cubicBezTo>
                <a:cubicBezTo>
                  <a:pt x="707421" y="1574482"/>
                  <a:pt x="705040" y="1552765"/>
                  <a:pt x="700468" y="1536191"/>
                </a:cubicBezTo>
                <a:cubicBezTo>
                  <a:pt x="695801" y="1519522"/>
                  <a:pt x="688562" y="1507235"/>
                  <a:pt x="678656" y="1499139"/>
                </a:cubicBezTo>
                <a:cubicBezTo>
                  <a:pt x="668750" y="1491042"/>
                  <a:pt x="655987" y="1487042"/>
                  <a:pt x="640270" y="1487042"/>
                </a:cubicBezTo>
                <a:close/>
                <a:moveTo>
                  <a:pt x="1176051" y="1372838"/>
                </a:moveTo>
                <a:lnTo>
                  <a:pt x="1337309" y="1372838"/>
                </a:lnTo>
                <a:lnTo>
                  <a:pt x="1337309" y="1641348"/>
                </a:lnTo>
                <a:cubicBezTo>
                  <a:pt x="1337309" y="1703260"/>
                  <a:pt x="1318926" y="1751266"/>
                  <a:pt x="1281969" y="1785366"/>
                </a:cubicBezTo>
                <a:cubicBezTo>
                  <a:pt x="1245012" y="1819560"/>
                  <a:pt x="1191672" y="1836610"/>
                  <a:pt x="1122045" y="1836610"/>
                </a:cubicBezTo>
                <a:cubicBezTo>
                  <a:pt x="1070800" y="1836610"/>
                  <a:pt x="1029843" y="1827657"/>
                  <a:pt x="999172" y="1809655"/>
                </a:cubicBezTo>
                <a:cubicBezTo>
                  <a:pt x="968502" y="1791652"/>
                  <a:pt x="947547" y="1766982"/>
                  <a:pt x="936212" y="1735550"/>
                </a:cubicBezTo>
                <a:cubicBezTo>
                  <a:pt x="924877" y="1704213"/>
                  <a:pt x="922210" y="1668684"/>
                  <a:pt x="928211" y="1628965"/>
                </a:cubicBezTo>
                <a:lnTo>
                  <a:pt x="1088136" y="1602009"/>
                </a:lnTo>
                <a:cubicBezTo>
                  <a:pt x="1082135" y="1645348"/>
                  <a:pt x="1082992" y="1675161"/>
                  <a:pt x="1090612" y="1691259"/>
                </a:cubicBezTo>
                <a:cubicBezTo>
                  <a:pt x="1098232" y="1707356"/>
                  <a:pt x="1111472" y="1715452"/>
                  <a:pt x="1130427" y="1715452"/>
                </a:cubicBezTo>
                <a:cubicBezTo>
                  <a:pt x="1146048" y="1715452"/>
                  <a:pt x="1157668" y="1708785"/>
                  <a:pt x="1165002" y="1695355"/>
                </a:cubicBezTo>
                <a:cubicBezTo>
                  <a:pt x="1172337" y="1682019"/>
                  <a:pt x="1176051" y="1660112"/>
                  <a:pt x="1176051" y="1629632"/>
                </a:cubicBezTo>
                <a:close/>
                <a:moveTo>
                  <a:pt x="0" y="1372838"/>
                </a:moveTo>
                <a:lnTo>
                  <a:pt x="161258" y="1372838"/>
                </a:lnTo>
                <a:lnTo>
                  <a:pt x="161258" y="1711261"/>
                </a:lnTo>
                <a:lnTo>
                  <a:pt x="368237" y="1711261"/>
                </a:lnTo>
                <a:lnTo>
                  <a:pt x="368237" y="1829657"/>
                </a:lnTo>
                <a:lnTo>
                  <a:pt x="0" y="1829657"/>
                </a:lnTo>
                <a:close/>
                <a:moveTo>
                  <a:pt x="1631441" y="1365884"/>
                </a:moveTo>
                <a:cubicBezTo>
                  <a:pt x="1679924" y="1365884"/>
                  <a:pt x="1721453" y="1375123"/>
                  <a:pt x="1756028" y="1393602"/>
                </a:cubicBezTo>
                <a:cubicBezTo>
                  <a:pt x="1790699" y="1412080"/>
                  <a:pt x="1817179" y="1438846"/>
                  <a:pt x="1835657" y="1473898"/>
                </a:cubicBezTo>
                <a:cubicBezTo>
                  <a:pt x="1854136" y="1508950"/>
                  <a:pt x="1863375" y="1551431"/>
                  <a:pt x="1863375" y="1601247"/>
                </a:cubicBezTo>
                <a:cubicBezTo>
                  <a:pt x="1863375" y="1651063"/>
                  <a:pt x="1854136" y="1693544"/>
                  <a:pt x="1835657" y="1728596"/>
                </a:cubicBezTo>
                <a:cubicBezTo>
                  <a:pt x="1817179" y="1763648"/>
                  <a:pt x="1790604" y="1790413"/>
                  <a:pt x="1756028" y="1808892"/>
                </a:cubicBezTo>
                <a:cubicBezTo>
                  <a:pt x="1721453" y="1827370"/>
                  <a:pt x="1679924" y="1836610"/>
                  <a:pt x="1631441" y="1836610"/>
                </a:cubicBezTo>
                <a:cubicBezTo>
                  <a:pt x="1583531" y="1836610"/>
                  <a:pt x="1542097" y="1827370"/>
                  <a:pt x="1507235" y="1808892"/>
                </a:cubicBezTo>
                <a:cubicBezTo>
                  <a:pt x="1472374" y="1790413"/>
                  <a:pt x="1445609" y="1763648"/>
                  <a:pt x="1426940" y="1728596"/>
                </a:cubicBezTo>
                <a:cubicBezTo>
                  <a:pt x="1408271" y="1693544"/>
                  <a:pt x="1398936" y="1651063"/>
                  <a:pt x="1398936" y="1601247"/>
                </a:cubicBezTo>
                <a:cubicBezTo>
                  <a:pt x="1398936" y="1551431"/>
                  <a:pt x="1408271" y="1508950"/>
                  <a:pt x="1426940" y="1473898"/>
                </a:cubicBezTo>
                <a:cubicBezTo>
                  <a:pt x="1445609" y="1438846"/>
                  <a:pt x="1472374" y="1412080"/>
                  <a:pt x="1507235" y="1393602"/>
                </a:cubicBezTo>
                <a:cubicBezTo>
                  <a:pt x="1542002" y="1375123"/>
                  <a:pt x="1582959" y="1365884"/>
                  <a:pt x="1631441" y="1365884"/>
                </a:cubicBezTo>
                <a:close/>
                <a:moveTo>
                  <a:pt x="640270" y="1365884"/>
                </a:moveTo>
                <a:cubicBezTo>
                  <a:pt x="688752" y="1365884"/>
                  <a:pt x="730281" y="1375123"/>
                  <a:pt x="764857" y="1393602"/>
                </a:cubicBezTo>
                <a:cubicBezTo>
                  <a:pt x="799528" y="1412080"/>
                  <a:pt x="826008" y="1438846"/>
                  <a:pt x="844486" y="1473898"/>
                </a:cubicBezTo>
                <a:cubicBezTo>
                  <a:pt x="862965" y="1508950"/>
                  <a:pt x="872204" y="1551431"/>
                  <a:pt x="872204" y="1601247"/>
                </a:cubicBezTo>
                <a:cubicBezTo>
                  <a:pt x="872204" y="1651063"/>
                  <a:pt x="862965" y="1693544"/>
                  <a:pt x="844486" y="1728596"/>
                </a:cubicBezTo>
                <a:cubicBezTo>
                  <a:pt x="826008" y="1763648"/>
                  <a:pt x="799433" y="1790413"/>
                  <a:pt x="764857" y="1808892"/>
                </a:cubicBezTo>
                <a:cubicBezTo>
                  <a:pt x="730281" y="1827370"/>
                  <a:pt x="688181" y="1836610"/>
                  <a:pt x="640270" y="1836610"/>
                </a:cubicBezTo>
                <a:cubicBezTo>
                  <a:pt x="592359" y="1836610"/>
                  <a:pt x="550926" y="1827370"/>
                  <a:pt x="516064" y="1808892"/>
                </a:cubicBezTo>
                <a:cubicBezTo>
                  <a:pt x="481203" y="1790413"/>
                  <a:pt x="454437" y="1763648"/>
                  <a:pt x="435768" y="1728596"/>
                </a:cubicBezTo>
                <a:cubicBezTo>
                  <a:pt x="417099" y="1693544"/>
                  <a:pt x="407765" y="1651063"/>
                  <a:pt x="407765" y="1601247"/>
                </a:cubicBezTo>
                <a:cubicBezTo>
                  <a:pt x="407765" y="1551431"/>
                  <a:pt x="417099" y="1508950"/>
                  <a:pt x="435768" y="1473898"/>
                </a:cubicBezTo>
                <a:cubicBezTo>
                  <a:pt x="454437" y="1438846"/>
                  <a:pt x="481203" y="1412080"/>
                  <a:pt x="516064" y="1393602"/>
                </a:cubicBezTo>
                <a:cubicBezTo>
                  <a:pt x="550831" y="1375123"/>
                  <a:pt x="591788" y="1365884"/>
                  <a:pt x="640270" y="1365884"/>
                </a:cubicBezTo>
                <a:close/>
                <a:moveTo>
                  <a:pt x="421385" y="1022604"/>
                </a:moveTo>
                <a:cubicBezTo>
                  <a:pt x="472154" y="1022604"/>
                  <a:pt x="498728" y="1035177"/>
                  <a:pt x="522160" y="1046226"/>
                </a:cubicBezTo>
                <a:cubicBezTo>
                  <a:pt x="541877" y="1055560"/>
                  <a:pt x="557498" y="1062895"/>
                  <a:pt x="591978" y="1062895"/>
                </a:cubicBezTo>
                <a:cubicBezTo>
                  <a:pt x="626458" y="1062895"/>
                  <a:pt x="642080" y="1055560"/>
                  <a:pt x="661796" y="1046226"/>
                </a:cubicBezTo>
                <a:cubicBezTo>
                  <a:pt x="685228" y="1035177"/>
                  <a:pt x="711898" y="1022604"/>
                  <a:pt x="762571" y="1022604"/>
                </a:cubicBezTo>
                <a:cubicBezTo>
                  <a:pt x="813244" y="1022604"/>
                  <a:pt x="839819" y="1035177"/>
                  <a:pt x="863250" y="1046226"/>
                </a:cubicBezTo>
                <a:cubicBezTo>
                  <a:pt x="882967" y="1055560"/>
                  <a:pt x="898493" y="1062895"/>
                  <a:pt x="933068" y="1062895"/>
                </a:cubicBezTo>
                <a:cubicBezTo>
                  <a:pt x="967644" y="1062895"/>
                  <a:pt x="983170" y="1055560"/>
                  <a:pt x="1002887" y="1046226"/>
                </a:cubicBezTo>
                <a:cubicBezTo>
                  <a:pt x="1026318" y="1035177"/>
                  <a:pt x="1052893" y="1022604"/>
                  <a:pt x="1103661" y="1022604"/>
                </a:cubicBezTo>
                <a:cubicBezTo>
                  <a:pt x="1154429" y="1022604"/>
                  <a:pt x="1180909" y="1035177"/>
                  <a:pt x="1204340" y="1046226"/>
                </a:cubicBezTo>
                <a:cubicBezTo>
                  <a:pt x="1224057" y="1055560"/>
                  <a:pt x="1239773" y="1062895"/>
                  <a:pt x="1274254" y="1062895"/>
                </a:cubicBezTo>
                <a:cubicBezTo>
                  <a:pt x="1308734" y="1062895"/>
                  <a:pt x="1324355" y="1055560"/>
                  <a:pt x="1344072" y="1046226"/>
                </a:cubicBezTo>
                <a:cubicBezTo>
                  <a:pt x="1367504" y="1035177"/>
                  <a:pt x="1393983" y="1022604"/>
                  <a:pt x="1444751" y="1022604"/>
                </a:cubicBezTo>
                <a:cubicBezTo>
                  <a:pt x="1495520" y="1022604"/>
                  <a:pt x="1522094" y="1035177"/>
                  <a:pt x="1545526" y="1046226"/>
                </a:cubicBezTo>
                <a:cubicBezTo>
                  <a:pt x="1565243" y="1055560"/>
                  <a:pt x="1580864" y="1062895"/>
                  <a:pt x="1615344" y="1062895"/>
                </a:cubicBezTo>
                <a:cubicBezTo>
                  <a:pt x="1649825" y="1062895"/>
                  <a:pt x="1665446" y="1055560"/>
                  <a:pt x="1685162" y="1046226"/>
                </a:cubicBezTo>
                <a:cubicBezTo>
                  <a:pt x="1696497" y="1040892"/>
                  <a:pt x="1708499" y="1035177"/>
                  <a:pt x="1723643" y="1030700"/>
                </a:cubicBezTo>
                <a:lnTo>
                  <a:pt x="1723643" y="1107948"/>
                </a:lnTo>
                <a:cubicBezTo>
                  <a:pt x="1721167" y="1109186"/>
                  <a:pt x="1718595" y="1110329"/>
                  <a:pt x="1716023" y="1111567"/>
                </a:cubicBezTo>
                <a:cubicBezTo>
                  <a:pt x="1692592" y="1122617"/>
                  <a:pt x="1666112" y="1135190"/>
                  <a:pt x="1615344" y="1135190"/>
                </a:cubicBezTo>
                <a:cubicBezTo>
                  <a:pt x="1564576" y="1135190"/>
                  <a:pt x="1538001" y="1122617"/>
                  <a:pt x="1514570" y="1111567"/>
                </a:cubicBezTo>
                <a:cubicBezTo>
                  <a:pt x="1494853" y="1102233"/>
                  <a:pt x="1479232" y="1094804"/>
                  <a:pt x="1444751" y="1094804"/>
                </a:cubicBezTo>
                <a:cubicBezTo>
                  <a:pt x="1410271" y="1094804"/>
                  <a:pt x="1394650" y="1102233"/>
                  <a:pt x="1374933" y="1111567"/>
                </a:cubicBezTo>
                <a:cubicBezTo>
                  <a:pt x="1351502" y="1122617"/>
                  <a:pt x="1325022" y="1135190"/>
                  <a:pt x="1274254" y="1135190"/>
                </a:cubicBezTo>
                <a:cubicBezTo>
                  <a:pt x="1223486" y="1135190"/>
                  <a:pt x="1196911" y="1122617"/>
                  <a:pt x="1173479" y="1111567"/>
                </a:cubicBezTo>
                <a:cubicBezTo>
                  <a:pt x="1153763" y="1102233"/>
                  <a:pt x="1138237" y="1094804"/>
                  <a:pt x="1103661" y="1094804"/>
                </a:cubicBezTo>
                <a:cubicBezTo>
                  <a:pt x="1069085" y="1094804"/>
                  <a:pt x="1053560" y="1102233"/>
                  <a:pt x="1033843" y="1111567"/>
                </a:cubicBezTo>
                <a:cubicBezTo>
                  <a:pt x="1010411" y="1122617"/>
                  <a:pt x="983837" y="1135190"/>
                  <a:pt x="933068" y="1135190"/>
                </a:cubicBezTo>
                <a:cubicBezTo>
                  <a:pt x="882300" y="1135190"/>
                  <a:pt x="855821" y="1122617"/>
                  <a:pt x="832389" y="1111567"/>
                </a:cubicBezTo>
                <a:cubicBezTo>
                  <a:pt x="812672" y="1102233"/>
                  <a:pt x="797147" y="1094804"/>
                  <a:pt x="762571" y="1094804"/>
                </a:cubicBezTo>
                <a:cubicBezTo>
                  <a:pt x="727995" y="1094804"/>
                  <a:pt x="712374" y="1102233"/>
                  <a:pt x="692657" y="1111567"/>
                </a:cubicBezTo>
                <a:cubicBezTo>
                  <a:pt x="669321" y="1122617"/>
                  <a:pt x="642746" y="1135190"/>
                  <a:pt x="591978" y="1135190"/>
                </a:cubicBezTo>
                <a:cubicBezTo>
                  <a:pt x="541210" y="1135190"/>
                  <a:pt x="514635" y="1122617"/>
                  <a:pt x="491204" y="1111567"/>
                </a:cubicBezTo>
                <a:cubicBezTo>
                  <a:pt x="471487" y="1102233"/>
                  <a:pt x="455866" y="1094804"/>
                  <a:pt x="421385" y="1094804"/>
                </a:cubicBezTo>
                <a:cubicBezTo>
                  <a:pt x="386905" y="1094804"/>
                  <a:pt x="371284" y="1102233"/>
                  <a:pt x="351567" y="1111567"/>
                </a:cubicBezTo>
                <a:cubicBezTo>
                  <a:pt x="328136" y="1122617"/>
                  <a:pt x="301656" y="1135190"/>
                  <a:pt x="250888" y="1135190"/>
                </a:cubicBezTo>
                <a:cubicBezTo>
                  <a:pt x="200120" y="1135190"/>
                  <a:pt x="173545" y="1122617"/>
                  <a:pt x="150113" y="1111567"/>
                </a:cubicBezTo>
                <a:cubicBezTo>
                  <a:pt x="146589" y="1109853"/>
                  <a:pt x="143160" y="1108234"/>
                  <a:pt x="139731" y="1106710"/>
                </a:cubicBezTo>
                <a:lnTo>
                  <a:pt x="139731" y="1029938"/>
                </a:lnTo>
                <a:cubicBezTo>
                  <a:pt x="156209" y="1034510"/>
                  <a:pt x="169068" y="1040606"/>
                  <a:pt x="181070" y="1046226"/>
                </a:cubicBezTo>
                <a:cubicBezTo>
                  <a:pt x="200786" y="1055560"/>
                  <a:pt x="216407" y="1062895"/>
                  <a:pt x="250888" y="1062895"/>
                </a:cubicBezTo>
                <a:cubicBezTo>
                  <a:pt x="285368" y="1062895"/>
                  <a:pt x="300989" y="1055560"/>
                  <a:pt x="320706" y="1046226"/>
                </a:cubicBezTo>
                <a:cubicBezTo>
                  <a:pt x="344138" y="1035177"/>
                  <a:pt x="370617" y="1022604"/>
                  <a:pt x="421385" y="1022604"/>
                </a:cubicBezTo>
                <a:close/>
                <a:moveTo>
                  <a:pt x="353758" y="749427"/>
                </a:moveTo>
                <a:lnTo>
                  <a:pt x="387286" y="749427"/>
                </a:lnTo>
                <a:lnTo>
                  <a:pt x="387286" y="840200"/>
                </a:lnTo>
                <a:lnTo>
                  <a:pt x="353758" y="840200"/>
                </a:lnTo>
                <a:close/>
                <a:moveTo>
                  <a:pt x="353758" y="609123"/>
                </a:moveTo>
                <a:lnTo>
                  <a:pt x="387286" y="609123"/>
                </a:lnTo>
                <a:lnTo>
                  <a:pt x="387286" y="688181"/>
                </a:lnTo>
                <a:lnTo>
                  <a:pt x="353758" y="688181"/>
                </a:lnTo>
                <a:close/>
                <a:moveTo>
                  <a:pt x="1567053" y="582358"/>
                </a:moveTo>
                <a:lnTo>
                  <a:pt x="1600581" y="582358"/>
                </a:lnTo>
                <a:lnTo>
                  <a:pt x="1600581" y="661416"/>
                </a:lnTo>
                <a:lnTo>
                  <a:pt x="1567053" y="661416"/>
                </a:lnTo>
                <a:close/>
                <a:moveTo>
                  <a:pt x="747808" y="463868"/>
                </a:moveTo>
                <a:cubicBezTo>
                  <a:pt x="654558" y="463868"/>
                  <a:pt x="574358" y="522542"/>
                  <a:pt x="539877" y="606076"/>
                </a:cubicBezTo>
                <a:lnTo>
                  <a:pt x="539877" y="606171"/>
                </a:lnTo>
                <a:cubicBezTo>
                  <a:pt x="528257" y="634270"/>
                  <a:pt x="521875" y="663702"/>
                  <a:pt x="521875" y="697516"/>
                </a:cubicBezTo>
                <a:cubicBezTo>
                  <a:pt x="521875" y="731330"/>
                  <a:pt x="528638" y="754475"/>
                  <a:pt x="542449" y="768191"/>
                </a:cubicBezTo>
                <a:cubicBezTo>
                  <a:pt x="554355" y="780002"/>
                  <a:pt x="573215" y="786575"/>
                  <a:pt x="596646" y="790099"/>
                </a:cubicBezTo>
                <a:cubicBezTo>
                  <a:pt x="615315" y="792956"/>
                  <a:pt x="637032" y="793909"/>
                  <a:pt x="660559" y="794099"/>
                </a:cubicBezTo>
                <a:cubicBezTo>
                  <a:pt x="629793" y="764096"/>
                  <a:pt x="598742" y="733615"/>
                  <a:pt x="593312" y="727234"/>
                </a:cubicBezTo>
                <a:lnTo>
                  <a:pt x="648367" y="680371"/>
                </a:lnTo>
                <a:cubicBezTo>
                  <a:pt x="652367" y="684943"/>
                  <a:pt x="675513" y="707803"/>
                  <a:pt x="704469" y="735997"/>
                </a:cubicBezTo>
                <a:cubicBezTo>
                  <a:pt x="705612" y="664178"/>
                  <a:pt x="705707" y="609029"/>
                  <a:pt x="704183" y="597884"/>
                </a:cubicBezTo>
                <a:cubicBezTo>
                  <a:pt x="704374" y="598742"/>
                  <a:pt x="704660" y="599885"/>
                  <a:pt x="704660" y="599885"/>
                </a:cubicBezTo>
                <a:lnTo>
                  <a:pt x="774668" y="582073"/>
                </a:lnTo>
                <a:cubicBezTo>
                  <a:pt x="777145" y="591979"/>
                  <a:pt x="778002" y="635127"/>
                  <a:pt x="777240" y="710851"/>
                </a:cubicBezTo>
                <a:lnTo>
                  <a:pt x="876395" y="590074"/>
                </a:lnTo>
                <a:lnTo>
                  <a:pt x="932212" y="635889"/>
                </a:lnTo>
                <a:lnTo>
                  <a:pt x="802386" y="794004"/>
                </a:lnTo>
                <a:cubicBezTo>
                  <a:pt x="805529" y="794004"/>
                  <a:pt x="808768" y="794004"/>
                  <a:pt x="811816" y="794004"/>
                </a:cubicBezTo>
                <a:cubicBezTo>
                  <a:pt x="875348" y="794385"/>
                  <a:pt x="928592" y="792385"/>
                  <a:pt x="953167" y="768096"/>
                </a:cubicBezTo>
                <a:cubicBezTo>
                  <a:pt x="967073" y="754380"/>
                  <a:pt x="973741" y="731234"/>
                  <a:pt x="973741" y="697421"/>
                </a:cubicBezTo>
                <a:cubicBezTo>
                  <a:pt x="973741" y="568643"/>
                  <a:pt x="872395" y="463868"/>
                  <a:pt x="747808" y="463868"/>
                </a:cubicBezTo>
                <a:close/>
                <a:moveTo>
                  <a:pt x="965073" y="385477"/>
                </a:moveTo>
                <a:lnTo>
                  <a:pt x="1035939" y="609124"/>
                </a:lnTo>
                <a:lnTo>
                  <a:pt x="1288828" y="609124"/>
                </a:lnTo>
                <a:lnTo>
                  <a:pt x="1359599" y="385477"/>
                </a:lnTo>
                <a:close/>
                <a:moveTo>
                  <a:pt x="1528857" y="372903"/>
                </a:moveTo>
                <a:lnTo>
                  <a:pt x="1562290" y="372903"/>
                </a:lnTo>
                <a:lnTo>
                  <a:pt x="1562290" y="451961"/>
                </a:lnTo>
                <a:lnTo>
                  <a:pt x="1528857" y="451961"/>
                </a:lnTo>
                <a:close/>
                <a:moveTo>
                  <a:pt x="1564672" y="145160"/>
                </a:moveTo>
                <a:cubicBezTo>
                  <a:pt x="1590104" y="145160"/>
                  <a:pt x="1610678" y="165734"/>
                  <a:pt x="1610678" y="191166"/>
                </a:cubicBezTo>
                <a:cubicBezTo>
                  <a:pt x="1610678" y="216598"/>
                  <a:pt x="1590104" y="237172"/>
                  <a:pt x="1564672" y="237172"/>
                </a:cubicBezTo>
                <a:cubicBezTo>
                  <a:pt x="1539240" y="237172"/>
                  <a:pt x="1518666" y="216598"/>
                  <a:pt x="1518666" y="191166"/>
                </a:cubicBezTo>
                <a:cubicBezTo>
                  <a:pt x="1518666" y="165734"/>
                  <a:pt x="1539240" y="145160"/>
                  <a:pt x="1564672" y="145160"/>
                </a:cubicBezTo>
                <a:close/>
                <a:moveTo>
                  <a:pt x="1406271" y="0"/>
                </a:moveTo>
                <a:lnTo>
                  <a:pt x="1723073" y="0"/>
                </a:lnTo>
                <a:lnTo>
                  <a:pt x="1723073" y="922877"/>
                </a:lnTo>
                <a:lnTo>
                  <a:pt x="1650873" y="922877"/>
                </a:lnTo>
                <a:lnTo>
                  <a:pt x="1650873" y="72295"/>
                </a:lnTo>
                <a:lnTo>
                  <a:pt x="1478566" y="72295"/>
                </a:lnTo>
                <a:lnTo>
                  <a:pt x="1478566" y="922877"/>
                </a:lnTo>
                <a:lnTo>
                  <a:pt x="1406271" y="922877"/>
                </a:lnTo>
                <a:lnTo>
                  <a:pt x="1406271" y="477393"/>
                </a:lnTo>
                <a:lnTo>
                  <a:pt x="1341692" y="681323"/>
                </a:lnTo>
                <a:lnTo>
                  <a:pt x="1309116" y="681323"/>
                </a:lnTo>
                <a:lnTo>
                  <a:pt x="1309116" y="922877"/>
                </a:lnTo>
                <a:lnTo>
                  <a:pt x="1236821" y="922877"/>
                </a:lnTo>
                <a:lnTo>
                  <a:pt x="1236821" y="692468"/>
                </a:lnTo>
                <a:lnTo>
                  <a:pt x="1115949" y="692468"/>
                </a:lnTo>
                <a:lnTo>
                  <a:pt x="1115949" y="922877"/>
                </a:lnTo>
                <a:lnTo>
                  <a:pt x="1043654" y="922877"/>
                </a:lnTo>
                <a:lnTo>
                  <a:pt x="1043654" y="733806"/>
                </a:lnTo>
                <a:cubicBezTo>
                  <a:pt x="1038606" y="769906"/>
                  <a:pt x="1025462" y="798100"/>
                  <a:pt x="1003935" y="819436"/>
                </a:cubicBezTo>
                <a:cubicBezTo>
                  <a:pt x="961835" y="861155"/>
                  <a:pt x="898398" y="866299"/>
                  <a:pt x="824103" y="866299"/>
                </a:cubicBezTo>
                <a:cubicBezTo>
                  <a:pt x="812102" y="866299"/>
                  <a:pt x="799814" y="866204"/>
                  <a:pt x="787337" y="866013"/>
                </a:cubicBezTo>
                <a:lnTo>
                  <a:pt x="783812" y="866013"/>
                </a:lnTo>
                <a:cubicBezTo>
                  <a:pt x="780669" y="866013"/>
                  <a:pt x="777431" y="866013"/>
                  <a:pt x="774287" y="866013"/>
                </a:cubicBezTo>
                <a:cubicBezTo>
                  <a:pt x="773906" y="884111"/>
                  <a:pt x="774859" y="903065"/>
                  <a:pt x="774287" y="922877"/>
                </a:cubicBezTo>
                <a:lnTo>
                  <a:pt x="701992" y="922877"/>
                </a:lnTo>
                <a:cubicBezTo>
                  <a:pt x="702469" y="904113"/>
                  <a:pt x="701516" y="885063"/>
                  <a:pt x="701992" y="866108"/>
                </a:cubicBezTo>
                <a:cubicBezTo>
                  <a:pt x="664178" y="866394"/>
                  <a:pt x="628650" y="866680"/>
                  <a:pt x="596646" y="862870"/>
                </a:cubicBezTo>
                <a:lnTo>
                  <a:pt x="596646" y="922877"/>
                </a:lnTo>
                <a:lnTo>
                  <a:pt x="524447" y="922877"/>
                </a:lnTo>
                <a:lnTo>
                  <a:pt x="524447" y="842963"/>
                </a:lnTo>
                <a:cubicBezTo>
                  <a:pt x="512445" y="836867"/>
                  <a:pt x="501491" y="829151"/>
                  <a:pt x="491681" y="819436"/>
                </a:cubicBezTo>
                <a:cubicBezTo>
                  <a:pt x="463391" y="791432"/>
                  <a:pt x="449675" y="751523"/>
                  <a:pt x="449675" y="697421"/>
                </a:cubicBezTo>
                <a:cubicBezTo>
                  <a:pt x="449675" y="666464"/>
                  <a:pt x="454152" y="636651"/>
                  <a:pt x="462534" y="608457"/>
                </a:cubicBezTo>
                <a:lnTo>
                  <a:pt x="372142" y="394240"/>
                </a:lnTo>
                <a:lnTo>
                  <a:pt x="212407" y="755428"/>
                </a:lnTo>
                <a:lnTo>
                  <a:pt x="212407" y="922877"/>
                </a:lnTo>
                <a:lnTo>
                  <a:pt x="140208" y="922877"/>
                </a:lnTo>
                <a:lnTo>
                  <a:pt x="140208" y="740188"/>
                </a:lnTo>
                <a:lnTo>
                  <a:pt x="373666" y="212122"/>
                </a:lnTo>
                <a:lnTo>
                  <a:pt x="504158" y="521399"/>
                </a:lnTo>
                <a:cubicBezTo>
                  <a:pt x="558165" y="443008"/>
                  <a:pt x="647224" y="391668"/>
                  <a:pt x="747808" y="391668"/>
                </a:cubicBezTo>
                <a:cubicBezTo>
                  <a:pt x="805910" y="391668"/>
                  <a:pt x="860203" y="408813"/>
                  <a:pt x="906113" y="438436"/>
                </a:cubicBezTo>
                <a:lnTo>
                  <a:pt x="866489" y="313182"/>
                </a:lnTo>
                <a:lnTo>
                  <a:pt x="1406271" y="313182"/>
                </a:lnTo>
                <a:close/>
              </a:path>
            </a:pathLst>
          </a:custGeom>
          <a:solidFill>
            <a:schemeClr val="l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2"/>
          <p:cNvSpPr txBox="1"/>
          <p:nvPr>
            <p:ph type="title"/>
          </p:nvPr>
        </p:nvSpPr>
        <p:spPr>
          <a:xfrm>
            <a:off x="838200" y="1089891"/>
            <a:ext cx="10515600" cy="591561"/>
          </a:xfrm>
          <a:prstGeom prst="rect">
            <a:avLst/>
          </a:prstGeom>
          <a:noFill/>
          <a:ln>
            <a:noFill/>
          </a:ln>
        </p:spPr>
        <p:txBody>
          <a:bodyPr anchorCtr="0" anchor="ctr" bIns="0" lIns="0" spcFirstLastPara="1" rIns="0" wrap="square" tIns="0">
            <a:noAutofit/>
          </a:bodyPr>
          <a:lstStyle>
            <a:lvl1pPr lvl="0" marR="0" rtl="0" algn="l">
              <a:lnSpc>
                <a:spcPct val="90000"/>
              </a:lnSpc>
              <a:spcBef>
                <a:spcPts val="0"/>
              </a:spcBef>
              <a:spcAft>
                <a:spcPts val="0"/>
              </a:spcAft>
              <a:buClr>
                <a:schemeClr val="dk1"/>
              </a:buClr>
              <a:buSzPts val="3600"/>
              <a:buFont typeface="Arial"/>
              <a:buNone/>
              <a:defRPr b="0" i="0" sz="36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2"/>
          <p:cNvSpPr txBox="1"/>
          <p:nvPr>
            <p:ph idx="1" type="body"/>
          </p:nvPr>
        </p:nvSpPr>
        <p:spPr>
          <a:xfrm>
            <a:off x="838200" y="1825625"/>
            <a:ext cx="10515600" cy="4351338"/>
          </a:xfrm>
          <a:prstGeom prst="rect">
            <a:avLst/>
          </a:prstGeom>
          <a:noFill/>
          <a:ln>
            <a:noFill/>
          </a:ln>
        </p:spPr>
        <p:txBody>
          <a:bodyPr anchorCtr="0" anchor="t" bIns="0" lIns="0" spcFirstLastPara="1" rIns="0" wrap="square" tIns="0">
            <a:noAutofit/>
          </a:bodyPr>
          <a:lstStyle>
            <a:lvl1pPr indent="-361950" lvl="0" marL="457200" marR="0" rtl="0" algn="l">
              <a:lnSpc>
                <a:spcPct val="90000"/>
              </a:lnSpc>
              <a:spcBef>
                <a:spcPts val="100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30200" lvl="2" marL="13716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22"/>
          <p:cNvSpPr txBox="1"/>
          <p:nvPr>
            <p:ph idx="10" type="dt"/>
          </p:nvPr>
        </p:nvSpPr>
        <p:spPr>
          <a:xfrm>
            <a:off x="5965371" y="6356350"/>
            <a:ext cx="1273629" cy="365125"/>
          </a:xfrm>
          <a:prstGeom prst="rect">
            <a:avLst/>
          </a:prstGeom>
          <a:noFill/>
          <a:ln>
            <a:noFill/>
          </a:ln>
        </p:spPr>
        <p:txBody>
          <a:bodyPr anchorCtr="0" anchor="ctr" bIns="0" lIns="0" spcFirstLastPara="1" rIns="0" wrap="square" tIns="0">
            <a:noAutofit/>
          </a:bodyPr>
          <a:lstStyle>
            <a:lvl1pPr lvl="0" marR="0" rtl="0" algn="r">
              <a:spcBef>
                <a:spcPts val="0"/>
              </a:spcBef>
              <a:spcAft>
                <a:spcPts val="0"/>
              </a:spcAft>
              <a:buSzPts val="1400"/>
              <a:buNone/>
              <a:defRPr b="0" i="0" sz="1200" u="none" cap="none" strike="noStrike">
                <a:solidFill>
                  <a:srgbClr val="787A9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22"/>
          <p:cNvSpPr txBox="1"/>
          <p:nvPr>
            <p:ph idx="11" type="ftr"/>
          </p:nvPr>
        </p:nvSpPr>
        <p:spPr>
          <a:xfrm>
            <a:off x="7330440" y="6356350"/>
            <a:ext cx="402336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87A9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22"/>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dk1"/>
                </a:solidFill>
                <a:latin typeface="Arial"/>
                <a:ea typeface="Arial"/>
                <a:cs typeface="Arial"/>
                <a:sym typeface="Arial"/>
              </a:defRPr>
            </a:lvl1pPr>
            <a:lvl2pPr indent="0" lvl="1" marL="0" marR="0" rtl="0" algn="r">
              <a:spcBef>
                <a:spcPts val="0"/>
              </a:spcBef>
              <a:buNone/>
              <a:defRPr b="0" i="0" sz="1200" u="none" cap="none" strike="noStrike">
                <a:solidFill>
                  <a:schemeClr val="dk1"/>
                </a:solidFill>
                <a:latin typeface="Arial"/>
                <a:ea typeface="Arial"/>
                <a:cs typeface="Arial"/>
                <a:sym typeface="Arial"/>
              </a:defRPr>
            </a:lvl2pPr>
            <a:lvl3pPr indent="0" lvl="2" marL="0" marR="0" rtl="0" algn="r">
              <a:spcBef>
                <a:spcPts val="0"/>
              </a:spcBef>
              <a:buNone/>
              <a:defRPr b="0" i="0" sz="1200" u="none" cap="none" strike="noStrike">
                <a:solidFill>
                  <a:schemeClr val="dk1"/>
                </a:solidFill>
                <a:latin typeface="Arial"/>
                <a:ea typeface="Arial"/>
                <a:cs typeface="Arial"/>
                <a:sym typeface="Arial"/>
              </a:defRPr>
            </a:lvl3pPr>
            <a:lvl4pPr indent="0" lvl="3" marL="0" marR="0" rtl="0" algn="r">
              <a:spcBef>
                <a:spcPts val="0"/>
              </a:spcBef>
              <a:buNone/>
              <a:defRPr b="0" i="0" sz="1200" u="none" cap="none" strike="noStrike">
                <a:solidFill>
                  <a:schemeClr val="dk1"/>
                </a:solidFill>
                <a:latin typeface="Arial"/>
                <a:ea typeface="Arial"/>
                <a:cs typeface="Arial"/>
                <a:sym typeface="Arial"/>
              </a:defRPr>
            </a:lvl4pPr>
            <a:lvl5pPr indent="0" lvl="4" marL="0" marR="0" rtl="0" algn="r">
              <a:spcBef>
                <a:spcPts val="0"/>
              </a:spcBef>
              <a:buNone/>
              <a:defRPr b="0" i="0" sz="1200" u="none" cap="none" strike="noStrike">
                <a:solidFill>
                  <a:schemeClr val="dk1"/>
                </a:solidFill>
                <a:latin typeface="Arial"/>
                <a:ea typeface="Arial"/>
                <a:cs typeface="Arial"/>
                <a:sym typeface="Arial"/>
              </a:defRPr>
            </a:lvl5pPr>
            <a:lvl6pPr indent="0" lvl="5" marL="0" marR="0" rtl="0" algn="r">
              <a:spcBef>
                <a:spcPts val="0"/>
              </a:spcBef>
              <a:buNone/>
              <a:defRPr b="0" i="0" sz="1200" u="none" cap="none" strike="noStrike">
                <a:solidFill>
                  <a:schemeClr val="dk1"/>
                </a:solidFill>
                <a:latin typeface="Arial"/>
                <a:ea typeface="Arial"/>
                <a:cs typeface="Arial"/>
                <a:sym typeface="Arial"/>
              </a:defRPr>
            </a:lvl6pPr>
            <a:lvl7pPr indent="0" lvl="6" marL="0" marR="0" rtl="0" algn="r">
              <a:spcBef>
                <a:spcPts val="0"/>
              </a:spcBef>
              <a:buNone/>
              <a:defRPr b="0" i="0" sz="1200" u="none" cap="none" strike="noStrike">
                <a:solidFill>
                  <a:schemeClr val="dk1"/>
                </a:solidFill>
                <a:latin typeface="Arial"/>
                <a:ea typeface="Arial"/>
                <a:cs typeface="Arial"/>
                <a:sym typeface="Arial"/>
              </a:defRPr>
            </a:lvl7pPr>
            <a:lvl8pPr indent="0" lvl="7" marL="0" marR="0" rtl="0" algn="r">
              <a:spcBef>
                <a:spcPts val="0"/>
              </a:spcBef>
              <a:buNone/>
              <a:defRPr b="0" i="0" sz="1200" u="none" cap="none" strike="noStrike">
                <a:solidFill>
                  <a:schemeClr val="dk1"/>
                </a:solidFill>
                <a:latin typeface="Arial"/>
                <a:ea typeface="Arial"/>
                <a:cs typeface="Arial"/>
                <a:sym typeface="Arial"/>
              </a:defRPr>
            </a:lvl8pPr>
            <a:lvl9pPr indent="0" lvl="8" marL="0" marR="0" rtl="0" algn="r">
              <a:spcBef>
                <a:spcPts val="0"/>
              </a:spcBef>
              <a:buNone/>
              <a:defRPr b="0" i="0" sz="12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sv-SE"/>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peda.net/lohja/peruskoulut/rk/kallhagens-skola/sfhoe/trivselregler/ordningsregler-fran-och-med-1.8.2025:file/download/b9fbabc795ea3e1f3dd63748099637d32e9e9ca7/Ordningsregler%20i%20Lojo%201.8.2025%20%20%281%29.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9"/>
          <p:cNvSpPr txBox="1"/>
          <p:nvPr>
            <p:ph idx="10" type="dt"/>
          </p:nvPr>
        </p:nvSpPr>
        <p:spPr>
          <a:xfrm>
            <a:off x="4822371" y="6356350"/>
            <a:ext cx="1273629" cy="365125"/>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r>
              <a:rPr lang="sv-SE"/>
              <a:t>2025-10-02</a:t>
            </a:r>
            <a:endParaRPr/>
          </a:p>
        </p:txBody>
      </p:sp>
      <p:sp>
        <p:nvSpPr>
          <p:cNvPr id="142" name="Google Shape;142;p9"/>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10"/>
          <p:cNvSpPr txBox="1"/>
          <p:nvPr>
            <p:ph idx="12" type="sldNum"/>
          </p:nvPr>
        </p:nvSpPr>
        <p:spPr>
          <a:xfrm>
            <a:off x="11443061" y="6356350"/>
            <a:ext cx="51162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sv-SE"/>
              <a:t>‹#›</a:t>
            </a:fld>
            <a:endParaRPr/>
          </a:p>
        </p:txBody>
      </p:sp>
      <p:sp>
        <p:nvSpPr>
          <p:cNvPr id="213" name="Google Shape;213;p10"/>
          <p:cNvSpPr txBox="1"/>
          <p:nvPr>
            <p:ph idx="10" type="dt"/>
          </p:nvPr>
        </p:nvSpPr>
        <p:spPr>
          <a:xfrm>
            <a:off x="237311" y="6356350"/>
            <a:ext cx="1273629" cy="365125"/>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rPr lang="sv-SE"/>
              <a:t>2025-10-02</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g368eece8ed9_1_0"/>
          <p:cNvSpPr txBox="1"/>
          <p:nvPr>
            <p:ph type="title"/>
          </p:nvPr>
        </p:nvSpPr>
        <p:spPr>
          <a:xfrm>
            <a:off x="831850" y="1709738"/>
            <a:ext cx="5264100" cy="2852700"/>
          </a:xfrm>
          <a:prstGeom prst="rect">
            <a:avLst/>
          </a:prstGeom>
        </p:spPr>
        <p:txBody>
          <a:bodyPr anchorCtr="0" anchor="b" bIns="0" lIns="0" spcFirstLastPara="1" rIns="0" wrap="square" tIns="0">
            <a:noAutofit/>
          </a:bodyPr>
          <a:lstStyle/>
          <a:p>
            <a:pPr indent="0" lvl="0" marL="0" rtl="0" algn="l">
              <a:spcBef>
                <a:spcPts val="0"/>
              </a:spcBef>
              <a:spcAft>
                <a:spcPts val="0"/>
              </a:spcAft>
              <a:buNone/>
            </a:pPr>
            <a:r>
              <a:rPr lang="sv-SE"/>
              <a:t>Diskussionskväll kring 8D 9.10.2025</a:t>
            </a:r>
            <a:endParaRPr/>
          </a:p>
        </p:txBody>
      </p:sp>
      <p:sp>
        <p:nvSpPr>
          <p:cNvPr id="149" name="Google Shape;149;g368eece8ed9_1_0"/>
          <p:cNvSpPr txBox="1"/>
          <p:nvPr>
            <p:ph idx="1" type="body"/>
          </p:nvPr>
        </p:nvSpPr>
        <p:spPr>
          <a:xfrm>
            <a:off x="831850" y="4713561"/>
            <a:ext cx="5264100" cy="365100"/>
          </a:xfrm>
          <a:prstGeom prst="rect">
            <a:avLst/>
          </a:prstGeom>
        </p:spPr>
        <p:txBody>
          <a:bodyPr anchorCtr="0" anchor="t" bIns="0" lIns="0" spcFirstLastPara="1" rIns="0" wrap="square" tIns="0">
            <a:noAutofit/>
          </a:bodyPr>
          <a:lstStyle/>
          <a:p>
            <a:pPr indent="0" lvl="0" marL="0" rtl="0" algn="l">
              <a:spcBef>
                <a:spcPts val="1000"/>
              </a:spcBef>
              <a:spcAft>
                <a:spcPts val="0"/>
              </a:spcAft>
              <a:buNone/>
            </a:pPr>
            <a:r>
              <a:rPr lang="sv-SE"/>
              <a:t>Källhagens skola</a:t>
            </a:r>
            <a:endParaRPr/>
          </a:p>
        </p:txBody>
      </p:sp>
      <p:sp>
        <p:nvSpPr>
          <p:cNvPr id="150" name="Google Shape;150;g368eece8ed9_1_0"/>
          <p:cNvSpPr txBox="1"/>
          <p:nvPr>
            <p:ph idx="12" type="sldNum"/>
          </p:nvPr>
        </p:nvSpPr>
        <p:spPr>
          <a:xfrm>
            <a:off x="11443061" y="6356350"/>
            <a:ext cx="5115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368eece8ed9_1_7"/>
          <p:cNvSpPr txBox="1"/>
          <p:nvPr>
            <p:ph type="title"/>
          </p:nvPr>
        </p:nvSpPr>
        <p:spPr>
          <a:xfrm>
            <a:off x="838200" y="576128"/>
            <a:ext cx="10515600" cy="6153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sv-SE"/>
              <a:t>Vad händer?</a:t>
            </a:r>
            <a:endParaRPr/>
          </a:p>
        </p:txBody>
      </p:sp>
      <p:sp>
        <p:nvSpPr>
          <p:cNvPr id="157" name="Google Shape;157;g368eece8ed9_1_7"/>
          <p:cNvSpPr txBox="1"/>
          <p:nvPr>
            <p:ph idx="1" type="body"/>
          </p:nvPr>
        </p:nvSpPr>
        <p:spPr>
          <a:xfrm>
            <a:off x="838200" y="1244973"/>
            <a:ext cx="10604400" cy="4762500"/>
          </a:xfrm>
          <a:prstGeom prst="rect">
            <a:avLst/>
          </a:prstGeom>
        </p:spPr>
        <p:txBody>
          <a:bodyPr anchorCtr="0" anchor="t" bIns="0" lIns="0" spcFirstLastPara="1" rIns="0" wrap="square" tIns="0">
            <a:noAutofit/>
          </a:bodyPr>
          <a:lstStyle/>
          <a:p>
            <a:pPr indent="-342900" lvl="0" marL="457200" rtl="0" algn="l">
              <a:lnSpc>
                <a:spcPct val="200000"/>
              </a:lnSpc>
              <a:spcBef>
                <a:spcPts val="1000"/>
              </a:spcBef>
              <a:spcAft>
                <a:spcPts val="0"/>
              </a:spcAft>
              <a:buSzPts val="1800"/>
              <a:buChar char="•"/>
            </a:pPr>
            <a:r>
              <a:rPr lang="sv-SE"/>
              <a:t>Dagligt stök och bråk, tid går till att säga till, fungera som polis</a:t>
            </a:r>
            <a:endParaRPr/>
          </a:p>
          <a:p>
            <a:pPr indent="-342900" lvl="0" marL="457200" rtl="0" algn="l">
              <a:lnSpc>
                <a:spcPct val="200000"/>
              </a:lnSpc>
              <a:spcBef>
                <a:spcPts val="0"/>
              </a:spcBef>
              <a:spcAft>
                <a:spcPts val="0"/>
              </a:spcAft>
              <a:buSzPts val="1800"/>
              <a:buChar char="•"/>
            </a:pPr>
            <a:r>
              <a:rPr lang="sv-SE"/>
              <a:t>Osakligt språk</a:t>
            </a:r>
            <a:endParaRPr/>
          </a:p>
          <a:p>
            <a:pPr indent="-342900" lvl="0" marL="457200" rtl="0" algn="l">
              <a:lnSpc>
                <a:spcPct val="200000"/>
              </a:lnSpc>
              <a:spcBef>
                <a:spcPts val="0"/>
              </a:spcBef>
              <a:spcAft>
                <a:spcPts val="0"/>
              </a:spcAft>
              <a:buSzPts val="1800"/>
              <a:buChar char="•"/>
            </a:pPr>
            <a:r>
              <a:rPr lang="sv-SE"/>
              <a:t>Osakligt beteende</a:t>
            </a:r>
            <a:endParaRPr/>
          </a:p>
          <a:p>
            <a:pPr indent="-342900" lvl="0" marL="457200" rtl="0" algn="l">
              <a:lnSpc>
                <a:spcPct val="200000"/>
              </a:lnSpc>
              <a:spcBef>
                <a:spcPts val="0"/>
              </a:spcBef>
              <a:spcAft>
                <a:spcPts val="0"/>
              </a:spcAft>
              <a:buSzPts val="1800"/>
              <a:buChar char="•"/>
            </a:pPr>
            <a:r>
              <a:rPr lang="sv-SE"/>
              <a:t>Negativt beteende</a:t>
            </a:r>
            <a:endParaRPr/>
          </a:p>
          <a:p>
            <a:pPr indent="-342900" lvl="0" marL="457200" rtl="0" algn="l">
              <a:lnSpc>
                <a:spcPct val="200000"/>
              </a:lnSpc>
              <a:spcBef>
                <a:spcPts val="0"/>
              </a:spcBef>
              <a:spcAft>
                <a:spcPts val="0"/>
              </a:spcAft>
              <a:buSzPts val="1800"/>
              <a:buChar char="•"/>
            </a:pPr>
            <a:r>
              <a:rPr lang="sv-SE"/>
              <a:t>Följer inte lärares anvisningar</a:t>
            </a:r>
            <a:endParaRPr/>
          </a:p>
          <a:p>
            <a:pPr indent="-342900" lvl="0" marL="457200" rtl="0" algn="l">
              <a:lnSpc>
                <a:spcPct val="200000"/>
              </a:lnSpc>
              <a:spcBef>
                <a:spcPts val="0"/>
              </a:spcBef>
              <a:spcAft>
                <a:spcPts val="0"/>
              </a:spcAft>
              <a:buSzPts val="1800"/>
              <a:buChar char="•"/>
            </a:pPr>
            <a:r>
              <a:rPr lang="sv-SE"/>
              <a:t>Böckerna hemma</a:t>
            </a:r>
            <a:endParaRPr/>
          </a:p>
          <a:p>
            <a:pPr indent="-342900" lvl="0" marL="457200" rtl="0" algn="l">
              <a:lnSpc>
                <a:spcPct val="200000"/>
              </a:lnSpc>
              <a:spcBef>
                <a:spcPts val="0"/>
              </a:spcBef>
              <a:spcAft>
                <a:spcPts val="0"/>
              </a:spcAft>
              <a:buSzPts val="1800"/>
              <a:buChar char="•"/>
            </a:pPr>
            <a:r>
              <a:rPr lang="sv-SE"/>
              <a:t>Datorerna oladdade/ borttappade/ hemma</a:t>
            </a:r>
            <a:endParaRPr/>
          </a:p>
          <a:p>
            <a:pPr indent="-342900" lvl="0" marL="457200" rtl="0" algn="l">
              <a:lnSpc>
                <a:spcPct val="200000"/>
              </a:lnSpc>
              <a:spcBef>
                <a:spcPts val="0"/>
              </a:spcBef>
              <a:spcAft>
                <a:spcPts val="0"/>
              </a:spcAft>
              <a:buSzPts val="1800"/>
              <a:buChar char="•"/>
            </a:pPr>
            <a:r>
              <a:rPr lang="sv-SE"/>
              <a:t>Man stöder osakligt beteende med skratt och kommentarer</a:t>
            </a:r>
            <a:endParaRPr/>
          </a:p>
          <a:p>
            <a:pPr indent="0" lvl="0" marL="0" rtl="0" algn="l">
              <a:lnSpc>
                <a:spcPct val="200000"/>
              </a:lnSpc>
              <a:spcBef>
                <a:spcPts val="1000"/>
              </a:spcBef>
              <a:spcAft>
                <a:spcPts val="0"/>
              </a:spcAft>
              <a:buNone/>
            </a:pPr>
            <a:r>
              <a:t/>
            </a:r>
            <a:endParaRPr/>
          </a:p>
          <a:p>
            <a:pPr indent="0" lvl="0" marL="457200" rtl="0" algn="l">
              <a:lnSpc>
                <a:spcPct val="200000"/>
              </a:lnSpc>
              <a:spcBef>
                <a:spcPts val="1000"/>
              </a:spcBef>
              <a:spcAft>
                <a:spcPts val="0"/>
              </a:spcAft>
              <a:buNone/>
            </a:pPr>
            <a:r>
              <a:t/>
            </a:r>
            <a:endParaRPr/>
          </a:p>
        </p:txBody>
      </p:sp>
      <p:sp>
        <p:nvSpPr>
          <p:cNvPr id="158" name="Google Shape;158;g368eece8ed9_1_7"/>
          <p:cNvSpPr txBox="1"/>
          <p:nvPr>
            <p:ph idx="12" type="sldNum"/>
          </p:nvPr>
        </p:nvSpPr>
        <p:spPr>
          <a:xfrm>
            <a:off x="11443061" y="6356350"/>
            <a:ext cx="5115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g368eece8ed9_1_14"/>
          <p:cNvSpPr txBox="1"/>
          <p:nvPr>
            <p:ph type="title"/>
          </p:nvPr>
        </p:nvSpPr>
        <p:spPr>
          <a:xfrm>
            <a:off x="838200" y="661823"/>
            <a:ext cx="10515600" cy="4494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sv-SE"/>
              <a:t>Vad har vi gjort?</a:t>
            </a:r>
            <a:endParaRPr/>
          </a:p>
        </p:txBody>
      </p:sp>
      <p:sp>
        <p:nvSpPr>
          <p:cNvPr id="165" name="Google Shape;165;g368eece8ed9_1_14"/>
          <p:cNvSpPr txBox="1"/>
          <p:nvPr>
            <p:ph idx="1" type="body"/>
          </p:nvPr>
        </p:nvSpPr>
        <p:spPr>
          <a:xfrm>
            <a:off x="838200" y="1494675"/>
            <a:ext cx="10604400" cy="4343100"/>
          </a:xfrm>
          <a:prstGeom prst="rect">
            <a:avLst/>
          </a:prstGeom>
        </p:spPr>
        <p:txBody>
          <a:bodyPr anchorCtr="0" anchor="t" bIns="0" lIns="0" spcFirstLastPara="1" rIns="0" wrap="square" tIns="0">
            <a:noAutofit/>
          </a:bodyPr>
          <a:lstStyle/>
          <a:p>
            <a:pPr indent="-355600" lvl="0" marL="457200" rtl="0" algn="l">
              <a:spcBef>
                <a:spcPts val="1000"/>
              </a:spcBef>
              <a:spcAft>
                <a:spcPts val="0"/>
              </a:spcAft>
              <a:buSzPts val="2000"/>
              <a:buChar char="•"/>
            </a:pPr>
            <a:r>
              <a:rPr lang="sv-SE" sz="2300"/>
              <a:t>Diskussioner med elever</a:t>
            </a:r>
            <a:endParaRPr sz="2300"/>
          </a:p>
          <a:p>
            <a:pPr indent="-355600" lvl="0" marL="457200" rtl="0" algn="l">
              <a:spcBef>
                <a:spcPts val="0"/>
              </a:spcBef>
              <a:spcAft>
                <a:spcPts val="0"/>
              </a:spcAft>
              <a:buSzPts val="2000"/>
              <a:buChar char="•"/>
            </a:pPr>
            <a:r>
              <a:rPr lang="sv-SE" sz="2300"/>
              <a:t>Diskussioner med hem</a:t>
            </a:r>
            <a:endParaRPr sz="2300"/>
          </a:p>
          <a:p>
            <a:pPr indent="-355600" lvl="0" marL="457200" rtl="0" algn="l">
              <a:spcBef>
                <a:spcPts val="0"/>
              </a:spcBef>
              <a:spcAft>
                <a:spcPts val="0"/>
              </a:spcAft>
              <a:buSzPts val="2000"/>
              <a:buChar char="•"/>
            </a:pPr>
            <a:r>
              <a:rPr lang="sv-SE" sz="2300"/>
              <a:t>Diskussioner med klassen (lärarna, KH, rektor)</a:t>
            </a:r>
            <a:endParaRPr sz="2300"/>
          </a:p>
          <a:p>
            <a:pPr indent="-355600" lvl="0" marL="457200" rtl="0" algn="l">
              <a:spcBef>
                <a:spcPts val="0"/>
              </a:spcBef>
              <a:spcAft>
                <a:spcPts val="0"/>
              </a:spcAft>
              <a:buSzPts val="2000"/>
              <a:buChar char="•"/>
            </a:pPr>
            <a:r>
              <a:rPr lang="sv-SE" sz="2300"/>
              <a:t>Wilma-anmärkningar</a:t>
            </a:r>
            <a:endParaRPr sz="2300"/>
          </a:p>
          <a:p>
            <a:pPr indent="-355600" lvl="0" marL="457200" rtl="0" algn="l">
              <a:spcBef>
                <a:spcPts val="0"/>
              </a:spcBef>
              <a:spcAft>
                <a:spcPts val="0"/>
              </a:spcAft>
              <a:buSzPts val="2000"/>
              <a:buChar char="•"/>
            </a:pPr>
            <a:r>
              <a:rPr lang="sv-SE" sz="2300"/>
              <a:t>Fostrande samtal</a:t>
            </a:r>
            <a:endParaRPr sz="2300"/>
          </a:p>
          <a:p>
            <a:pPr indent="-355600" lvl="0" marL="457200" rtl="0" algn="l">
              <a:spcBef>
                <a:spcPts val="0"/>
              </a:spcBef>
              <a:spcAft>
                <a:spcPts val="0"/>
              </a:spcAft>
              <a:buSzPts val="2000"/>
              <a:buChar char="•"/>
            </a:pPr>
            <a:r>
              <a:rPr lang="sv-SE" sz="2300"/>
              <a:t>Fostrande samtal med förälder på plats</a:t>
            </a:r>
            <a:endParaRPr sz="2300"/>
          </a:p>
          <a:p>
            <a:pPr indent="-374650" lvl="0" marL="457200" rtl="0" algn="l">
              <a:spcBef>
                <a:spcPts val="0"/>
              </a:spcBef>
              <a:spcAft>
                <a:spcPts val="0"/>
              </a:spcAft>
              <a:buSzPts val="2300"/>
              <a:buChar char="•"/>
            </a:pPr>
            <a:r>
              <a:rPr lang="sv-SE" sz="2300"/>
              <a:t>Sittplatser</a:t>
            </a:r>
            <a:endParaRPr sz="2300"/>
          </a:p>
          <a:p>
            <a:pPr indent="-355600" lvl="0" marL="457200" rtl="0" algn="l">
              <a:spcBef>
                <a:spcPts val="0"/>
              </a:spcBef>
              <a:spcAft>
                <a:spcPts val="0"/>
              </a:spcAft>
              <a:buSzPts val="2000"/>
              <a:buChar char="•"/>
            </a:pPr>
            <a:r>
              <a:rPr lang="sv-SE" sz="2300"/>
              <a:t>En grupp till i valfria ämnen(huslig ekonomi)--&gt; mindre grupper även i andra ämnen (period 2→)</a:t>
            </a:r>
            <a:endParaRPr sz="2300"/>
          </a:p>
          <a:p>
            <a:pPr indent="-355600" lvl="0" marL="457200" rtl="0" algn="l">
              <a:spcBef>
                <a:spcPts val="0"/>
              </a:spcBef>
              <a:spcAft>
                <a:spcPts val="0"/>
              </a:spcAft>
              <a:buSzPts val="2000"/>
              <a:buChar char="•"/>
            </a:pPr>
            <a:r>
              <a:rPr lang="sv-SE" sz="2300"/>
              <a:t>Speciallärare med i ma, mo</a:t>
            </a:r>
            <a:endParaRPr sz="2300"/>
          </a:p>
          <a:p>
            <a:pPr indent="-355600" lvl="0" marL="457200" rtl="0" algn="l">
              <a:spcBef>
                <a:spcPts val="0"/>
              </a:spcBef>
              <a:spcAft>
                <a:spcPts val="0"/>
              </a:spcAft>
              <a:buSzPts val="2000"/>
              <a:buChar char="•"/>
            </a:pPr>
            <a:r>
              <a:rPr lang="sv-SE" sz="2300"/>
              <a:t>Barnavårdsföreningen har haft lektioner med klassen </a:t>
            </a:r>
            <a:endParaRPr sz="2300"/>
          </a:p>
        </p:txBody>
      </p:sp>
      <p:sp>
        <p:nvSpPr>
          <p:cNvPr id="166" name="Google Shape;166;g368eece8ed9_1_14"/>
          <p:cNvSpPr txBox="1"/>
          <p:nvPr>
            <p:ph idx="12" type="sldNum"/>
          </p:nvPr>
        </p:nvSpPr>
        <p:spPr>
          <a:xfrm>
            <a:off x="11443061" y="6356350"/>
            <a:ext cx="5115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g368eece8ed9_1_43"/>
          <p:cNvSpPr txBox="1"/>
          <p:nvPr>
            <p:ph type="title"/>
          </p:nvPr>
        </p:nvSpPr>
        <p:spPr>
          <a:xfrm>
            <a:off x="766850" y="148053"/>
            <a:ext cx="10515600" cy="8472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sv-SE"/>
              <a:t>Utskick 2.10.</a:t>
            </a:r>
            <a:endParaRPr/>
          </a:p>
        </p:txBody>
      </p:sp>
      <p:sp>
        <p:nvSpPr>
          <p:cNvPr id="173" name="Google Shape;173;g368eece8ed9_1_43"/>
          <p:cNvSpPr txBox="1"/>
          <p:nvPr>
            <p:ph idx="1" type="body"/>
          </p:nvPr>
        </p:nvSpPr>
        <p:spPr>
          <a:xfrm>
            <a:off x="838200" y="1244973"/>
            <a:ext cx="10604400" cy="4762500"/>
          </a:xfrm>
          <a:prstGeom prst="rect">
            <a:avLst/>
          </a:prstGeom>
        </p:spPr>
        <p:txBody>
          <a:bodyPr anchorCtr="0" anchor="t" bIns="0" lIns="0" spcFirstLastPara="1" rIns="0" wrap="square" tIns="0">
            <a:noAutofit/>
          </a:bodyPr>
          <a:lstStyle/>
          <a:p>
            <a:pPr indent="0" lvl="0" marL="0" rtl="0" algn="l">
              <a:lnSpc>
                <a:spcPct val="115000"/>
              </a:lnSpc>
              <a:spcBef>
                <a:spcPts val="900"/>
              </a:spcBef>
              <a:spcAft>
                <a:spcPts val="0"/>
              </a:spcAft>
              <a:buNone/>
            </a:pPr>
            <a:r>
              <a:rPr lang="sv-SE" sz="1050">
                <a:solidFill>
                  <a:srgbClr val="333333"/>
                </a:solidFill>
                <a:highlight>
                  <a:srgbClr val="FFFFFF"/>
                </a:highlight>
              </a:rPr>
              <a:t>Hej alla elever i 8D! (hemmen till kännedom)</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Idag gick det inte alls bra.</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Jag fick feedback av era lärare, även av er klasshandledare, om att ni var otrevliga, stör undervisningen, gör inte era uppgifter, är osakliga mot personer inom personalen, skyller på någon annan (det är någon annans fel att...), telefonerna vill ni inte ge ifrån er.</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900">
                <a:solidFill>
                  <a:srgbClr val="333333"/>
                </a:solidFill>
                <a:highlight>
                  <a:srgbClr val="FFFFFF"/>
                </a:highlight>
              </a:rPr>
              <a:t> </a:t>
            </a:r>
            <a:endParaRPr sz="900">
              <a:solidFill>
                <a:srgbClr val="333333"/>
              </a:solidFill>
              <a:highlight>
                <a:srgbClr val="FFFFFF"/>
              </a:highlight>
            </a:endParaRPr>
          </a:p>
          <a:p>
            <a:pPr indent="0" lvl="0" marL="0" rtl="0" algn="l">
              <a:lnSpc>
                <a:spcPct val="115000"/>
              </a:lnSpc>
              <a:spcBef>
                <a:spcPts val="900"/>
              </a:spcBef>
              <a:spcAft>
                <a:spcPts val="0"/>
              </a:spcAft>
              <a:buNone/>
            </a:pPr>
            <a:r>
              <a:rPr b="1" lang="sv-SE" sz="1050">
                <a:solidFill>
                  <a:srgbClr val="333333"/>
                </a:solidFill>
                <a:highlight>
                  <a:srgbClr val="FFFFFF"/>
                </a:highlight>
              </a:rPr>
              <a:t>Imorgon tar ni nystart, eller hur? </a:t>
            </a:r>
            <a:r>
              <a:rPr lang="sv-SE" sz="1050">
                <a:solidFill>
                  <a:srgbClr val="333333"/>
                </a:solidFill>
                <a:highlight>
                  <a:srgbClr val="FFFFFF"/>
                </a:highlight>
              </a:rPr>
              <a:t>I skolan gäller skolans regler, repetera gärna innehållet: </a:t>
            </a:r>
            <a:r>
              <a:rPr lang="sv-SE" sz="1050">
                <a:solidFill>
                  <a:srgbClr val="0013D7"/>
                </a:solidFill>
                <a:highlight>
                  <a:srgbClr val="FFFFFF"/>
                </a:highlight>
                <a:uFill>
                  <a:noFill/>
                </a:uFill>
                <a:hlinkClick r:id="rId3">
                  <a:extLst>
                    <a:ext uri="{A12FA001-AC4F-418D-AE19-62706E023703}">
                      <ahyp:hlinkClr val="tx"/>
                    </a:ext>
                  </a:extLst>
                </a:hlinkClick>
              </a:rPr>
              <a:t>Ordningsregler i Lojo 1.8.2025</a:t>
            </a:r>
            <a:r>
              <a:rPr lang="sv-SE" sz="1050">
                <a:solidFill>
                  <a:srgbClr val="333333"/>
                </a:solidFill>
                <a:highlight>
                  <a:srgbClr val="FFFFFF"/>
                </a:highlight>
              </a:rPr>
              <a:t>:</a:t>
            </a:r>
            <a:endParaRPr sz="1050">
              <a:solidFill>
                <a:srgbClr val="333333"/>
              </a:solidFill>
              <a:highlight>
                <a:srgbClr val="FFFFFF"/>
              </a:highlight>
            </a:endParaRPr>
          </a:p>
          <a:p>
            <a:pPr indent="-285750" lvl="0" marL="457200" marR="381000" rtl="0" algn="l">
              <a:lnSpc>
                <a:spcPct val="115000"/>
              </a:lnSpc>
              <a:spcBef>
                <a:spcPts val="900"/>
              </a:spcBef>
              <a:spcAft>
                <a:spcPts val="0"/>
              </a:spcAft>
              <a:buClr>
                <a:srgbClr val="333333"/>
              </a:buClr>
              <a:buSzPts val="900"/>
              <a:buChar char="●"/>
            </a:pPr>
            <a:r>
              <a:rPr i="1" lang="sv-SE" sz="1050">
                <a:solidFill>
                  <a:srgbClr val="333333"/>
                </a:solidFill>
                <a:highlight>
                  <a:srgbClr val="FFFFFF"/>
                </a:highlight>
              </a:rPr>
              <a:t>Varje elev är skyldig att delta i undervisningen enligt läsordningen och omsorgsfullt utföra de uppgifter som läraren ger under skoltiden och läxorna på fritiden.</a:t>
            </a:r>
            <a:endParaRPr i="1"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i="1" lang="sv-SE" sz="1050">
                <a:solidFill>
                  <a:srgbClr val="333333"/>
                </a:solidFill>
                <a:highlight>
                  <a:srgbClr val="FFFFFF"/>
                </a:highlight>
              </a:rPr>
              <a:t>I vår skola beaktar vi den egna och andras säkerhet och agerar enligt lärarens anvisningar.</a:t>
            </a:r>
            <a:endParaRPr i="1"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i="1" lang="sv-SE" sz="1050">
                <a:solidFill>
                  <a:srgbClr val="333333"/>
                </a:solidFill>
                <a:highlight>
                  <a:srgbClr val="FFFFFF"/>
                </a:highlight>
              </a:rPr>
              <a:t>Varje anställd och varje elev uppför sig vänligt, rättvist och respektfullt mot alla elever och all personal i skolan. </a:t>
            </a:r>
            <a:r>
              <a:rPr lang="sv-SE" sz="1050">
                <a:solidFill>
                  <a:srgbClr val="333333"/>
                </a:solidFill>
                <a:highlight>
                  <a:srgbClr val="FFFFFF"/>
                </a:highlight>
              </a:rPr>
              <a:t>​​​​​​​</a:t>
            </a:r>
            <a:endParaRPr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i="1" lang="sv-SE" sz="1050">
                <a:solidFill>
                  <a:srgbClr val="333333"/>
                </a:solidFill>
                <a:highlight>
                  <a:srgbClr val="FFFFFF"/>
                </a:highlight>
              </a:rPr>
              <a:t>Varje elev tar andra i beaktande, använder ett sakligt språk och beter sig korrekt samt ger andra studie- och arbetsro.</a:t>
            </a:r>
            <a:endParaRPr i="1"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i="1" lang="sv-SE" sz="1050">
                <a:solidFill>
                  <a:srgbClr val="333333"/>
                </a:solidFill>
                <a:highlight>
                  <a:srgbClr val="FFFFFF"/>
                </a:highlight>
              </a:rPr>
              <a:t>Man får inte slå eller sparka andra eller använda ett osakligt språk.</a:t>
            </a:r>
            <a:endParaRPr i="1"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i="1" lang="sv-SE" sz="1050">
                <a:solidFill>
                  <a:srgbClr val="333333"/>
                </a:solidFill>
                <a:highlight>
                  <a:srgbClr val="FFFFFF"/>
                </a:highlight>
              </a:rPr>
              <a:t>I vår skola mobbar eller diskriminerar ingen andra. Om du blir mobbad eller märker mobbning ska du berätta om det för en vuxen i skolan</a:t>
            </a:r>
            <a:endParaRPr i="1"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i="1" lang="sv-SE" sz="1050">
                <a:solidFill>
                  <a:srgbClr val="333333"/>
                </a:solidFill>
                <a:highlight>
                  <a:srgbClr val="FFFFFF"/>
                </a:highlight>
              </a:rPr>
              <a:t>I skolan uppvisar man ett gott uppförande, tar andra i beaktande och följer givna instruktioner.</a:t>
            </a:r>
            <a:endParaRPr i="1" sz="1050">
              <a:solidFill>
                <a:srgbClr val="333333"/>
              </a:solidFill>
              <a:highlight>
                <a:srgbClr val="FFFFFF"/>
              </a:highlight>
            </a:endParaRPr>
          </a:p>
          <a:p>
            <a:pPr indent="0" lvl="0" marL="0" rtl="0" algn="l">
              <a:lnSpc>
                <a:spcPct val="115000"/>
              </a:lnSpc>
              <a:spcBef>
                <a:spcPts val="900"/>
              </a:spcBef>
              <a:spcAft>
                <a:spcPts val="0"/>
              </a:spcAft>
              <a:buNone/>
            </a:pPr>
            <a:r>
              <a:rPr lang="sv-SE" sz="900">
                <a:solidFill>
                  <a:srgbClr val="333333"/>
                </a:solidFill>
                <a:highlight>
                  <a:srgbClr val="FFFFFF"/>
                </a:highlight>
              </a:rPr>
              <a:t> </a:t>
            </a:r>
            <a:endParaRPr sz="900">
              <a:solidFill>
                <a:srgbClr val="333333"/>
              </a:solidFill>
              <a:highlight>
                <a:srgbClr val="FFFFFF"/>
              </a:highlight>
            </a:endParaRPr>
          </a:p>
          <a:p>
            <a:pPr indent="0" lvl="0" marL="0" rtl="0" algn="l">
              <a:lnSpc>
                <a:spcPct val="115000"/>
              </a:lnSpc>
              <a:spcBef>
                <a:spcPts val="900"/>
              </a:spcBef>
              <a:spcAft>
                <a:spcPts val="0"/>
              </a:spcAft>
              <a:buNone/>
            </a:pPr>
            <a:r>
              <a:rPr b="1" lang="sv-SE" sz="1050">
                <a:solidFill>
                  <a:srgbClr val="333333"/>
                </a:solidFill>
                <a:highlight>
                  <a:srgbClr val="FFFFFF"/>
                </a:highlight>
              </a:rPr>
              <a:t>Alla i klassen har rätt till arbetsro, så även personalen.</a:t>
            </a:r>
            <a:endParaRPr b="1"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Och ja, jag vet att det inte vara alla, men jag vill att alla vet att vi reagerar på det osakliga uppförandet. </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Hälsningar</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Monica Lemberg</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900">
                <a:solidFill>
                  <a:srgbClr val="333333"/>
                </a:solidFill>
                <a:highlight>
                  <a:srgbClr val="FFFFFF"/>
                </a:highlight>
              </a:rPr>
              <a:t> </a:t>
            </a:r>
            <a:endParaRPr sz="900">
              <a:solidFill>
                <a:srgbClr val="333333"/>
              </a:solidFill>
              <a:highlight>
                <a:srgbClr val="FFFFFF"/>
              </a:highlight>
            </a:endParaRPr>
          </a:p>
          <a:p>
            <a:pPr indent="0" lvl="0" marL="0" rtl="0" algn="l">
              <a:spcBef>
                <a:spcPts val="1000"/>
              </a:spcBef>
              <a:spcAft>
                <a:spcPts val="0"/>
              </a:spcAft>
              <a:buNone/>
            </a:pPr>
            <a:r>
              <a:t/>
            </a:r>
            <a:endParaRPr/>
          </a:p>
        </p:txBody>
      </p:sp>
      <p:sp>
        <p:nvSpPr>
          <p:cNvPr id="174" name="Google Shape;174;g368eece8ed9_1_43"/>
          <p:cNvSpPr txBox="1"/>
          <p:nvPr>
            <p:ph idx="12" type="sldNum"/>
          </p:nvPr>
        </p:nvSpPr>
        <p:spPr>
          <a:xfrm>
            <a:off x="11443061" y="6356350"/>
            <a:ext cx="5115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g368eece8ed9_1_28"/>
          <p:cNvSpPr txBox="1"/>
          <p:nvPr>
            <p:ph type="title"/>
          </p:nvPr>
        </p:nvSpPr>
        <p:spPr>
          <a:xfrm>
            <a:off x="838200" y="406682"/>
            <a:ext cx="10515600" cy="4281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sv-SE"/>
              <a:t>Utskick 26.9.</a:t>
            </a:r>
            <a:endParaRPr/>
          </a:p>
        </p:txBody>
      </p:sp>
      <p:sp>
        <p:nvSpPr>
          <p:cNvPr id="181" name="Google Shape;181;g368eece8ed9_1_28"/>
          <p:cNvSpPr txBox="1"/>
          <p:nvPr>
            <p:ph idx="1" type="body"/>
          </p:nvPr>
        </p:nvSpPr>
        <p:spPr>
          <a:xfrm>
            <a:off x="838200" y="1013098"/>
            <a:ext cx="10604400" cy="4994400"/>
          </a:xfrm>
          <a:prstGeom prst="rect">
            <a:avLst/>
          </a:prstGeom>
        </p:spPr>
        <p:txBody>
          <a:bodyPr anchorCtr="0" anchor="t" bIns="0" lIns="0" spcFirstLastPara="1" rIns="0" wrap="square" tIns="0">
            <a:noAutofit/>
          </a:bodyPr>
          <a:lstStyle/>
          <a:p>
            <a:pPr indent="0" lvl="0" marL="0" rtl="0" algn="l">
              <a:lnSpc>
                <a:spcPct val="115000"/>
              </a:lnSpc>
              <a:spcBef>
                <a:spcPts val="900"/>
              </a:spcBef>
              <a:spcAft>
                <a:spcPts val="0"/>
              </a:spcAft>
              <a:buNone/>
            </a:pPr>
            <a:r>
              <a:rPr lang="sv-SE" sz="1050">
                <a:solidFill>
                  <a:srgbClr val="333333"/>
                </a:solidFill>
                <a:highlight>
                  <a:srgbClr val="FFFFFF"/>
                </a:highlight>
              </a:rPr>
              <a:t>Hej!</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Vi har strax period 1 bakom oss. Vi har under denna period diskuterat och lyft fram </a:t>
            </a:r>
            <a:r>
              <a:rPr b="1" lang="sv-SE" sz="1050">
                <a:solidFill>
                  <a:srgbClr val="333333"/>
                </a:solidFill>
                <a:highlight>
                  <a:srgbClr val="FFFFFF"/>
                </a:highlight>
              </a:rPr>
              <a:t>respekt och hänsyn till olikheter.</a:t>
            </a:r>
            <a:r>
              <a:rPr lang="sv-SE" sz="1050">
                <a:solidFill>
                  <a:srgbClr val="333333"/>
                </a:solidFill>
                <a:highlight>
                  <a:srgbClr val="FFFFFF"/>
                </a:highlight>
              </a:rPr>
              <a:t> Tyvärr ser vi att de insatser (diskussioner, fostrande samtal, etc.) vi gjort är otillräckliga. En del elever använder ett rasistiskt,  sexistiskt och homofobiskt språk. En del elever trakasserar varandra på ett oacceptabelt sätt. </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En stor del av våra elever upplever detta beteende som skrämmande och obehagligt. Så även vi vuxna, vi är utsatta för detta osakliga beteende dagligen i vårt arbete.</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Vi i personalen har åter i denna vecka diskuterat situationen i huset samt kontaktat utbildningsdirektören i ärendet. Vi är överens om att från och med nästa vecka (29.9.2025) går vi in för ett mer drastiskt tillvägagångssätt för att trygga alla elevernas och personalens välmående (trakasserande och osakligt (lagvidrigt) prat och beteende). Vi har </a:t>
            </a:r>
            <a:r>
              <a:rPr b="1" lang="sv-SE" sz="1050">
                <a:solidFill>
                  <a:srgbClr val="333333"/>
                </a:solidFill>
                <a:highlight>
                  <a:srgbClr val="FFFFFF"/>
                </a:highlight>
              </a:rPr>
              <a:t>nolltolerans</a:t>
            </a:r>
            <a:r>
              <a:rPr lang="sv-SE" sz="1050">
                <a:solidFill>
                  <a:srgbClr val="333333"/>
                </a:solidFill>
                <a:highlight>
                  <a:srgbClr val="FFFFFF"/>
                </a:highlight>
              </a:rPr>
              <a:t>. </a:t>
            </a:r>
            <a:endParaRPr sz="1050">
              <a:solidFill>
                <a:srgbClr val="333333"/>
              </a:solidFill>
              <a:highlight>
                <a:srgbClr val="FFFFFF"/>
              </a:highlight>
            </a:endParaRPr>
          </a:p>
          <a:p>
            <a:pPr indent="0" lvl="0" marL="0" rtl="0" algn="l">
              <a:lnSpc>
                <a:spcPct val="115000"/>
              </a:lnSpc>
              <a:spcBef>
                <a:spcPts val="900"/>
              </a:spcBef>
              <a:spcAft>
                <a:spcPts val="0"/>
              </a:spcAft>
              <a:buNone/>
            </a:pPr>
            <a:r>
              <a:rPr b="1" lang="sv-SE" sz="1050">
                <a:solidFill>
                  <a:srgbClr val="333333"/>
                </a:solidFill>
                <a:highlight>
                  <a:srgbClr val="FFFFFF"/>
                </a:highlight>
              </a:rPr>
              <a:t>Vad händer?</a:t>
            </a:r>
            <a:endParaRPr b="1"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Ifall elev fortfarande</a:t>
            </a:r>
            <a:endParaRPr sz="1050">
              <a:solidFill>
                <a:srgbClr val="333333"/>
              </a:solidFill>
              <a:highlight>
                <a:srgbClr val="FFFFFF"/>
              </a:highlight>
            </a:endParaRPr>
          </a:p>
          <a:p>
            <a:pPr indent="-285750" lvl="0" marL="457200" marR="381000" rtl="0" algn="l">
              <a:lnSpc>
                <a:spcPct val="115000"/>
              </a:lnSpc>
              <a:spcBef>
                <a:spcPts val="900"/>
              </a:spcBef>
              <a:spcAft>
                <a:spcPts val="0"/>
              </a:spcAft>
              <a:buClr>
                <a:srgbClr val="333333"/>
              </a:buClr>
              <a:buSzPts val="900"/>
              <a:buChar char="●"/>
            </a:pPr>
            <a:r>
              <a:rPr lang="sv-SE" sz="1050">
                <a:solidFill>
                  <a:srgbClr val="333333"/>
                </a:solidFill>
                <a:highlight>
                  <a:srgbClr val="FFFFFF"/>
                </a:highlight>
              </a:rPr>
              <a:t>uttrycker sig rasistiskt</a:t>
            </a:r>
            <a:endParaRPr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lang="sv-SE" sz="1050">
                <a:solidFill>
                  <a:srgbClr val="333333"/>
                </a:solidFill>
                <a:highlight>
                  <a:srgbClr val="FFFFFF"/>
                </a:highlight>
              </a:rPr>
              <a:t>uttrycker sig sexistiskt</a:t>
            </a:r>
            <a:endParaRPr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lang="sv-SE" sz="1050">
                <a:solidFill>
                  <a:srgbClr val="333333"/>
                </a:solidFill>
                <a:highlight>
                  <a:srgbClr val="FFFFFF"/>
                </a:highlight>
              </a:rPr>
              <a:t>uttrycker sig homofobiskt </a:t>
            </a:r>
            <a:endParaRPr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lang="sv-SE" sz="1050">
                <a:solidFill>
                  <a:srgbClr val="333333"/>
                </a:solidFill>
                <a:highlight>
                  <a:srgbClr val="FFFFFF"/>
                </a:highlight>
              </a:rPr>
              <a:t>trakasserar sexuellt (tafsar, gester, etc.)</a:t>
            </a:r>
            <a:endParaRPr sz="1050">
              <a:solidFill>
                <a:srgbClr val="333333"/>
              </a:solidFill>
              <a:highlight>
                <a:srgbClr val="FFFFFF"/>
              </a:highlight>
            </a:endParaRPr>
          </a:p>
          <a:p>
            <a:pPr indent="-285750" lvl="0" marL="457200" marR="381000" rtl="0" algn="l">
              <a:lnSpc>
                <a:spcPct val="115000"/>
              </a:lnSpc>
              <a:spcBef>
                <a:spcPts val="0"/>
              </a:spcBef>
              <a:spcAft>
                <a:spcPts val="0"/>
              </a:spcAft>
              <a:buClr>
                <a:srgbClr val="333333"/>
              </a:buClr>
              <a:buSzPts val="900"/>
              <a:buChar char="●"/>
            </a:pPr>
            <a:r>
              <a:rPr lang="sv-SE" sz="1050">
                <a:solidFill>
                  <a:srgbClr val="333333"/>
                </a:solidFill>
                <a:highlight>
                  <a:srgbClr val="FFFFFF"/>
                </a:highlight>
              </a:rPr>
              <a:t>beter sig våldsamt, (Vi kan inte ta ställning till vad som är på lek)</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i våra lokaler och på vårt skolområde, kallas elev till fostrande samtal. Vi diskuterar händelsen och  ringer hem.</a:t>
            </a:r>
            <a:endParaRPr sz="1050">
              <a:solidFill>
                <a:srgbClr val="333333"/>
              </a:solidFill>
              <a:highlight>
                <a:srgbClr val="FFFFFF"/>
              </a:highlight>
            </a:endParaRPr>
          </a:p>
          <a:p>
            <a:pPr indent="0" lvl="0" marL="0" rtl="0" algn="l">
              <a:lnSpc>
                <a:spcPct val="115000"/>
              </a:lnSpc>
              <a:spcBef>
                <a:spcPts val="900"/>
              </a:spcBef>
              <a:spcAft>
                <a:spcPts val="0"/>
              </a:spcAft>
              <a:buNone/>
            </a:pPr>
            <a:r>
              <a:rPr b="1" lang="sv-SE" sz="1050">
                <a:solidFill>
                  <a:srgbClr val="333333"/>
                </a:solidFill>
                <a:highlight>
                  <a:srgbClr val="FFFFFF"/>
                </a:highlight>
              </a:rPr>
              <a:t>Ifall händelsen upprepas förvägrar rektorn eleven rätt att delta i undervisningen för resten av dagen (se lagparagrafen nedan). Det betyder att vi ringer hem och ber hemmet omedelbart avhämta sin ungdom.</a:t>
            </a:r>
            <a:endParaRPr b="1" sz="1050">
              <a:solidFill>
                <a:srgbClr val="333333"/>
              </a:solidFill>
              <a:highlight>
                <a:srgbClr val="FFFFFF"/>
              </a:highlight>
            </a:endParaRPr>
          </a:p>
          <a:p>
            <a:pPr indent="0" lvl="0" marL="0" rtl="0" algn="l">
              <a:lnSpc>
                <a:spcPct val="115000"/>
              </a:lnSpc>
              <a:spcBef>
                <a:spcPts val="900"/>
              </a:spcBef>
              <a:spcAft>
                <a:spcPts val="0"/>
              </a:spcAft>
              <a:buNone/>
            </a:pPr>
            <a:r>
              <a:rPr lang="sv-SE" sz="900">
                <a:solidFill>
                  <a:srgbClr val="333333"/>
                </a:solidFill>
                <a:highlight>
                  <a:srgbClr val="FFFFFF"/>
                </a:highlight>
              </a:rPr>
              <a:t> </a:t>
            </a:r>
            <a:endParaRPr sz="90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Vi vill se skolan som plats där alla trivs, får vara sig själva och framför allt lär sig nytt inför framtiden. </a:t>
            </a:r>
            <a:endParaRPr sz="1050">
              <a:solidFill>
                <a:srgbClr val="333333"/>
              </a:solidFill>
              <a:highlight>
                <a:srgbClr val="FFFFFF"/>
              </a:highlight>
            </a:endParaRPr>
          </a:p>
          <a:p>
            <a:pPr indent="0" lvl="0" marL="0" rtl="0" algn="l">
              <a:lnSpc>
                <a:spcPct val="115000"/>
              </a:lnSpc>
              <a:spcBef>
                <a:spcPts val="900"/>
              </a:spcBef>
              <a:spcAft>
                <a:spcPts val="0"/>
              </a:spcAft>
              <a:buNone/>
            </a:pPr>
            <a:r>
              <a:rPr lang="sv-SE" sz="1050">
                <a:solidFill>
                  <a:srgbClr val="333333"/>
                </a:solidFill>
                <a:highlight>
                  <a:srgbClr val="FFFFFF"/>
                </a:highlight>
              </a:rPr>
              <a:t>Vi hör gärna er där hemma i ärendet, svara gärna här: </a:t>
            </a:r>
            <a:r>
              <a:rPr lang="sv-SE" sz="900">
                <a:solidFill>
                  <a:srgbClr val="333333"/>
                </a:solidFill>
                <a:highlight>
                  <a:srgbClr val="FFFFFF"/>
                </a:highlight>
              </a:rPr>
              <a:t> </a:t>
            </a:r>
            <a:endParaRPr sz="900">
              <a:solidFill>
                <a:srgbClr val="333333"/>
              </a:solidFill>
              <a:highlight>
                <a:srgbClr val="FFFFFF"/>
              </a:highlight>
            </a:endParaRPr>
          </a:p>
          <a:p>
            <a:pPr indent="0" lvl="0" marL="0" rtl="0" algn="l">
              <a:lnSpc>
                <a:spcPct val="115000"/>
              </a:lnSpc>
              <a:spcBef>
                <a:spcPts val="900"/>
              </a:spcBef>
              <a:spcAft>
                <a:spcPts val="0"/>
              </a:spcAft>
              <a:buNone/>
            </a:pPr>
            <a:r>
              <a:rPr lang="sv-SE" sz="900">
                <a:solidFill>
                  <a:srgbClr val="333333"/>
                </a:solidFill>
                <a:highlight>
                  <a:srgbClr val="FFFFFF"/>
                </a:highlight>
              </a:rPr>
              <a:t> </a:t>
            </a:r>
            <a:endParaRPr sz="900">
              <a:solidFill>
                <a:srgbClr val="333333"/>
              </a:solidFill>
              <a:highlight>
                <a:srgbClr val="FFFFFF"/>
              </a:highlight>
            </a:endParaRPr>
          </a:p>
          <a:p>
            <a:pPr indent="0" lvl="0" marL="0" rtl="0" algn="l">
              <a:lnSpc>
                <a:spcPct val="115000"/>
              </a:lnSpc>
              <a:spcBef>
                <a:spcPts val="900"/>
              </a:spcBef>
              <a:spcAft>
                <a:spcPts val="0"/>
              </a:spcAft>
              <a:buNone/>
            </a:pPr>
            <a:r>
              <a:rPr lang="sv-SE" sz="900">
                <a:solidFill>
                  <a:srgbClr val="333333"/>
                </a:solidFill>
                <a:highlight>
                  <a:srgbClr val="FFFFFF"/>
                </a:highlight>
              </a:rPr>
              <a:t> </a:t>
            </a:r>
            <a:endParaRPr sz="900">
              <a:solidFill>
                <a:srgbClr val="333333"/>
              </a:solidFill>
              <a:highlight>
                <a:srgbClr val="FFFFFF"/>
              </a:highlight>
            </a:endParaRPr>
          </a:p>
          <a:p>
            <a:pPr indent="0" lvl="0" marL="0" rtl="0" algn="l">
              <a:spcBef>
                <a:spcPts val="1000"/>
              </a:spcBef>
              <a:spcAft>
                <a:spcPts val="0"/>
              </a:spcAft>
              <a:buNone/>
            </a:pPr>
            <a:r>
              <a:t/>
            </a:r>
            <a:endParaRPr/>
          </a:p>
        </p:txBody>
      </p:sp>
      <p:sp>
        <p:nvSpPr>
          <p:cNvPr id="182" name="Google Shape;182;g368eece8ed9_1_28"/>
          <p:cNvSpPr txBox="1"/>
          <p:nvPr>
            <p:ph idx="12" type="sldNum"/>
          </p:nvPr>
        </p:nvSpPr>
        <p:spPr>
          <a:xfrm>
            <a:off x="11443061" y="6356350"/>
            <a:ext cx="5115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g368eece8ed9_1_36"/>
          <p:cNvSpPr txBox="1"/>
          <p:nvPr>
            <p:ph type="title"/>
          </p:nvPr>
        </p:nvSpPr>
        <p:spPr>
          <a:xfrm>
            <a:off x="838200" y="602879"/>
            <a:ext cx="10515600" cy="5352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sv-SE"/>
              <a:t>Forts.</a:t>
            </a:r>
            <a:endParaRPr/>
          </a:p>
        </p:txBody>
      </p:sp>
      <p:sp>
        <p:nvSpPr>
          <p:cNvPr id="189" name="Google Shape;189;g368eece8ed9_1_36"/>
          <p:cNvSpPr txBox="1"/>
          <p:nvPr>
            <p:ph idx="1" type="body"/>
          </p:nvPr>
        </p:nvSpPr>
        <p:spPr>
          <a:xfrm>
            <a:off x="838200" y="1369825"/>
            <a:ext cx="10604400" cy="4637400"/>
          </a:xfrm>
          <a:prstGeom prst="rect">
            <a:avLst/>
          </a:prstGeom>
        </p:spPr>
        <p:txBody>
          <a:bodyPr anchorCtr="0" anchor="t" bIns="0" lIns="0" spcFirstLastPara="1" rIns="0" wrap="square" tIns="0">
            <a:noAutofit/>
          </a:bodyPr>
          <a:lstStyle/>
          <a:p>
            <a:pPr indent="0" lvl="0" marL="0" rtl="0" algn="l">
              <a:lnSpc>
                <a:spcPct val="115000"/>
              </a:lnSpc>
              <a:spcBef>
                <a:spcPts val="900"/>
              </a:spcBef>
              <a:spcAft>
                <a:spcPts val="0"/>
              </a:spcAft>
              <a:buNone/>
            </a:pPr>
            <a:r>
              <a:rPr b="1" lang="sv-SE" sz="1250">
                <a:solidFill>
                  <a:srgbClr val="333333"/>
                </a:solidFill>
                <a:highlight>
                  <a:srgbClr val="FFFFFF"/>
                </a:highlight>
              </a:rPr>
              <a:t>Förvägra elev att delta i undervisning (lagen om grundläggande utbildning 36 § 3 mom., 36 a 1 mom., 36 h §, förordningen om grundläggande utbildning 18 §)</a:t>
            </a:r>
            <a:endParaRPr b="1" sz="1250">
              <a:solidFill>
                <a:srgbClr val="333333"/>
              </a:solidFill>
              <a:highlight>
                <a:srgbClr val="FFFFFF"/>
              </a:highlight>
            </a:endParaRPr>
          </a:p>
          <a:p>
            <a:pPr indent="0" lvl="0" marL="0" rtl="0" algn="l">
              <a:lnSpc>
                <a:spcPct val="115000"/>
              </a:lnSpc>
              <a:spcBef>
                <a:spcPts val="900"/>
              </a:spcBef>
              <a:spcAft>
                <a:spcPts val="0"/>
              </a:spcAft>
              <a:buNone/>
            </a:pPr>
            <a:r>
              <a:rPr lang="sv-SE" sz="1250">
                <a:solidFill>
                  <a:srgbClr val="333333"/>
                </a:solidFill>
                <a:highlight>
                  <a:srgbClr val="FFFFFF"/>
                </a:highlight>
              </a:rPr>
              <a:t>Rektor kan förvägra en elev rätt att delta i undervisningen för högst den återstående arbetsdagen, om det föreligger en risk för att en annan elev eller en person som arbetar i skolan eller i ett annat undervisningsutrymme blir lidande av elevens våldsamma eller hotfulla uppförande eller om undervisningen eller därtill hörande verksamhet försvåras orimligt mycket på grund av elevens störande uppförande. Eleven kan på ovannämnda grunder förvägras rätt att delta i undervisningen också följande arbetsdag, om utbildningsanordnaren behöver tid för att planera elevens återgång till undervisningen och erbjuda eleven elevvårdstjänster och stödja en trygg återgång till undervisningen.</a:t>
            </a:r>
            <a:endParaRPr sz="1250">
              <a:solidFill>
                <a:srgbClr val="333333"/>
              </a:solidFill>
              <a:highlight>
                <a:srgbClr val="FFFFFF"/>
              </a:highlight>
            </a:endParaRPr>
          </a:p>
          <a:p>
            <a:pPr indent="0" lvl="0" marL="0" rtl="0" algn="l">
              <a:lnSpc>
                <a:spcPct val="115000"/>
              </a:lnSpc>
              <a:spcBef>
                <a:spcPts val="900"/>
              </a:spcBef>
              <a:spcAft>
                <a:spcPts val="0"/>
              </a:spcAft>
              <a:buNone/>
            </a:pPr>
            <a:r>
              <a:rPr lang="sv-SE" sz="1250">
                <a:solidFill>
                  <a:srgbClr val="333333"/>
                </a:solidFill>
                <a:highlight>
                  <a:srgbClr val="FFFFFF"/>
                </a:highlight>
              </a:rPr>
              <a:t>Om en elev förvägrats rätt att delta i undervisning ska elevens vårdnadshavare underrättas om det, och vid behov även den myndighet som sköter uppgifter i samband med verkställandet av socialvården i den kommun där skolan är belägen. Åtgärden ska dokumenteras. Eleven får inte lämnas utan tillsyn efter att han eller hon förvägrats rätt att delta i undervisningen.</a:t>
            </a:r>
            <a:endParaRPr sz="1250">
              <a:solidFill>
                <a:srgbClr val="333333"/>
              </a:solidFill>
              <a:highlight>
                <a:srgbClr val="FFFFFF"/>
              </a:highlight>
            </a:endParaRPr>
          </a:p>
          <a:p>
            <a:pPr indent="0" lvl="0" marL="0" rtl="0" algn="l">
              <a:lnSpc>
                <a:spcPct val="115000"/>
              </a:lnSpc>
              <a:spcBef>
                <a:spcPts val="900"/>
              </a:spcBef>
              <a:spcAft>
                <a:spcPts val="0"/>
              </a:spcAft>
              <a:buNone/>
            </a:pPr>
            <a:r>
              <a:rPr lang="sv-SE" sz="1100">
                <a:solidFill>
                  <a:srgbClr val="333333"/>
                </a:solidFill>
                <a:highlight>
                  <a:srgbClr val="FFFFFF"/>
                </a:highlight>
              </a:rPr>
              <a:t> </a:t>
            </a:r>
            <a:endParaRPr sz="1100">
              <a:solidFill>
                <a:srgbClr val="333333"/>
              </a:solidFill>
              <a:highlight>
                <a:srgbClr val="FFFFFF"/>
              </a:highlight>
            </a:endParaRPr>
          </a:p>
          <a:p>
            <a:pPr indent="0" lvl="0" marL="0" rtl="0" algn="l">
              <a:lnSpc>
                <a:spcPct val="115000"/>
              </a:lnSpc>
              <a:spcBef>
                <a:spcPts val="900"/>
              </a:spcBef>
              <a:spcAft>
                <a:spcPts val="0"/>
              </a:spcAft>
              <a:buNone/>
            </a:pPr>
            <a:r>
              <a:rPr lang="sv-SE" sz="1250">
                <a:solidFill>
                  <a:srgbClr val="333333"/>
                </a:solidFill>
                <a:highlight>
                  <a:srgbClr val="FFFFFF"/>
                </a:highlight>
              </a:rPr>
              <a:t>Under den tid som eleven förvägrats att delta i undervisningen ska det som sådan elevvård som avses i 36 h § för eleven ordnas möjlighet till ett personligt samtal med elevvårdens psykolog eller kurator. Dessutom ska det för eleven ordnas sådant annat stöd som eleven behöver under den tid som eleven förvägrats att delta i undervisningen och när eleven återvänder till undervisningen. För eleven utarbetas en plan för att stödja återgången till undervisningen.</a:t>
            </a:r>
            <a:endParaRPr sz="1250">
              <a:solidFill>
                <a:srgbClr val="333333"/>
              </a:solidFill>
              <a:highlight>
                <a:srgbClr val="FFFFFF"/>
              </a:highlight>
            </a:endParaRPr>
          </a:p>
          <a:p>
            <a:pPr indent="0" lvl="0" marL="0" rtl="0" algn="l">
              <a:lnSpc>
                <a:spcPct val="115000"/>
              </a:lnSpc>
              <a:spcBef>
                <a:spcPts val="900"/>
              </a:spcBef>
              <a:spcAft>
                <a:spcPts val="0"/>
              </a:spcAft>
              <a:buNone/>
            </a:pPr>
            <a:r>
              <a:rPr lang="sv-SE" sz="1100">
                <a:solidFill>
                  <a:srgbClr val="333333"/>
                </a:solidFill>
                <a:highlight>
                  <a:srgbClr val="FFFFFF"/>
                </a:highlight>
              </a:rPr>
              <a:t> </a:t>
            </a:r>
            <a:endParaRPr sz="1100">
              <a:solidFill>
                <a:srgbClr val="333333"/>
              </a:solidFill>
              <a:highlight>
                <a:srgbClr val="FFFFFF"/>
              </a:highlight>
            </a:endParaRPr>
          </a:p>
          <a:p>
            <a:pPr indent="0" lvl="0" marL="0" rtl="0" algn="l">
              <a:spcBef>
                <a:spcPts val="1000"/>
              </a:spcBef>
              <a:spcAft>
                <a:spcPts val="0"/>
              </a:spcAft>
              <a:buNone/>
            </a:pPr>
            <a:r>
              <a:t/>
            </a:r>
            <a:endParaRPr/>
          </a:p>
          <a:p>
            <a:pPr indent="0" lvl="0" marL="0" rtl="0" algn="l">
              <a:lnSpc>
                <a:spcPct val="115000"/>
              </a:lnSpc>
              <a:spcBef>
                <a:spcPts val="900"/>
              </a:spcBef>
              <a:spcAft>
                <a:spcPts val="0"/>
              </a:spcAft>
              <a:buNone/>
            </a:pPr>
            <a:r>
              <a:t/>
            </a:r>
            <a:endParaRPr sz="1050">
              <a:solidFill>
                <a:srgbClr val="333333"/>
              </a:solidFill>
              <a:highlight>
                <a:srgbClr val="FFFFFF"/>
              </a:highlight>
            </a:endParaRPr>
          </a:p>
          <a:p>
            <a:pPr indent="0" lvl="0" marL="0" rtl="0" algn="l">
              <a:spcBef>
                <a:spcPts val="1000"/>
              </a:spcBef>
              <a:spcAft>
                <a:spcPts val="0"/>
              </a:spcAft>
              <a:buNone/>
            </a:pPr>
            <a:r>
              <a:t/>
            </a:r>
            <a:endParaRPr/>
          </a:p>
        </p:txBody>
      </p:sp>
      <p:sp>
        <p:nvSpPr>
          <p:cNvPr id="190" name="Google Shape;190;g368eece8ed9_1_36"/>
          <p:cNvSpPr txBox="1"/>
          <p:nvPr>
            <p:ph idx="12" type="sldNum"/>
          </p:nvPr>
        </p:nvSpPr>
        <p:spPr>
          <a:xfrm>
            <a:off x="11443061" y="6356350"/>
            <a:ext cx="5115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g368eece8ed9_1_51"/>
          <p:cNvSpPr txBox="1"/>
          <p:nvPr>
            <p:ph type="title"/>
          </p:nvPr>
        </p:nvSpPr>
        <p:spPr>
          <a:xfrm>
            <a:off x="838200" y="567203"/>
            <a:ext cx="10515600" cy="7491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sv-SE"/>
              <a:t>Vad önskar vi?</a:t>
            </a:r>
            <a:endParaRPr/>
          </a:p>
        </p:txBody>
      </p:sp>
      <p:sp>
        <p:nvSpPr>
          <p:cNvPr id="197" name="Google Shape;197;g368eece8ed9_1_51"/>
          <p:cNvSpPr txBox="1"/>
          <p:nvPr>
            <p:ph idx="1" type="body"/>
          </p:nvPr>
        </p:nvSpPr>
        <p:spPr>
          <a:xfrm>
            <a:off x="838200" y="1467925"/>
            <a:ext cx="10604400" cy="4289700"/>
          </a:xfrm>
          <a:prstGeom prst="rect">
            <a:avLst/>
          </a:prstGeom>
        </p:spPr>
        <p:txBody>
          <a:bodyPr anchorCtr="0" anchor="t" bIns="0" lIns="0" spcFirstLastPara="1" rIns="0" wrap="square" tIns="0">
            <a:noAutofit/>
          </a:bodyPr>
          <a:lstStyle/>
          <a:p>
            <a:pPr indent="-342900" lvl="0" marL="457200" rtl="0" algn="l">
              <a:lnSpc>
                <a:spcPct val="200000"/>
              </a:lnSpc>
              <a:spcBef>
                <a:spcPts val="1000"/>
              </a:spcBef>
              <a:spcAft>
                <a:spcPts val="0"/>
              </a:spcAft>
              <a:buSzPts val="1800"/>
              <a:buChar char="•"/>
            </a:pPr>
            <a:r>
              <a:rPr lang="sv-SE"/>
              <a:t>Arbetsro för alla</a:t>
            </a:r>
            <a:endParaRPr/>
          </a:p>
          <a:p>
            <a:pPr indent="-342900" lvl="0" marL="457200" rtl="0" algn="l">
              <a:lnSpc>
                <a:spcPct val="200000"/>
              </a:lnSpc>
              <a:spcBef>
                <a:spcPts val="0"/>
              </a:spcBef>
              <a:spcAft>
                <a:spcPts val="0"/>
              </a:spcAft>
              <a:buSzPts val="1800"/>
              <a:buChar char="•"/>
            </a:pPr>
            <a:r>
              <a:rPr lang="sv-SE"/>
              <a:t>Att alla vågar uttrycka sig i klassen</a:t>
            </a:r>
            <a:endParaRPr/>
          </a:p>
          <a:p>
            <a:pPr indent="-342900" lvl="0" marL="457200" rtl="0" algn="l">
              <a:lnSpc>
                <a:spcPct val="200000"/>
              </a:lnSpc>
              <a:spcBef>
                <a:spcPts val="0"/>
              </a:spcBef>
              <a:spcAft>
                <a:spcPts val="0"/>
              </a:spcAft>
              <a:buSzPts val="1800"/>
              <a:buChar char="•"/>
            </a:pPr>
            <a:r>
              <a:rPr lang="sv-SE"/>
              <a:t>Respekt </a:t>
            </a:r>
            <a:endParaRPr/>
          </a:p>
          <a:p>
            <a:pPr indent="-342900" lvl="0" marL="457200" rtl="0" algn="l">
              <a:lnSpc>
                <a:spcPct val="200000"/>
              </a:lnSpc>
              <a:spcBef>
                <a:spcPts val="0"/>
              </a:spcBef>
              <a:spcAft>
                <a:spcPts val="0"/>
              </a:spcAft>
              <a:buSzPts val="1800"/>
              <a:buChar char="•"/>
            </a:pPr>
            <a:r>
              <a:rPr lang="sv-SE"/>
              <a:t>Alla följer skolans regler</a:t>
            </a:r>
            <a:endParaRPr/>
          </a:p>
          <a:p>
            <a:pPr indent="-342900" lvl="0" marL="457200" rtl="0" algn="l">
              <a:lnSpc>
                <a:spcPct val="200000"/>
              </a:lnSpc>
              <a:spcBef>
                <a:spcPts val="0"/>
              </a:spcBef>
              <a:spcAft>
                <a:spcPts val="0"/>
              </a:spcAft>
              <a:buSzPts val="1800"/>
              <a:buChar char="•"/>
            </a:pPr>
            <a:r>
              <a:rPr lang="sv-SE"/>
              <a:t>Alla har ett ansvar för gruppen</a:t>
            </a:r>
            <a:endParaRPr/>
          </a:p>
          <a:p>
            <a:pPr indent="-342900" lvl="0" marL="457200" rtl="0" algn="l">
              <a:lnSpc>
                <a:spcPct val="200000"/>
              </a:lnSpc>
              <a:spcBef>
                <a:spcPts val="0"/>
              </a:spcBef>
              <a:spcAft>
                <a:spcPts val="0"/>
              </a:spcAft>
              <a:buSzPts val="1800"/>
              <a:buChar char="•"/>
            </a:pPr>
            <a:r>
              <a:rPr lang="sv-SE"/>
              <a:t>Materialet med, läxorna gjorda</a:t>
            </a:r>
            <a:endParaRPr/>
          </a:p>
          <a:p>
            <a:pPr indent="-342900" lvl="0" marL="457200" rtl="0" algn="l">
              <a:lnSpc>
                <a:spcPct val="200000"/>
              </a:lnSpc>
              <a:spcBef>
                <a:spcPts val="0"/>
              </a:spcBef>
              <a:spcAft>
                <a:spcPts val="0"/>
              </a:spcAft>
              <a:buSzPts val="1800"/>
              <a:buChar char="•"/>
            </a:pPr>
            <a:r>
              <a:rPr lang="sv-SE"/>
              <a:t>Positivare attityd</a:t>
            </a:r>
            <a:endParaRPr/>
          </a:p>
        </p:txBody>
      </p:sp>
      <p:sp>
        <p:nvSpPr>
          <p:cNvPr id="198" name="Google Shape;198;g368eece8ed9_1_51"/>
          <p:cNvSpPr txBox="1"/>
          <p:nvPr>
            <p:ph idx="12" type="sldNum"/>
          </p:nvPr>
        </p:nvSpPr>
        <p:spPr>
          <a:xfrm>
            <a:off x="11443061" y="6356350"/>
            <a:ext cx="5115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g368eece8ed9_1_21"/>
          <p:cNvSpPr txBox="1"/>
          <p:nvPr>
            <p:ph type="title"/>
          </p:nvPr>
        </p:nvSpPr>
        <p:spPr>
          <a:xfrm>
            <a:off x="838200" y="593953"/>
            <a:ext cx="10515600" cy="606300"/>
          </a:xfrm>
          <a:prstGeom prst="rect">
            <a:avLst/>
          </a:prstGeom>
        </p:spPr>
        <p:txBody>
          <a:bodyPr anchorCtr="0" anchor="ctr" bIns="0" lIns="0" spcFirstLastPara="1" rIns="0" wrap="square" tIns="0">
            <a:noAutofit/>
          </a:bodyPr>
          <a:lstStyle/>
          <a:p>
            <a:pPr indent="0" lvl="0" marL="0" rtl="0" algn="l">
              <a:spcBef>
                <a:spcPts val="0"/>
              </a:spcBef>
              <a:spcAft>
                <a:spcPts val="0"/>
              </a:spcAft>
              <a:buNone/>
            </a:pPr>
            <a:r>
              <a:rPr lang="sv-SE"/>
              <a:t>Vad kan vi göra tillsammans?</a:t>
            </a:r>
            <a:endParaRPr/>
          </a:p>
        </p:txBody>
      </p:sp>
      <p:sp>
        <p:nvSpPr>
          <p:cNvPr id="205" name="Google Shape;205;g368eece8ed9_1_21"/>
          <p:cNvSpPr txBox="1"/>
          <p:nvPr>
            <p:ph idx="1" type="body"/>
          </p:nvPr>
        </p:nvSpPr>
        <p:spPr>
          <a:xfrm>
            <a:off x="838200" y="1459000"/>
            <a:ext cx="10604400" cy="4352100"/>
          </a:xfrm>
          <a:prstGeom prst="rect">
            <a:avLst/>
          </a:prstGeom>
        </p:spPr>
        <p:txBody>
          <a:bodyPr anchorCtr="0" anchor="t" bIns="0" lIns="0" spcFirstLastPara="1" rIns="0" wrap="square" tIns="0">
            <a:noAutofit/>
          </a:bodyPr>
          <a:lstStyle/>
          <a:p>
            <a:pPr indent="-304800" lvl="0" marL="457200" rtl="0" algn="l">
              <a:lnSpc>
                <a:spcPct val="200000"/>
              </a:lnSpc>
              <a:spcBef>
                <a:spcPts val="1000"/>
              </a:spcBef>
              <a:spcAft>
                <a:spcPts val="0"/>
              </a:spcAft>
              <a:buSzPts val="1200"/>
              <a:buChar char="-"/>
            </a:pPr>
            <a:r>
              <a:rPr lang="sv-SE" sz="1500"/>
              <a:t>Alla talar hemma om situationen och betonar allas ansvar</a:t>
            </a:r>
            <a:endParaRPr sz="1500"/>
          </a:p>
          <a:p>
            <a:pPr indent="-304800" lvl="0" marL="457200" rtl="0" algn="l">
              <a:lnSpc>
                <a:spcPct val="200000"/>
              </a:lnSpc>
              <a:spcBef>
                <a:spcPts val="0"/>
              </a:spcBef>
              <a:spcAft>
                <a:spcPts val="0"/>
              </a:spcAft>
              <a:buSzPts val="1200"/>
              <a:buChar char="-"/>
            </a:pPr>
            <a:r>
              <a:rPr lang="sv-SE" sz="1500"/>
              <a:t>Barnavårdsföreningen fortsätter jobba med klassen</a:t>
            </a:r>
            <a:endParaRPr sz="1500"/>
          </a:p>
          <a:p>
            <a:pPr indent="-304800" lvl="0" marL="457200" rtl="0" algn="l">
              <a:lnSpc>
                <a:spcPct val="200000"/>
              </a:lnSpc>
              <a:spcBef>
                <a:spcPts val="0"/>
              </a:spcBef>
              <a:spcAft>
                <a:spcPts val="0"/>
              </a:spcAft>
              <a:buSzPts val="1200"/>
              <a:buChar char="-"/>
            </a:pPr>
            <a:r>
              <a:rPr lang="sv-SE" sz="1500"/>
              <a:t>Barnavårdsföreningen ordnar föräldrakväll med skolan</a:t>
            </a:r>
            <a:endParaRPr sz="1500"/>
          </a:p>
          <a:p>
            <a:pPr indent="-304800" lvl="0" marL="457200" rtl="0" algn="l">
              <a:lnSpc>
                <a:spcPct val="200000"/>
              </a:lnSpc>
              <a:spcBef>
                <a:spcPts val="0"/>
              </a:spcBef>
              <a:spcAft>
                <a:spcPts val="0"/>
              </a:spcAft>
              <a:buSzPts val="1200"/>
              <a:buChar char="-"/>
            </a:pPr>
            <a:r>
              <a:rPr lang="sv-SE" sz="1500"/>
              <a:t>Sofias fiilisbarometer i klassen</a:t>
            </a:r>
            <a:endParaRPr sz="1500"/>
          </a:p>
          <a:p>
            <a:pPr indent="-323850" lvl="0" marL="457200" rtl="0" algn="l">
              <a:lnSpc>
                <a:spcPct val="200000"/>
              </a:lnSpc>
              <a:spcBef>
                <a:spcPts val="0"/>
              </a:spcBef>
              <a:spcAft>
                <a:spcPts val="0"/>
              </a:spcAft>
              <a:buSzPts val="1500"/>
              <a:buChar char="-"/>
            </a:pPr>
            <a:r>
              <a:rPr lang="sv-SE" sz="1500"/>
              <a:t>Sofia skickar ut på fredagar ett kort meddelande om hur veckan gått</a:t>
            </a:r>
            <a:endParaRPr sz="1500"/>
          </a:p>
          <a:p>
            <a:pPr indent="-323850" lvl="0" marL="457200" rtl="0" algn="l">
              <a:lnSpc>
                <a:spcPct val="200000"/>
              </a:lnSpc>
              <a:spcBef>
                <a:spcPts val="0"/>
              </a:spcBef>
              <a:spcAft>
                <a:spcPts val="0"/>
              </a:spcAft>
              <a:buSzPts val="1500"/>
              <a:buChar char="-"/>
            </a:pPr>
            <a:r>
              <a:rPr lang="sv-SE" sz="1500"/>
              <a:t>Skolungdomsarbetaren Sami med på en del lektioner </a:t>
            </a:r>
            <a:endParaRPr sz="1500"/>
          </a:p>
          <a:p>
            <a:pPr indent="-304800" lvl="0" marL="457200" rtl="0" algn="l">
              <a:lnSpc>
                <a:spcPct val="200000"/>
              </a:lnSpc>
              <a:spcBef>
                <a:spcPts val="0"/>
              </a:spcBef>
              <a:spcAft>
                <a:spcPts val="0"/>
              </a:spcAft>
              <a:buSzPts val="1200"/>
              <a:buChar char="-"/>
            </a:pPr>
            <a:r>
              <a:rPr lang="sv-SE" sz="1500"/>
              <a:t>Telefonerna hos läraren under sista lektionen</a:t>
            </a:r>
            <a:endParaRPr sz="1500"/>
          </a:p>
          <a:p>
            <a:pPr indent="-304800" lvl="0" marL="457200" rtl="0" algn="l">
              <a:lnSpc>
                <a:spcPct val="200000"/>
              </a:lnSpc>
              <a:spcBef>
                <a:spcPts val="0"/>
              </a:spcBef>
              <a:spcAft>
                <a:spcPts val="0"/>
              </a:spcAft>
              <a:buSzPts val="1200"/>
              <a:buChar char="-"/>
            </a:pPr>
            <a:r>
              <a:rPr lang="sv-SE" sz="1500"/>
              <a:t>Se det goda</a:t>
            </a:r>
            <a:endParaRPr sz="1500"/>
          </a:p>
          <a:p>
            <a:pPr indent="-304800" lvl="0" marL="457200" rtl="0" algn="l">
              <a:lnSpc>
                <a:spcPct val="200000"/>
              </a:lnSpc>
              <a:spcBef>
                <a:spcPts val="0"/>
              </a:spcBef>
              <a:spcAft>
                <a:spcPts val="0"/>
              </a:spcAft>
              <a:buSzPts val="1200"/>
              <a:buChar char="-"/>
            </a:pPr>
            <a:r>
              <a:rPr lang="sv-SE" sz="1500"/>
              <a:t>Hemmen stöder skolan, talar gott om skolan</a:t>
            </a:r>
            <a:endParaRPr sz="1500"/>
          </a:p>
          <a:p>
            <a:pPr indent="-323850" lvl="0" marL="457200" rtl="0" algn="l">
              <a:lnSpc>
                <a:spcPct val="200000"/>
              </a:lnSpc>
              <a:spcBef>
                <a:spcPts val="0"/>
              </a:spcBef>
              <a:spcAft>
                <a:spcPts val="0"/>
              </a:spcAft>
              <a:buSzPts val="1500"/>
              <a:buChar char="-"/>
            </a:pPr>
            <a:r>
              <a:rPr lang="sv-SE" sz="1500"/>
              <a:t>Locka till gott beteende tex. utfärd till Lojo (träffa Marica)</a:t>
            </a:r>
            <a:endParaRPr sz="1500"/>
          </a:p>
          <a:p>
            <a:pPr indent="0" lvl="0" marL="0" rtl="0" algn="l">
              <a:lnSpc>
                <a:spcPct val="200000"/>
              </a:lnSpc>
              <a:spcBef>
                <a:spcPts val="1000"/>
              </a:spcBef>
              <a:spcAft>
                <a:spcPts val="0"/>
              </a:spcAft>
              <a:buNone/>
            </a:pPr>
            <a:r>
              <a:t/>
            </a:r>
            <a:endParaRPr/>
          </a:p>
        </p:txBody>
      </p:sp>
      <p:sp>
        <p:nvSpPr>
          <p:cNvPr id="206" name="Google Shape;206;g368eece8ed9_1_21"/>
          <p:cNvSpPr txBox="1"/>
          <p:nvPr>
            <p:ph idx="12" type="sldNum"/>
          </p:nvPr>
        </p:nvSpPr>
        <p:spPr>
          <a:xfrm>
            <a:off x="11443061" y="6356350"/>
            <a:ext cx="5115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sv-SE"/>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teema">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asic Style Aalto">
  <a:themeElements>
    <a:clrScheme name="Lohja Colors">
      <a:dk1>
        <a:srgbClr val="232E6D"/>
      </a:dk1>
      <a:lt1>
        <a:srgbClr val="FFFFFF"/>
      </a:lt1>
      <a:dk2>
        <a:srgbClr val="232E6D"/>
      </a:dk2>
      <a:lt2>
        <a:srgbClr val="D0ECF4"/>
      </a:lt2>
      <a:accent1>
        <a:srgbClr val="74C8DF"/>
      </a:accent1>
      <a:accent2>
        <a:srgbClr val="88BE3F"/>
      </a:accent2>
      <a:accent3>
        <a:srgbClr val="FF69B4"/>
      </a:accent3>
      <a:accent4>
        <a:srgbClr val="FBC679"/>
      </a:accent4>
      <a:accent5>
        <a:srgbClr val="FBEED7"/>
      </a:accent5>
      <a:accent6>
        <a:srgbClr val="0E2841"/>
      </a:accent6>
      <a:hlink>
        <a:srgbClr val="0E2841"/>
      </a:hlink>
      <a:folHlink>
        <a:srgbClr val="0E284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2025-10-02T10:35:55Z</dcterms:created>
  <dc:creator>Lemberg Monica</dc:creator>
</cp:coreProperties>
</file>