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33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77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3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7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23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776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1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14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32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27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94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FD4E-205B-496D-90F5-BFB7BD2CB6B4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EB80-D4CC-484D-9357-DA8D1D4ECE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93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3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74800"/>
            <a:ext cx="12192000" cy="988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2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Laine Virpi</dc:creator>
  <cp:lastModifiedBy>Laine Virpi</cp:lastModifiedBy>
  <cp:revision>1</cp:revision>
  <dcterms:created xsi:type="dcterms:W3CDTF">2018-09-04T12:08:41Z</dcterms:created>
  <dcterms:modified xsi:type="dcterms:W3CDTF">2018-09-04T12:09:01Z</dcterms:modified>
</cp:coreProperties>
</file>