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6333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277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139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7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2377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776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914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14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91320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327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8494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BFD4E-205B-496D-90F5-BFB7BD2CB6B4}" type="datetimeFigureOut">
              <a:rPr lang="fi-FI" smtClean="0"/>
              <a:t>4.9.2018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1EB80-D4CC-484D-9357-DA8D1D4ECE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393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7309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74800"/>
            <a:ext cx="12192000" cy="988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921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Laajakuva</PresentationFormat>
  <Paragraphs>0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Office-teema</vt:lpstr>
      <vt:lpstr>PowerPoint-esitys</vt:lpstr>
      <vt:lpstr>PowerPoint-esitys</vt:lpstr>
    </vt:vector>
  </TitlesOfParts>
  <Company>Lohjan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Laine Virpi</dc:creator>
  <cp:lastModifiedBy>Laine Virpi</cp:lastModifiedBy>
  <cp:revision>1</cp:revision>
  <dcterms:created xsi:type="dcterms:W3CDTF">2018-09-04T12:08:41Z</dcterms:created>
  <dcterms:modified xsi:type="dcterms:W3CDTF">2018-09-04T12:09:01Z</dcterms:modified>
</cp:coreProperties>
</file>