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7"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Play"/>
      <p:regular r:id="rId19"/>
      <p:bold r:id="rId20"/>
    </p:embeddedFont>
    <p:embeddedFont>
      <p:font typeface="Robo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lay-bold.fntdata"/><Relationship Id="rId11" Type="http://schemas.openxmlformats.org/officeDocument/2006/relationships/slide" Target="slides/slide6.xml"/><Relationship Id="rId22" Type="http://schemas.openxmlformats.org/officeDocument/2006/relationships/font" Target="fonts/Roboto-bold.fntdata"/><Relationship Id="rId10" Type="http://schemas.openxmlformats.org/officeDocument/2006/relationships/slide" Target="slides/slide5.xml"/><Relationship Id="rId21" Type="http://schemas.openxmlformats.org/officeDocument/2006/relationships/font" Target="fonts/Roboto-regular.fntdata"/><Relationship Id="rId13" Type="http://schemas.openxmlformats.org/officeDocument/2006/relationships/slide" Target="slides/slide8.xml"/><Relationship Id="rId24" Type="http://schemas.openxmlformats.org/officeDocument/2006/relationships/font" Target="fonts/Roboto-boldItalic.fntdata"/><Relationship Id="rId12" Type="http://schemas.openxmlformats.org/officeDocument/2006/relationships/slide" Target="slides/slide7.xml"/><Relationship Id="rId23" Type="http://schemas.openxmlformats.org/officeDocument/2006/relationships/font" Target="fonts/Roboto-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Play-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b9f1534c68_0_2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b9f1534c68_0_2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b9f1534c68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b9f1534c68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3b9f1534c68_0_2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3b9f1534c68_0_2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b9f1534c68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b9f1534c68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b9f1534c68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b9f1534c68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b9f1534c68_0_2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b9f1534c68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b9f1534c68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b9f1534c68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b9f1534c68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b9f1534c68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b9f1534c68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b9f1534c68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b9f1534c68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b9f1534c68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3b9f1534c68_0_2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3b9f1534c68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3b9f1534c68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3b9f1534c68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b9f1534c68_0_2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b9f1534c68_0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Aalto Mörk">
  <p:cSld name="Rubrikbild Aalto Mörk">
    <p:bg>
      <p:bgPr>
        <a:solidFill>
          <a:schemeClr val="dk1"/>
        </a:solidFill>
      </p:bgPr>
    </p:bg>
    <p:spTree>
      <p:nvGrpSpPr>
        <p:cNvPr id="11" name="Shape 11"/>
        <p:cNvGrpSpPr/>
        <p:nvPr/>
      </p:nvGrpSpPr>
      <p:grpSpPr>
        <a:xfrm>
          <a:off x="0" y="0"/>
          <a:ext cx="0" cy="0"/>
          <a:chOff x="0" y="0"/>
          <a:chExt cx="0" cy="0"/>
        </a:xfrm>
      </p:grpSpPr>
      <p:sp>
        <p:nvSpPr>
          <p:cNvPr id="12" name="Google Shape;12;p2"/>
          <p:cNvSpPr txBox="1"/>
          <p:nvPr>
            <p:ph type="ctrTitle"/>
          </p:nvPr>
        </p:nvSpPr>
        <p:spPr>
          <a:xfrm>
            <a:off x="628650" y="2179492"/>
            <a:ext cx="3998700" cy="17907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lt1"/>
              </a:buClr>
              <a:buSzPts val="3600"/>
              <a:buFont typeface="Arial"/>
              <a:buNone/>
              <a:defRPr b="0" sz="36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3" name="Google Shape;13;p2"/>
          <p:cNvSpPr txBox="1"/>
          <p:nvPr>
            <p:ph idx="1" type="subTitle"/>
          </p:nvPr>
        </p:nvSpPr>
        <p:spPr>
          <a:xfrm>
            <a:off x="628650" y="4060447"/>
            <a:ext cx="3998700" cy="408300"/>
          </a:xfrm>
          <a:prstGeom prst="rect">
            <a:avLst/>
          </a:prstGeom>
          <a:noFill/>
          <a:ln>
            <a:noFill/>
          </a:ln>
        </p:spPr>
        <p:txBody>
          <a:bodyPr anchorCtr="0" anchor="t" bIns="0" lIns="0" spcFirstLastPara="1" rIns="0" wrap="square" tIns="0">
            <a:normAutofit/>
          </a:bodyPr>
          <a:lstStyle>
            <a:lvl1pPr lvl="0" algn="l">
              <a:lnSpc>
                <a:spcPct val="90000"/>
              </a:lnSpc>
              <a:spcBef>
                <a:spcPts val="800"/>
              </a:spcBef>
              <a:spcAft>
                <a:spcPts val="0"/>
              </a:spcAft>
              <a:buClr>
                <a:schemeClr val="lt2"/>
              </a:buClr>
              <a:buSzPts val="1500"/>
              <a:buNone/>
              <a:defRPr sz="1500">
                <a:solidFill>
                  <a:schemeClr val="lt2"/>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14" name="Google Shape;14;p2"/>
          <p:cNvSpPr txBox="1"/>
          <p:nvPr>
            <p:ph idx="10" type="dt"/>
          </p:nvPr>
        </p:nvSpPr>
        <p:spPr>
          <a:xfrm>
            <a:off x="628650" y="4559040"/>
            <a:ext cx="955200" cy="2739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 name="Google Shape;15;p2"/>
          <p:cNvSpPr txBox="1"/>
          <p:nvPr>
            <p:ph idx="11" type="ftr"/>
          </p:nvPr>
        </p:nvSpPr>
        <p:spPr>
          <a:xfrm>
            <a:off x="54292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 name="Google Shape;16;p2"/>
          <p:cNvSpPr txBox="1"/>
          <p:nvPr>
            <p:ph idx="12" type="sldNum"/>
          </p:nvPr>
        </p:nvSpPr>
        <p:spPr>
          <a:xfrm>
            <a:off x="8582296" y="4767263"/>
            <a:ext cx="3837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0" i="0" sz="900" u="none" cap="none" strike="noStrike">
                <a:solidFill>
                  <a:schemeClr val="dk1"/>
                </a:solidFill>
                <a:latin typeface="Arial"/>
                <a:ea typeface="Arial"/>
                <a:cs typeface="Arial"/>
                <a:sym typeface="Arial"/>
              </a:defRPr>
            </a:lvl1pPr>
            <a:lvl2pPr indent="0" lvl="1" marL="0" algn="r">
              <a:spcBef>
                <a:spcPts val="0"/>
              </a:spcBef>
              <a:buNone/>
              <a:defRPr b="0" i="0" sz="900" u="none" cap="none" strike="noStrike">
                <a:solidFill>
                  <a:schemeClr val="dk1"/>
                </a:solidFill>
                <a:latin typeface="Arial"/>
                <a:ea typeface="Arial"/>
                <a:cs typeface="Arial"/>
                <a:sym typeface="Arial"/>
              </a:defRPr>
            </a:lvl2pPr>
            <a:lvl3pPr indent="0" lvl="2" marL="0" algn="r">
              <a:spcBef>
                <a:spcPts val="0"/>
              </a:spcBef>
              <a:buNone/>
              <a:defRPr b="0" i="0" sz="900" u="none" cap="none" strike="noStrike">
                <a:solidFill>
                  <a:schemeClr val="dk1"/>
                </a:solidFill>
                <a:latin typeface="Arial"/>
                <a:ea typeface="Arial"/>
                <a:cs typeface="Arial"/>
                <a:sym typeface="Arial"/>
              </a:defRPr>
            </a:lvl3pPr>
            <a:lvl4pPr indent="0" lvl="3" marL="0" algn="r">
              <a:spcBef>
                <a:spcPts val="0"/>
              </a:spcBef>
              <a:buNone/>
              <a:defRPr b="0" i="0" sz="900" u="none" cap="none" strike="noStrike">
                <a:solidFill>
                  <a:schemeClr val="dk1"/>
                </a:solidFill>
                <a:latin typeface="Arial"/>
                <a:ea typeface="Arial"/>
                <a:cs typeface="Arial"/>
                <a:sym typeface="Arial"/>
              </a:defRPr>
            </a:lvl4pPr>
            <a:lvl5pPr indent="0" lvl="4" marL="0" algn="r">
              <a:spcBef>
                <a:spcPts val="0"/>
              </a:spcBef>
              <a:buNone/>
              <a:defRPr b="0" i="0" sz="900" u="none" cap="none" strike="noStrike">
                <a:solidFill>
                  <a:schemeClr val="dk1"/>
                </a:solidFill>
                <a:latin typeface="Arial"/>
                <a:ea typeface="Arial"/>
                <a:cs typeface="Arial"/>
                <a:sym typeface="Arial"/>
              </a:defRPr>
            </a:lvl5pPr>
            <a:lvl6pPr indent="0" lvl="5" marL="0" algn="r">
              <a:spcBef>
                <a:spcPts val="0"/>
              </a:spcBef>
              <a:buNone/>
              <a:defRPr b="0" i="0" sz="900" u="none" cap="none" strike="noStrike">
                <a:solidFill>
                  <a:schemeClr val="dk1"/>
                </a:solidFill>
                <a:latin typeface="Arial"/>
                <a:ea typeface="Arial"/>
                <a:cs typeface="Arial"/>
                <a:sym typeface="Arial"/>
              </a:defRPr>
            </a:lvl6pPr>
            <a:lvl7pPr indent="0" lvl="6" marL="0" algn="r">
              <a:spcBef>
                <a:spcPts val="0"/>
              </a:spcBef>
              <a:buNone/>
              <a:defRPr b="0" i="0" sz="900" u="none" cap="none" strike="noStrike">
                <a:solidFill>
                  <a:schemeClr val="dk1"/>
                </a:solidFill>
                <a:latin typeface="Arial"/>
                <a:ea typeface="Arial"/>
                <a:cs typeface="Arial"/>
                <a:sym typeface="Arial"/>
              </a:defRPr>
            </a:lvl7pPr>
            <a:lvl8pPr indent="0" lvl="7" marL="0" algn="r">
              <a:spcBef>
                <a:spcPts val="0"/>
              </a:spcBef>
              <a:buNone/>
              <a:defRPr b="0" i="0" sz="900" u="none" cap="none" strike="noStrike">
                <a:solidFill>
                  <a:schemeClr val="dk1"/>
                </a:solidFill>
                <a:latin typeface="Arial"/>
                <a:ea typeface="Arial"/>
                <a:cs typeface="Arial"/>
                <a:sym typeface="Arial"/>
              </a:defRPr>
            </a:lvl8pPr>
            <a:lvl9pPr indent="0" lvl="8" marL="0" algn="r">
              <a:spcBef>
                <a:spcPts val="0"/>
              </a:spcBef>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
              <a:t>‹#›</a:t>
            </a:fld>
            <a:endParaRPr/>
          </a:p>
        </p:txBody>
      </p:sp>
      <p:sp>
        <p:nvSpPr>
          <p:cNvPr id="17" name="Google Shape;17;p2"/>
          <p:cNvSpPr/>
          <p:nvPr/>
        </p:nvSpPr>
        <p:spPr>
          <a:xfrm>
            <a:off x="5600700" y="0"/>
            <a:ext cx="35433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8" name="Google Shape;18;p2"/>
          <p:cNvSpPr/>
          <p:nvPr>
            <p:ph idx="2" type="pic"/>
          </p:nvPr>
        </p:nvSpPr>
        <p:spPr>
          <a:xfrm>
            <a:off x="4905374" y="0"/>
            <a:ext cx="4238700" cy="5143500"/>
          </a:xfrm>
          <a:prstGeom prst="rect">
            <a:avLst/>
          </a:prstGeom>
          <a:solidFill>
            <a:schemeClr val="lt2"/>
          </a:solidFill>
          <a:ln>
            <a:noFill/>
          </a:ln>
        </p:spPr>
      </p:sp>
      <p:sp>
        <p:nvSpPr>
          <p:cNvPr id="19" name="Google Shape;19;p2"/>
          <p:cNvSpPr/>
          <p:nvPr/>
        </p:nvSpPr>
        <p:spPr>
          <a:xfrm>
            <a:off x="628649" y="661559"/>
            <a:ext cx="982930" cy="469383"/>
          </a:xfrm>
          <a:custGeom>
            <a:rect b="b" l="l" r="r" t="t"/>
            <a:pathLst>
              <a:path extrusionOk="0" h="889825" w="1863375">
                <a:moveTo>
                  <a:pt x="1205864" y="755141"/>
                </a:moveTo>
                <a:lnTo>
                  <a:pt x="1167478" y="763047"/>
                </a:lnTo>
                <a:cubicBezTo>
                  <a:pt x="1158906" y="764666"/>
                  <a:pt x="1152524" y="767047"/>
                  <a:pt x="1148238" y="770095"/>
                </a:cubicBezTo>
                <a:cubicBezTo>
                  <a:pt x="1143952" y="773143"/>
                  <a:pt x="1141856" y="777906"/>
                  <a:pt x="1141856" y="783526"/>
                </a:cubicBezTo>
                <a:cubicBezTo>
                  <a:pt x="1141856" y="789145"/>
                  <a:pt x="1144047" y="793717"/>
                  <a:pt x="1148428" y="797051"/>
                </a:cubicBezTo>
                <a:cubicBezTo>
                  <a:pt x="1152810" y="800385"/>
                  <a:pt x="1158620" y="802099"/>
                  <a:pt x="1165955" y="802099"/>
                </a:cubicBezTo>
                <a:cubicBezTo>
                  <a:pt x="1171003" y="802099"/>
                  <a:pt x="1175956" y="801528"/>
                  <a:pt x="1180718" y="800290"/>
                </a:cubicBezTo>
                <a:cubicBezTo>
                  <a:pt x="1185481" y="799147"/>
                  <a:pt x="1189767" y="797146"/>
                  <a:pt x="1193672" y="794384"/>
                </a:cubicBezTo>
                <a:cubicBezTo>
                  <a:pt x="1197482" y="791622"/>
                  <a:pt x="1200530" y="788098"/>
                  <a:pt x="1202626" y="783716"/>
                </a:cubicBezTo>
                <a:cubicBezTo>
                  <a:pt x="1204816" y="779335"/>
                  <a:pt x="1205864" y="774096"/>
                  <a:pt x="1205864" y="768000"/>
                </a:cubicBezTo>
                <a:lnTo>
                  <a:pt x="1205864" y="767905"/>
                </a:lnTo>
                <a:close/>
                <a:moveTo>
                  <a:pt x="1373790" y="695420"/>
                </a:moveTo>
                <a:cubicBezTo>
                  <a:pt x="1360170" y="695420"/>
                  <a:pt x="1349597" y="700087"/>
                  <a:pt x="1342072" y="709421"/>
                </a:cubicBezTo>
                <a:cubicBezTo>
                  <a:pt x="1334547" y="718756"/>
                  <a:pt x="1330832" y="731614"/>
                  <a:pt x="1330832" y="748093"/>
                </a:cubicBezTo>
                <a:cubicBezTo>
                  <a:pt x="1330832" y="764571"/>
                  <a:pt x="1334452" y="777525"/>
                  <a:pt x="1341786" y="786955"/>
                </a:cubicBezTo>
                <a:cubicBezTo>
                  <a:pt x="1349120" y="796385"/>
                  <a:pt x="1359312" y="801147"/>
                  <a:pt x="1372552" y="801147"/>
                </a:cubicBezTo>
                <a:cubicBezTo>
                  <a:pt x="1381315" y="801147"/>
                  <a:pt x="1388840" y="798956"/>
                  <a:pt x="1395126" y="794480"/>
                </a:cubicBezTo>
                <a:cubicBezTo>
                  <a:pt x="1401413" y="790098"/>
                  <a:pt x="1406366" y="783716"/>
                  <a:pt x="1409795" y="775620"/>
                </a:cubicBezTo>
                <a:lnTo>
                  <a:pt x="1409795" y="775525"/>
                </a:lnTo>
                <a:cubicBezTo>
                  <a:pt x="1413224" y="767429"/>
                  <a:pt x="1414938" y="757713"/>
                  <a:pt x="1414938" y="746283"/>
                </a:cubicBezTo>
                <a:cubicBezTo>
                  <a:pt x="1414938" y="735806"/>
                  <a:pt x="1413224" y="726662"/>
                  <a:pt x="1409795" y="719041"/>
                </a:cubicBezTo>
                <a:cubicBezTo>
                  <a:pt x="1406366" y="711422"/>
                  <a:pt x="1401508" y="705611"/>
                  <a:pt x="1395317" y="701516"/>
                </a:cubicBezTo>
                <a:cubicBezTo>
                  <a:pt x="1389030" y="697420"/>
                  <a:pt x="1381886" y="695420"/>
                  <a:pt x="1373790" y="695420"/>
                </a:cubicBezTo>
                <a:close/>
                <a:moveTo>
                  <a:pt x="1578673" y="694848"/>
                </a:moveTo>
                <a:cubicBezTo>
                  <a:pt x="1569910" y="694848"/>
                  <a:pt x="1562290" y="696848"/>
                  <a:pt x="1555813" y="700944"/>
                </a:cubicBezTo>
                <a:cubicBezTo>
                  <a:pt x="1549241" y="704944"/>
                  <a:pt x="1544288" y="711040"/>
                  <a:pt x="1540859" y="719041"/>
                </a:cubicBezTo>
                <a:cubicBezTo>
                  <a:pt x="1539145" y="723232"/>
                  <a:pt x="1537811" y="727900"/>
                  <a:pt x="1536954" y="732948"/>
                </a:cubicBezTo>
                <a:lnTo>
                  <a:pt x="1617059" y="732948"/>
                </a:lnTo>
                <a:cubicBezTo>
                  <a:pt x="1616297" y="721613"/>
                  <a:pt x="1613059" y="712469"/>
                  <a:pt x="1607058" y="705992"/>
                </a:cubicBezTo>
                <a:cubicBezTo>
                  <a:pt x="1600105" y="698563"/>
                  <a:pt x="1590675" y="694848"/>
                  <a:pt x="1578673" y="694848"/>
                </a:cubicBezTo>
                <a:close/>
                <a:moveTo>
                  <a:pt x="662177" y="694467"/>
                </a:moveTo>
                <a:cubicBezTo>
                  <a:pt x="653033" y="694467"/>
                  <a:pt x="645223" y="696562"/>
                  <a:pt x="638841" y="700753"/>
                </a:cubicBezTo>
                <a:cubicBezTo>
                  <a:pt x="632459" y="704849"/>
                  <a:pt x="627506" y="710945"/>
                  <a:pt x="624077" y="718851"/>
                </a:cubicBezTo>
                <a:cubicBezTo>
                  <a:pt x="620648" y="726757"/>
                  <a:pt x="618934" y="736663"/>
                  <a:pt x="618934" y="748093"/>
                </a:cubicBezTo>
                <a:cubicBezTo>
                  <a:pt x="618934" y="759523"/>
                  <a:pt x="620648" y="769238"/>
                  <a:pt x="624077" y="777239"/>
                </a:cubicBezTo>
                <a:cubicBezTo>
                  <a:pt x="627506" y="785240"/>
                  <a:pt x="632459" y="791336"/>
                  <a:pt x="638841" y="795527"/>
                </a:cubicBezTo>
                <a:cubicBezTo>
                  <a:pt x="645223" y="799718"/>
                  <a:pt x="653033" y="801814"/>
                  <a:pt x="662177" y="801814"/>
                </a:cubicBezTo>
                <a:cubicBezTo>
                  <a:pt x="671321" y="801814"/>
                  <a:pt x="679037" y="799718"/>
                  <a:pt x="685323" y="795527"/>
                </a:cubicBezTo>
                <a:cubicBezTo>
                  <a:pt x="691610" y="791336"/>
                  <a:pt x="696562" y="785240"/>
                  <a:pt x="699991" y="777239"/>
                </a:cubicBezTo>
                <a:cubicBezTo>
                  <a:pt x="703420" y="769143"/>
                  <a:pt x="705135" y="759618"/>
                  <a:pt x="705135" y="748093"/>
                </a:cubicBezTo>
                <a:cubicBezTo>
                  <a:pt x="705135" y="736567"/>
                  <a:pt x="703420" y="726757"/>
                  <a:pt x="699991" y="718851"/>
                </a:cubicBezTo>
                <a:cubicBezTo>
                  <a:pt x="696467" y="710945"/>
                  <a:pt x="691610" y="704944"/>
                  <a:pt x="685323" y="700753"/>
                </a:cubicBezTo>
                <a:cubicBezTo>
                  <a:pt x="679037" y="696562"/>
                  <a:pt x="671321" y="694467"/>
                  <a:pt x="662177" y="694467"/>
                </a:cubicBezTo>
                <a:close/>
                <a:moveTo>
                  <a:pt x="496537" y="671893"/>
                </a:moveTo>
                <a:lnTo>
                  <a:pt x="529113" y="671893"/>
                </a:lnTo>
                <a:lnTo>
                  <a:pt x="529113" y="837723"/>
                </a:lnTo>
                <a:cubicBezTo>
                  <a:pt x="529113" y="850772"/>
                  <a:pt x="526732" y="861060"/>
                  <a:pt x="521969" y="868679"/>
                </a:cubicBezTo>
                <a:cubicBezTo>
                  <a:pt x="517207" y="876299"/>
                  <a:pt x="511015" y="881729"/>
                  <a:pt x="503395" y="884967"/>
                </a:cubicBezTo>
                <a:cubicBezTo>
                  <a:pt x="495775" y="888206"/>
                  <a:pt x="487774" y="889825"/>
                  <a:pt x="479202" y="889825"/>
                </a:cubicBezTo>
                <a:cubicBezTo>
                  <a:pt x="472344" y="889825"/>
                  <a:pt x="466057" y="888872"/>
                  <a:pt x="460343" y="887063"/>
                </a:cubicBezTo>
                <a:cubicBezTo>
                  <a:pt x="454723" y="885253"/>
                  <a:pt x="449960" y="882777"/>
                  <a:pt x="446055" y="879729"/>
                </a:cubicBezTo>
                <a:lnTo>
                  <a:pt x="451579" y="853535"/>
                </a:lnTo>
                <a:cubicBezTo>
                  <a:pt x="454437" y="856011"/>
                  <a:pt x="457771" y="858012"/>
                  <a:pt x="461771" y="859631"/>
                </a:cubicBezTo>
                <a:cubicBezTo>
                  <a:pt x="465676" y="861250"/>
                  <a:pt x="470153" y="862107"/>
                  <a:pt x="475011" y="862107"/>
                </a:cubicBezTo>
                <a:cubicBezTo>
                  <a:pt x="481488" y="862107"/>
                  <a:pt x="486727" y="860012"/>
                  <a:pt x="490727" y="855821"/>
                </a:cubicBezTo>
                <a:cubicBezTo>
                  <a:pt x="494632" y="851725"/>
                  <a:pt x="496633" y="844581"/>
                  <a:pt x="496633" y="834675"/>
                </a:cubicBezTo>
                <a:lnTo>
                  <a:pt x="496537" y="834675"/>
                </a:lnTo>
                <a:close/>
                <a:moveTo>
                  <a:pt x="1579245" y="668940"/>
                </a:moveTo>
                <a:cubicBezTo>
                  <a:pt x="1594104" y="668940"/>
                  <a:pt x="1606677" y="671988"/>
                  <a:pt x="1617059" y="678084"/>
                </a:cubicBezTo>
                <a:lnTo>
                  <a:pt x="1616964" y="677798"/>
                </a:lnTo>
                <a:cubicBezTo>
                  <a:pt x="1627346" y="683894"/>
                  <a:pt x="1635252" y="692181"/>
                  <a:pt x="1640776" y="702754"/>
                </a:cubicBezTo>
                <a:cubicBezTo>
                  <a:pt x="1646206" y="713326"/>
                  <a:pt x="1648968" y="725328"/>
                  <a:pt x="1648968" y="738758"/>
                </a:cubicBezTo>
                <a:cubicBezTo>
                  <a:pt x="1648968" y="742473"/>
                  <a:pt x="1648873" y="745902"/>
                  <a:pt x="1648682" y="749140"/>
                </a:cubicBezTo>
                <a:cubicBezTo>
                  <a:pt x="1648396" y="752474"/>
                  <a:pt x="1648111" y="755236"/>
                  <a:pt x="1647730" y="757713"/>
                </a:cubicBezTo>
                <a:lnTo>
                  <a:pt x="1536097" y="757713"/>
                </a:lnTo>
                <a:cubicBezTo>
                  <a:pt x="1536859" y="765047"/>
                  <a:pt x="1538478" y="771619"/>
                  <a:pt x="1541050" y="777239"/>
                </a:cubicBezTo>
                <a:cubicBezTo>
                  <a:pt x="1544669" y="785145"/>
                  <a:pt x="1549908" y="791146"/>
                  <a:pt x="1556575" y="795241"/>
                </a:cubicBezTo>
                <a:cubicBezTo>
                  <a:pt x="1563338" y="799337"/>
                  <a:pt x="1571244" y="801337"/>
                  <a:pt x="1580388" y="801337"/>
                </a:cubicBezTo>
                <a:cubicBezTo>
                  <a:pt x="1590484" y="801337"/>
                  <a:pt x="1598771" y="799432"/>
                  <a:pt x="1605058" y="795527"/>
                </a:cubicBezTo>
                <a:cubicBezTo>
                  <a:pt x="1611344" y="791622"/>
                  <a:pt x="1616392" y="786288"/>
                  <a:pt x="1620012" y="779335"/>
                </a:cubicBezTo>
                <a:lnTo>
                  <a:pt x="1645920" y="791527"/>
                </a:lnTo>
                <a:cubicBezTo>
                  <a:pt x="1642300" y="798861"/>
                  <a:pt x="1637347" y="805147"/>
                  <a:pt x="1631156" y="810577"/>
                </a:cubicBezTo>
                <a:cubicBezTo>
                  <a:pt x="1624965" y="816006"/>
                  <a:pt x="1617631" y="820102"/>
                  <a:pt x="1609058" y="822959"/>
                </a:cubicBezTo>
                <a:cubicBezTo>
                  <a:pt x="1600581" y="825817"/>
                  <a:pt x="1591246" y="827245"/>
                  <a:pt x="1581055" y="827245"/>
                </a:cubicBezTo>
                <a:cubicBezTo>
                  <a:pt x="1565815" y="827245"/>
                  <a:pt x="1552480" y="824102"/>
                  <a:pt x="1540859" y="817816"/>
                </a:cubicBezTo>
                <a:cubicBezTo>
                  <a:pt x="1529334" y="811529"/>
                  <a:pt x="1520285" y="802385"/>
                  <a:pt x="1513903" y="790574"/>
                </a:cubicBezTo>
                <a:cubicBezTo>
                  <a:pt x="1507522" y="778763"/>
                  <a:pt x="1504283" y="764476"/>
                  <a:pt x="1504283" y="748093"/>
                </a:cubicBezTo>
                <a:cubicBezTo>
                  <a:pt x="1504283" y="731710"/>
                  <a:pt x="1507522" y="717517"/>
                  <a:pt x="1513903" y="705611"/>
                </a:cubicBezTo>
                <a:cubicBezTo>
                  <a:pt x="1520285" y="693800"/>
                  <a:pt x="1529143" y="684656"/>
                  <a:pt x="1540573" y="678370"/>
                </a:cubicBezTo>
                <a:cubicBezTo>
                  <a:pt x="1551908" y="672083"/>
                  <a:pt x="1564386" y="668940"/>
                  <a:pt x="1579245" y="668940"/>
                </a:cubicBezTo>
                <a:close/>
                <a:moveTo>
                  <a:pt x="1175765" y="668940"/>
                </a:moveTo>
                <a:cubicBezTo>
                  <a:pt x="1187957" y="668940"/>
                  <a:pt x="1198720" y="670845"/>
                  <a:pt x="1208055" y="674845"/>
                </a:cubicBezTo>
                <a:cubicBezTo>
                  <a:pt x="1217389" y="678751"/>
                  <a:pt x="1224724" y="684751"/>
                  <a:pt x="1230153" y="692657"/>
                </a:cubicBezTo>
                <a:cubicBezTo>
                  <a:pt x="1235582" y="700563"/>
                  <a:pt x="1238249" y="710755"/>
                  <a:pt x="1238249" y="723137"/>
                </a:cubicBezTo>
                <a:lnTo>
                  <a:pt x="1238249" y="791146"/>
                </a:lnTo>
                <a:lnTo>
                  <a:pt x="1238249" y="791241"/>
                </a:lnTo>
                <a:cubicBezTo>
                  <a:pt x="1238249" y="798766"/>
                  <a:pt x="1241964" y="802480"/>
                  <a:pt x="1249489" y="802480"/>
                </a:cubicBezTo>
                <a:cubicBezTo>
                  <a:pt x="1253108" y="802480"/>
                  <a:pt x="1256728" y="802004"/>
                  <a:pt x="1260157" y="800956"/>
                </a:cubicBezTo>
                <a:lnTo>
                  <a:pt x="1258347" y="823531"/>
                </a:lnTo>
                <a:cubicBezTo>
                  <a:pt x="1253585" y="825721"/>
                  <a:pt x="1247774" y="826864"/>
                  <a:pt x="1240631" y="826864"/>
                </a:cubicBezTo>
                <a:cubicBezTo>
                  <a:pt x="1234154" y="826864"/>
                  <a:pt x="1228248" y="825626"/>
                  <a:pt x="1223105" y="823340"/>
                </a:cubicBezTo>
                <a:cubicBezTo>
                  <a:pt x="1217961" y="821054"/>
                  <a:pt x="1213865" y="817435"/>
                  <a:pt x="1210912" y="812672"/>
                </a:cubicBezTo>
                <a:cubicBezTo>
                  <a:pt x="1209579" y="810481"/>
                  <a:pt x="1208531" y="807910"/>
                  <a:pt x="1207769" y="805147"/>
                </a:cubicBezTo>
                <a:cubicBezTo>
                  <a:pt x="1206150" y="807624"/>
                  <a:pt x="1204245" y="810005"/>
                  <a:pt x="1201959" y="812101"/>
                </a:cubicBezTo>
                <a:cubicBezTo>
                  <a:pt x="1196244" y="817339"/>
                  <a:pt x="1189672" y="821149"/>
                  <a:pt x="1182147" y="823721"/>
                </a:cubicBezTo>
                <a:cubicBezTo>
                  <a:pt x="1174622" y="826293"/>
                  <a:pt x="1167002" y="827531"/>
                  <a:pt x="1159287" y="827531"/>
                </a:cubicBezTo>
                <a:cubicBezTo>
                  <a:pt x="1149762" y="827531"/>
                  <a:pt x="1141189" y="826007"/>
                  <a:pt x="1133570" y="822959"/>
                </a:cubicBezTo>
                <a:cubicBezTo>
                  <a:pt x="1125949" y="819911"/>
                  <a:pt x="1119949" y="815244"/>
                  <a:pt x="1115567" y="809053"/>
                </a:cubicBezTo>
                <a:cubicBezTo>
                  <a:pt x="1111186" y="802861"/>
                  <a:pt x="1108995" y="795146"/>
                  <a:pt x="1108995" y="786002"/>
                </a:cubicBezTo>
                <a:cubicBezTo>
                  <a:pt x="1108995" y="774667"/>
                  <a:pt x="1112710" y="765333"/>
                  <a:pt x="1120139" y="757999"/>
                </a:cubicBezTo>
                <a:cubicBezTo>
                  <a:pt x="1127569" y="750664"/>
                  <a:pt x="1138046" y="745711"/>
                  <a:pt x="1151667" y="743044"/>
                </a:cubicBezTo>
                <a:lnTo>
                  <a:pt x="1205960" y="732376"/>
                </a:lnTo>
                <a:lnTo>
                  <a:pt x="1205960" y="726566"/>
                </a:lnTo>
                <a:cubicBezTo>
                  <a:pt x="1205960" y="716374"/>
                  <a:pt x="1203197" y="708564"/>
                  <a:pt x="1197578" y="702944"/>
                </a:cubicBezTo>
                <a:cubicBezTo>
                  <a:pt x="1191958" y="697324"/>
                  <a:pt x="1184243" y="694562"/>
                  <a:pt x="1174527" y="694562"/>
                </a:cubicBezTo>
                <a:cubicBezTo>
                  <a:pt x="1165383" y="694562"/>
                  <a:pt x="1157572" y="696658"/>
                  <a:pt x="1151095" y="700944"/>
                </a:cubicBezTo>
                <a:cubicBezTo>
                  <a:pt x="1144618" y="705230"/>
                  <a:pt x="1139856" y="712183"/>
                  <a:pt x="1136808" y="721708"/>
                </a:cubicBezTo>
                <a:lnTo>
                  <a:pt x="1109376" y="710088"/>
                </a:lnTo>
                <a:cubicBezTo>
                  <a:pt x="1113186" y="697610"/>
                  <a:pt x="1120806" y="687704"/>
                  <a:pt x="1132045" y="680180"/>
                </a:cubicBezTo>
                <a:cubicBezTo>
                  <a:pt x="1143285" y="672750"/>
                  <a:pt x="1157858" y="668940"/>
                  <a:pt x="1175765" y="668940"/>
                </a:cubicBezTo>
                <a:close/>
                <a:moveTo>
                  <a:pt x="662177" y="668940"/>
                </a:moveTo>
                <a:cubicBezTo>
                  <a:pt x="677036" y="668940"/>
                  <a:pt x="690085" y="672083"/>
                  <a:pt x="701516" y="678370"/>
                </a:cubicBezTo>
                <a:cubicBezTo>
                  <a:pt x="712850" y="684656"/>
                  <a:pt x="721804" y="693705"/>
                  <a:pt x="728185" y="705611"/>
                </a:cubicBezTo>
                <a:cubicBezTo>
                  <a:pt x="734567" y="717422"/>
                  <a:pt x="737806" y="731710"/>
                  <a:pt x="737806" y="748093"/>
                </a:cubicBezTo>
                <a:cubicBezTo>
                  <a:pt x="737806" y="764476"/>
                  <a:pt x="734567" y="778763"/>
                  <a:pt x="728185" y="790574"/>
                </a:cubicBezTo>
                <a:cubicBezTo>
                  <a:pt x="721804" y="802385"/>
                  <a:pt x="712850" y="811529"/>
                  <a:pt x="701516" y="817816"/>
                </a:cubicBezTo>
                <a:cubicBezTo>
                  <a:pt x="690085" y="824102"/>
                  <a:pt x="677036" y="827245"/>
                  <a:pt x="662177" y="827245"/>
                </a:cubicBezTo>
                <a:cubicBezTo>
                  <a:pt x="647318" y="827245"/>
                  <a:pt x="634174" y="824102"/>
                  <a:pt x="622839" y="817816"/>
                </a:cubicBezTo>
                <a:cubicBezTo>
                  <a:pt x="611409" y="811529"/>
                  <a:pt x="602456" y="802480"/>
                  <a:pt x="595979" y="790574"/>
                </a:cubicBezTo>
                <a:cubicBezTo>
                  <a:pt x="589502" y="778763"/>
                  <a:pt x="586263" y="764476"/>
                  <a:pt x="586263" y="748093"/>
                </a:cubicBezTo>
                <a:cubicBezTo>
                  <a:pt x="586263" y="731710"/>
                  <a:pt x="589502" y="717517"/>
                  <a:pt x="595979" y="705611"/>
                </a:cubicBezTo>
                <a:cubicBezTo>
                  <a:pt x="602551" y="693800"/>
                  <a:pt x="611409" y="684656"/>
                  <a:pt x="622839" y="678370"/>
                </a:cubicBezTo>
                <a:cubicBezTo>
                  <a:pt x="634269" y="672083"/>
                  <a:pt x="647318" y="668940"/>
                  <a:pt x="662177" y="668940"/>
                </a:cubicBezTo>
                <a:close/>
                <a:moveTo>
                  <a:pt x="1788032" y="668845"/>
                </a:moveTo>
                <a:cubicBezTo>
                  <a:pt x="1798891" y="668845"/>
                  <a:pt x="1808511" y="670941"/>
                  <a:pt x="1817179" y="675131"/>
                </a:cubicBezTo>
                <a:cubicBezTo>
                  <a:pt x="1825847" y="679322"/>
                  <a:pt x="1832705" y="685609"/>
                  <a:pt x="1837753" y="693896"/>
                </a:cubicBezTo>
                <a:cubicBezTo>
                  <a:pt x="1842801" y="702278"/>
                  <a:pt x="1845373" y="712850"/>
                  <a:pt x="1845373" y="725614"/>
                </a:cubicBezTo>
                <a:lnTo>
                  <a:pt x="1845373" y="824388"/>
                </a:lnTo>
                <a:lnTo>
                  <a:pt x="1812797" y="824388"/>
                </a:lnTo>
                <a:lnTo>
                  <a:pt x="1812797" y="735710"/>
                </a:lnTo>
                <a:cubicBezTo>
                  <a:pt x="1812797" y="720661"/>
                  <a:pt x="1809654" y="710279"/>
                  <a:pt x="1803463" y="704468"/>
                </a:cubicBezTo>
                <a:cubicBezTo>
                  <a:pt x="1797272" y="698658"/>
                  <a:pt x="1789461" y="695801"/>
                  <a:pt x="1780126" y="695801"/>
                </a:cubicBezTo>
                <a:cubicBezTo>
                  <a:pt x="1773364" y="695801"/>
                  <a:pt x="1766887" y="697420"/>
                  <a:pt x="1760600" y="700563"/>
                </a:cubicBezTo>
                <a:cubicBezTo>
                  <a:pt x="1754314" y="703706"/>
                  <a:pt x="1749075" y="708755"/>
                  <a:pt x="1744884" y="715613"/>
                </a:cubicBezTo>
                <a:cubicBezTo>
                  <a:pt x="1740693" y="722471"/>
                  <a:pt x="1738597" y="731710"/>
                  <a:pt x="1738597" y="743331"/>
                </a:cubicBezTo>
                <a:lnTo>
                  <a:pt x="1738597" y="824388"/>
                </a:lnTo>
                <a:lnTo>
                  <a:pt x="1706022" y="824388"/>
                </a:lnTo>
                <a:lnTo>
                  <a:pt x="1706022" y="671988"/>
                </a:lnTo>
                <a:lnTo>
                  <a:pt x="1734978" y="671988"/>
                </a:lnTo>
                <a:lnTo>
                  <a:pt x="1736407" y="698658"/>
                </a:lnTo>
                <a:cubicBezTo>
                  <a:pt x="1738788" y="693705"/>
                  <a:pt x="1741741" y="689228"/>
                  <a:pt x="1745170" y="685514"/>
                </a:cubicBezTo>
                <a:cubicBezTo>
                  <a:pt x="1750599" y="679703"/>
                  <a:pt x="1756981" y="675512"/>
                  <a:pt x="1764410" y="672845"/>
                </a:cubicBezTo>
                <a:cubicBezTo>
                  <a:pt x="1771840" y="670178"/>
                  <a:pt x="1779650" y="668845"/>
                  <a:pt x="1788032" y="668845"/>
                </a:cubicBezTo>
                <a:close/>
                <a:moveTo>
                  <a:pt x="196976" y="668845"/>
                </a:moveTo>
                <a:cubicBezTo>
                  <a:pt x="207740" y="668845"/>
                  <a:pt x="217455" y="670941"/>
                  <a:pt x="226123" y="675131"/>
                </a:cubicBezTo>
                <a:cubicBezTo>
                  <a:pt x="234791" y="679322"/>
                  <a:pt x="241649" y="685609"/>
                  <a:pt x="246697" y="693896"/>
                </a:cubicBezTo>
                <a:cubicBezTo>
                  <a:pt x="251745" y="702278"/>
                  <a:pt x="254317" y="712850"/>
                  <a:pt x="254317" y="725614"/>
                </a:cubicBezTo>
                <a:lnTo>
                  <a:pt x="254317" y="824388"/>
                </a:lnTo>
                <a:lnTo>
                  <a:pt x="221741" y="824388"/>
                </a:lnTo>
                <a:lnTo>
                  <a:pt x="221741" y="735710"/>
                </a:lnTo>
                <a:cubicBezTo>
                  <a:pt x="221741" y="720661"/>
                  <a:pt x="218598" y="710279"/>
                  <a:pt x="212407" y="704468"/>
                </a:cubicBezTo>
                <a:cubicBezTo>
                  <a:pt x="206216" y="698658"/>
                  <a:pt x="198405" y="695801"/>
                  <a:pt x="189071" y="695801"/>
                </a:cubicBezTo>
                <a:cubicBezTo>
                  <a:pt x="182308" y="695801"/>
                  <a:pt x="175831" y="697420"/>
                  <a:pt x="169544" y="700563"/>
                </a:cubicBezTo>
                <a:cubicBezTo>
                  <a:pt x="163258" y="703706"/>
                  <a:pt x="158019" y="708755"/>
                  <a:pt x="153828" y="715613"/>
                </a:cubicBezTo>
                <a:cubicBezTo>
                  <a:pt x="149637" y="722471"/>
                  <a:pt x="147542" y="731710"/>
                  <a:pt x="147542" y="743331"/>
                </a:cubicBezTo>
                <a:lnTo>
                  <a:pt x="147542" y="824388"/>
                </a:lnTo>
                <a:lnTo>
                  <a:pt x="114966" y="824388"/>
                </a:lnTo>
                <a:lnTo>
                  <a:pt x="114966" y="671988"/>
                </a:lnTo>
                <a:lnTo>
                  <a:pt x="143922" y="671988"/>
                </a:lnTo>
                <a:lnTo>
                  <a:pt x="145351" y="698658"/>
                </a:lnTo>
                <a:cubicBezTo>
                  <a:pt x="147732" y="693705"/>
                  <a:pt x="150685" y="689228"/>
                  <a:pt x="154114" y="685514"/>
                </a:cubicBezTo>
                <a:cubicBezTo>
                  <a:pt x="159543" y="679703"/>
                  <a:pt x="165925" y="675512"/>
                  <a:pt x="173354" y="672845"/>
                </a:cubicBezTo>
                <a:cubicBezTo>
                  <a:pt x="180784" y="670178"/>
                  <a:pt x="188594" y="668845"/>
                  <a:pt x="196976" y="668845"/>
                </a:cubicBezTo>
                <a:close/>
                <a:moveTo>
                  <a:pt x="850963" y="668750"/>
                </a:moveTo>
                <a:cubicBezTo>
                  <a:pt x="866203" y="668750"/>
                  <a:pt x="879252" y="671417"/>
                  <a:pt x="890015" y="676846"/>
                </a:cubicBezTo>
                <a:cubicBezTo>
                  <a:pt x="900779" y="682275"/>
                  <a:pt x="908970" y="689991"/>
                  <a:pt x="914685" y="699897"/>
                </a:cubicBezTo>
                <a:lnTo>
                  <a:pt x="892111" y="718756"/>
                </a:lnTo>
                <a:cubicBezTo>
                  <a:pt x="888301" y="710660"/>
                  <a:pt x="882586" y="704659"/>
                  <a:pt x="875061" y="700659"/>
                </a:cubicBezTo>
                <a:cubicBezTo>
                  <a:pt x="867536" y="696754"/>
                  <a:pt x="859726" y="694753"/>
                  <a:pt x="851630" y="694753"/>
                </a:cubicBezTo>
                <a:cubicBezTo>
                  <a:pt x="845153" y="694753"/>
                  <a:pt x="839533" y="695610"/>
                  <a:pt x="834866" y="697230"/>
                </a:cubicBezTo>
                <a:cubicBezTo>
                  <a:pt x="830199" y="698849"/>
                  <a:pt x="826674" y="701040"/>
                  <a:pt x="824198" y="703897"/>
                </a:cubicBezTo>
                <a:cubicBezTo>
                  <a:pt x="821816" y="706755"/>
                  <a:pt x="820578" y="710089"/>
                  <a:pt x="820578" y="713994"/>
                </a:cubicBezTo>
                <a:cubicBezTo>
                  <a:pt x="820578" y="718090"/>
                  <a:pt x="822102" y="721614"/>
                  <a:pt x="825150" y="724662"/>
                </a:cubicBezTo>
                <a:cubicBezTo>
                  <a:pt x="828198" y="727710"/>
                  <a:pt x="833723" y="730091"/>
                  <a:pt x="841628" y="731710"/>
                </a:cubicBezTo>
                <a:lnTo>
                  <a:pt x="876395" y="739044"/>
                </a:lnTo>
                <a:lnTo>
                  <a:pt x="876204" y="738854"/>
                </a:lnTo>
                <a:cubicBezTo>
                  <a:pt x="890873" y="741712"/>
                  <a:pt x="901160" y="746569"/>
                  <a:pt x="907160" y="753332"/>
                </a:cubicBezTo>
                <a:cubicBezTo>
                  <a:pt x="913066" y="760190"/>
                  <a:pt x="916114" y="768477"/>
                  <a:pt x="916114" y="778192"/>
                </a:cubicBezTo>
                <a:cubicBezTo>
                  <a:pt x="916114" y="787908"/>
                  <a:pt x="913542" y="796480"/>
                  <a:pt x="908494" y="803910"/>
                </a:cubicBezTo>
                <a:cubicBezTo>
                  <a:pt x="903446" y="811339"/>
                  <a:pt x="896111" y="817054"/>
                  <a:pt x="886586" y="821150"/>
                </a:cubicBezTo>
                <a:cubicBezTo>
                  <a:pt x="877061" y="825246"/>
                  <a:pt x="865727" y="827246"/>
                  <a:pt x="852487" y="827246"/>
                </a:cubicBezTo>
                <a:cubicBezTo>
                  <a:pt x="837247" y="827246"/>
                  <a:pt x="823340" y="824293"/>
                  <a:pt x="810767" y="818388"/>
                </a:cubicBezTo>
                <a:cubicBezTo>
                  <a:pt x="798099" y="812577"/>
                  <a:pt x="788193" y="804196"/>
                  <a:pt x="780859" y="793432"/>
                </a:cubicBezTo>
                <a:lnTo>
                  <a:pt x="803433" y="773906"/>
                </a:lnTo>
                <a:cubicBezTo>
                  <a:pt x="807910" y="782288"/>
                  <a:pt x="814292" y="788956"/>
                  <a:pt x="822769" y="793908"/>
                </a:cubicBezTo>
                <a:cubicBezTo>
                  <a:pt x="831151" y="798862"/>
                  <a:pt x="841247" y="801338"/>
                  <a:pt x="853058" y="801338"/>
                </a:cubicBezTo>
                <a:cubicBezTo>
                  <a:pt x="862488" y="801338"/>
                  <a:pt x="869822" y="799719"/>
                  <a:pt x="875347" y="796480"/>
                </a:cubicBezTo>
                <a:cubicBezTo>
                  <a:pt x="880776" y="793242"/>
                  <a:pt x="883538" y="788670"/>
                  <a:pt x="883538" y="782764"/>
                </a:cubicBezTo>
                <a:cubicBezTo>
                  <a:pt x="883538" y="778954"/>
                  <a:pt x="882300" y="775525"/>
                  <a:pt x="879728" y="772573"/>
                </a:cubicBezTo>
                <a:cubicBezTo>
                  <a:pt x="877157" y="769620"/>
                  <a:pt x="872394" y="767334"/>
                  <a:pt x="865250" y="765715"/>
                </a:cubicBezTo>
                <a:lnTo>
                  <a:pt x="833247" y="759047"/>
                </a:lnTo>
                <a:cubicBezTo>
                  <a:pt x="816959" y="755808"/>
                  <a:pt x="805338" y="750570"/>
                  <a:pt x="798480" y="743331"/>
                </a:cubicBezTo>
                <a:cubicBezTo>
                  <a:pt x="791527" y="736092"/>
                  <a:pt x="788098" y="726852"/>
                  <a:pt x="788098" y="715708"/>
                </a:cubicBezTo>
                <a:cubicBezTo>
                  <a:pt x="788098" y="707421"/>
                  <a:pt x="790574" y="699706"/>
                  <a:pt x="795432" y="692563"/>
                </a:cubicBezTo>
                <a:cubicBezTo>
                  <a:pt x="800385" y="685419"/>
                  <a:pt x="807529" y="679704"/>
                  <a:pt x="816959" y="675322"/>
                </a:cubicBezTo>
                <a:cubicBezTo>
                  <a:pt x="826388" y="670941"/>
                  <a:pt x="837723" y="668750"/>
                  <a:pt x="850963" y="668750"/>
                </a:cubicBezTo>
                <a:close/>
                <a:moveTo>
                  <a:pt x="375856" y="668750"/>
                </a:moveTo>
                <a:cubicBezTo>
                  <a:pt x="391096" y="668750"/>
                  <a:pt x="404145" y="671417"/>
                  <a:pt x="414909" y="676846"/>
                </a:cubicBezTo>
                <a:cubicBezTo>
                  <a:pt x="425672" y="682275"/>
                  <a:pt x="433863" y="689991"/>
                  <a:pt x="439578" y="699897"/>
                </a:cubicBezTo>
                <a:lnTo>
                  <a:pt x="417004" y="718756"/>
                </a:lnTo>
                <a:cubicBezTo>
                  <a:pt x="413194" y="710660"/>
                  <a:pt x="407479" y="704564"/>
                  <a:pt x="399954" y="700659"/>
                </a:cubicBezTo>
                <a:cubicBezTo>
                  <a:pt x="392430" y="696754"/>
                  <a:pt x="384619" y="694753"/>
                  <a:pt x="376523" y="694753"/>
                </a:cubicBezTo>
                <a:cubicBezTo>
                  <a:pt x="370046" y="694753"/>
                  <a:pt x="364426" y="695610"/>
                  <a:pt x="359759" y="697230"/>
                </a:cubicBezTo>
                <a:cubicBezTo>
                  <a:pt x="355092" y="698849"/>
                  <a:pt x="351567" y="701040"/>
                  <a:pt x="349091" y="703897"/>
                </a:cubicBezTo>
                <a:cubicBezTo>
                  <a:pt x="346710" y="706755"/>
                  <a:pt x="345471" y="710089"/>
                  <a:pt x="345471" y="713994"/>
                </a:cubicBezTo>
                <a:cubicBezTo>
                  <a:pt x="345471" y="718090"/>
                  <a:pt x="346995" y="721614"/>
                  <a:pt x="350043" y="724662"/>
                </a:cubicBezTo>
                <a:cubicBezTo>
                  <a:pt x="353091" y="727710"/>
                  <a:pt x="358616" y="730091"/>
                  <a:pt x="366522" y="731710"/>
                </a:cubicBezTo>
                <a:lnTo>
                  <a:pt x="401288" y="739044"/>
                </a:lnTo>
                <a:lnTo>
                  <a:pt x="401097" y="738854"/>
                </a:lnTo>
                <a:cubicBezTo>
                  <a:pt x="415766" y="741712"/>
                  <a:pt x="426053" y="746569"/>
                  <a:pt x="432054" y="753332"/>
                </a:cubicBezTo>
                <a:cubicBezTo>
                  <a:pt x="437959" y="760190"/>
                  <a:pt x="441007" y="768477"/>
                  <a:pt x="441007" y="778192"/>
                </a:cubicBezTo>
                <a:cubicBezTo>
                  <a:pt x="441007" y="787908"/>
                  <a:pt x="438435" y="796480"/>
                  <a:pt x="433387" y="803910"/>
                </a:cubicBezTo>
                <a:cubicBezTo>
                  <a:pt x="428339" y="811339"/>
                  <a:pt x="421005" y="817054"/>
                  <a:pt x="411480" y="821150"/>
                </a:cubicBezTo>
                <a:cubicBezTo>
                  <a:pt x="401955" y="825246"/>
                  <a:pt x="390620" y="827246"/>
                  <a:pt x="377380" y="827246"/>
                </a:cubicBezTo>
                <a:cubicBezTo>
                  <a:pt x="362140" y="827246"/>
                  <a:pt x="348234" y="824293"/>
                  <a:pt x="335661" y="818388"/>
                </a:cubicBezTo>
                <a:cubicBezTo>
                  <a:pt x="322992" y="812577"/>
                  <a:pt x="313086" y="804196"/>
                  <a:pt x="305752" y="793432"/>
                </a:cubicBezTo>
                <a:lnTo>
                  <a:pt x="328326" y="773906"/>
                </a:lnTo>
                <a:cubicBezTo>
                  <a:pt x="332803" y="782288"/>
                  <a:pt x="339185" y="788956"/>
                  <a:pt x="347662" y="793908"/>
                </a:cubicBezTo>
                <a:cubicBezTo>
                  <a:pt x="356044" y="798862"/>
                  <a:pt x="366141" y="801338"/>
                  <a:pt x="377952" y="801338"/>
                </a:cubicBezTo>
                <a:cubicBezTo>
                  <a:pt x="387381" y="801338"/>
                  <a:pt x="394716" y="799719"/>
                  <a:pt x="400240" y="796480"/>
                </a:cubicBezTo>
                <a:cubicBezTo>
                  <a:pt x="405669" y="793242"/>
                  <a:pt x="408432" y="788670"/>
                  <a:pt x="408432" y="782764"/>
                </a:cubicBezTo>
                <a:cubicBezTo>
                  <a:pt x="408432" y="778954"/>
                  <a:pt x="407193" y="775525"/>
                  <a:pt x="404622" y="772573"/>
                </a:cubicBezTo>
                <a:cubicBezTo>
                  <a:pt x="402050" y="769620"/>
                  <a:pt x="397287" y="767334"/>
                  <a:pt x="390144" y="765715"/>
                </a:cubicBezTo>
                <a:lnTo>
                  <a:pt x="358140" y="759047"/>
                </a:lnTo>
                <a:cubicBezTo>
                  <a:pt x="341852" y="755808"/>
                  <a:pt x="330231" y="750570"/>
                  <a:pt x="323373" y="743331"/>
                </a:cubicBezTo>
                <a:cubicBezTo>
                  <a:pt x="316420" y="736092"/>
                  <a:pt x="312991" y="726852"/>
                  <a:pt x="312991" y="715708"/>
                </a:cubicBezTo>
                <a:cubicBezTo>
                  <a:pt x="312991" y="707421"/>
                  <a:pt x="315468" y="699706"/>
                  <a:pt x="320325" y="692563"/>
                </a:cubicBezTo>
                <a:cubicBezTo>
                  <a:pt x="325278" y="685419"/>
                  <a:pt x="332422" y="679704"/>
                  <a:pt x="341852" y="675322"/>
                </a:cubicBezTo>
                <a:cubicBezTo>
                  <a:pt x="351282" y="670941"/>
                  <a:pt x="362616" y="668750"/>
                  <a:pt x="375856" y="668750"/>
                </a:cubicBezTo>
                <a:close/>
                <a:moveTo>
                  <a:pt x="1016412" y="627221"/>
                </a:moveTo>
                <a:lnTo>
                  <a:pt x="1016412" y="671989"/>
                </a:lnTo>
                <a:lnTo>
                  <a:pt x="1068800" y="671989"/>
                </a:lnTo>
                <a:lnTo>
                  <a:pt x="1068800" y="697611"/>
                </a:lnTo>
                <a:lnTo>
                  <a:pt x="1016412" y="697611"/>
                </a:lnTo>
                <a:lnTo>
                  <a:pt x="1016412" y="778669"/>
                </a:lnTo>
                <a:cubicBezTo>
                  <a:pt x="1016412" y="786193"/>
                  <a:pt x="1018317" y="791718"/>
                  <a:pt x="1022318" y="795147"/>
                </a:cubicBezTo>
                <a:cubicBezTo>
                  <a:pt x="1026318" y="798576"/>
                  <a:pt x="1031652" y="800290"/>
                  <a:pt x="1038320" y="800290"/>
                </a:cubicBezTo>
                <a:cubicBezTo>
                  <a:pt x="1043749" y="800290"/>
                  <a:pt x="1048512" y="799433"/>
                  <a:pt x="1052607" y="797719"/>
                </a:cubicBezTo>
                <a:lnTo>
                  <a:pt x="1052702" y="797719"/>
                </a:lnTo>
                <a:cubicBezTo>
                  <a:pt x="1056703" y="796004"/>
                  <a:pt x="1060513" y="793623"/>
                  <a:pt x="1063942" y="790575"/>
                </a:cubicBezTo>
                <a:lnTo>
                  <a:pt x="1071276" y="814387"/>
                </a:lnTo>
                <a:cubicBezTo>
                  <a:pt x="1066609" y="818483"/>
                  <a:pt x="1060799" y="821721"/>
                  <a:pt x="1054036" y="824008"/>
                </a:cubicBezTo>
                <a:cubicBezTo>
                  <a:pt x="1047273" y="826389"/>
                  <a:pt x="1040129" y="827532"/>
                  <a:pt x="1031366" y="827532"/>
                </a:cubicBezTo>
                <a:cubicBezTo>
                  <a:pt x="1022603" y="827532"/>
                  <a:pt x="1014602" y="826103"/>
                  <a:pt x="1007268" y="823246"/>
                </a:cubicBezTo>
                <a:cubicBezTo>
                  <a:pt x="999934" y="820388"/>
                  <a:pt x="994314" y="815721"/>
                  <a:pt x="990218" y="809339"/>
                </a:cubicBezTo>
                <a:cubicBezTo>
                  <a:pt x="986123" y="802957"/>
                  <a:pt x="984027" y="794575"/>
                  <a:pt x="983837" y="784193"/>
                </a:cubicBezTo>
                <a:lnTo>
                  <a:pt x="983837" y="697611"/>
                </a:lnTo>
                <a:lnTo>
                  <a:pt x="954595" y="697611"/>
                </a:lnTo>
                <a:lnTo>
                  <a:pt x="954595" y="671989"/>
                </a:lnTo>
                <a:lnTo>
                  <a:pt x="983837" y="671989"/>
                </a:lnTo>
                <a:lnTo>
                  <a:pt x="983837" y="636365"/>
                </a:lnTo>
                <a:close/>
                <a:moveTo>
                  <a:pt x="12668" y="623220"/>
                </a:moveTo>
                <a:lnTo>
                  <a:pt x="45244" y="623220"/>
                </a:lnTo>
                <a:lnTo>
                  <a:pt x="45244" y="824388"/>
                </a:lnTo>
                <a:lnTo>
                  <a:pt x="12668" y="824388"/>
                </a:lnTo>
                <a:close/>
                <a:moveTo>
                  <a:pt x="692943" y="611028"/>
                </a:moveTo>
                <a:cubicBezTo>
                  <a:pt x="699039" y="611028"/>
                  <a:pt x="703897" y="612743"/>
                  <a:pt x="707421" y="616172"/>
                </a:cubicBezTo>
                <a:cubicBezTo>
                  <a:pt x="710945" y="619601"/>
                  <a:pt x="712755" y="624458"/>
                  <a:pt x="712755" y="630173"/>
                </a:cubicBezTo>
                <a:cubicBezTo>
                  <a:pt x="712755" y="635888"/>
                  <a:pt x="710945" y="640555"/>
                  <a:pt x="707421" y="644080"/>
                </a:cubicBezTo>
                <a:cubicBezTo>
                  <a:pt x="703897" y="647604"/>
                  <a:pt x="699039" y="649414"/>
                  <a:pt x="692943" y="649414"/>
                </a:cubicBezTo>
                <a:cubicBezTo>
                  <a:pt x="686847" y="649414"/>
                  <a:pt x="681989" y="647604"/>
                  <a:pt x="678465" y="644080"/>
                </a:cubicBezTo>
                <a:cubicBezTo>
                  <a:pt x="674941" y="640460"/>
                  <a:pt x="673131" y="636079"/>
                  <a:pt x="673131" y="630173"/>
                </a:cubicBezTo>
                <a:cubicBezTo>
                  <a:pt x="673131" y="624268"/>
                  <a:pt x="674941" y="619601"/>
                  <a:pt x="678465" y="616172"/>
                </a:cubicBezTo>
                <a:cubicBezTo>
                  <a:pt x="681989" y="612743"/>
                  <a:pt x="686847" y="611028"/>
                  <a:pt x="692943" y="611028"/>
                </a:cubicBezTo>
                <a:close/>
                <a:moveTo>
                  <a:pt x="631412" y="611028"/>
                </a:moveTo>
                <a:cubicBezTo>
                  <a:pt x="637508" y="611028"/>
                  <a:pt x="642366" y="612743"/>
                  <a:pt x="645890" y="616172"/>
                </a:cubicBezTo>
                <a:cubicBezTo>
                  <a:pt x="649414" y="619601"/>
                  <a:pt x="651224" y="624458"/>
                  <a:pt x="651224" y="630173"/>
                </a:cubicBezTo>
                <a:cubicBezTo>
                  <a:pt x="651224" y="635888"/>
                  <a:pt x="649414" y="640555"/>
                  <a:pt x="645890" y="644080"/>
                </a:cubicBezTo>
                <a:cubicBezTo>
                  <a:pt x="642366" y="647604"/>
                  <a:pt x="637222" y="649414"/>
                  <a:pt x="631412" y="649414"/>
                </a:cubicBezTo>
                <a:cubicBezTo>
                  <a:pt x="625602" y="649414"/>
                  <a:pt x="620744" y="647604"/>
                  <a:pt x="617125" y="644080"/>
                </a:cubicBezTo>
                <a:cubicBezTo>
                  <a:pt x="613410" y="640460"/>
                  <a:pt x="611600" y="636079"/>
                  <a:pt x="611600" y="630173"/>
                </a:cubicBezTo>
                <a:cubicBezTo>
                  <a:pt x="611600" y="624268"/>
                  <a:pt x="613505" y="619601"/>
                  <a:pt x="617125" y="616172"/>
                </a:cubicBezTo>
                <a:cubicBezTo>
                  <a:pt x="620744" y="612743"/>
                  <a:pt x="625316" y="611028"/>
                  <a:pt x="631412" y="611028"/>
                </a:cubicBezTo>
                <a:close/>
                <a:moveTo>
                  <a:pt x="513111" y="605789"/>
                </a:moveTo>
                <a:cubicBezTo>
                  <a:pt x="519970" y="605789"/>
                  <a:pt x="525304" y="607504"/>
                  <a:pt x="529113" y="610933"/>
                </a:cubicBezTo>
                <a:cubicBezTo>
                  <a:pt x="532828" y="614457"/>
                  <a:pt x="534733" y="619410"/>
                  <a:pt x="534733" y="625887"/>
                </a:cubicBezTo>
                <a:cubicBezTo>
                  <a:pt x="534733" y="632364"/>
                  <a:pt x="532924" y="637412"/>
                  <a:pt x="529113" y="640936"/>
                </a:cubicBezTo>
                <a:cubicBezTo>
                  <a:pt x="525304" y="644461"/>
                  <a:pt x="520255" y="646270"/>
                  <a:pt x="513111" y="646270"/>
                </a:cubicBezTo>
                <a:cubicBezTo>
                  <a:pt x="505968" y="646270"/>
                  <a:pt x="500538" y="644461"/>
                  <a:pt x="496824" y="640936"/>
                </a:cubicBezTo>
                <a:cubicBezTo>
                  <a:pt x="493109" y="637412"/>
                  <a:pt x="491204" y="632364"/>
                  <a:pt x="491204" y="625887"/>
                </a:cubicBezTo>
                <a:cubicBezTo>
                  <a:pt x="491204" y="619410"/>
                  <a:pt x="493014" y="614362"/>
                  <a:pt x="496824" y="610933"/>
                </a:cubicBezTo>
                <a:cubicBezTo>
                  <a:pt x="500538" y="607504"/>
                  <a:pt x="505968" y="605789"/>
                  <a:pt x="513111" y="605789"/>
                </a:cubicBezTo>
                <a:close/>
                <a:moveTo>
                  <a:pt x="1415033" y="603408"/>
                </a:moveTo>
                <a:lnTo>
                  <a:pt x="1447609" y="603408"/>
                </a:lnTo>
                <a:lnTo>
                  <a:pt x="1447609" y="824388"/>
                </a:lnTo>
                <a:lnTo>
                  <a:pt x="1418653" y="824388"/>
                </a:lnTo>
                <a:lnTo>
                  <a:pt x="1416938" y="795813"/>
                </a:lnTo>
                <a:cubicBezTo>
                  <a:pt x="1415224" y="799814"/>
                  <a:pt x="1413033" y="803528"/>
                  <a:pt x="1410366" y="806862"/>
                </a:cubicBezTo>
                <a:cubicBezTo>
                  <a:pt x="1405128" y="813434"/>
                  <a:pt x="1398555" y="818578"/>
                  <a:pt x="1390745" y="822102"/>
                </a:cubicBezTo>
                <a:cubicBezTo>
                  <a:pt x="1382934" y="825626"/>
                  <a:pt x="1374552" y="827436"/>
                  <a:pt x="1365599" y="827436"/>
                </a:cubicBezTo>
                <a:cubicBezTo>
                  <a:pt x="1353026" y="827436"/>
                  <a:pt x="1341596" y="824293"/>
                  <a:pt x="1331309" y="818006"/>
                </a:cubicBezTo>
                <a:cubicBezTo>
                  <a:pt x="1321117" y="811720"/>
                  <a:pt x="1313021" y="802671"/>
                  <a:pt x="1307115" y="790860"/>
                </a:cubicBezTo>
                <a:cubicBezTo>
                  <a:pt x="1301210" y="779049"/>
                  <a:pt x="1298257" y="765524"/>
                  <a:pt x="1298257" y="748474"/>
                </a:cubicBezTo>
                <a:cubicBezTo>
                  <a:pt x="1298257" y="731424"/>
                  <a:pt x="1301400" y="717041"/>
                  <a:pt x="1307687" y="705230"/>
                </a:cubicBezTo>
                <a:cubicBezTo>
                  <a:pt x="1314069" y="693419"/>
                  <a:pt x="1322450" y="684466"/>
                  <a:pt x="1333023" y="678275"/>
                </a:cubicBezTo>
                <a:cubicBezTo>
                  <a:pt x="1343596" y="672083"/>
                  <a:pt x="1354740" y="668940"/>
                  <a:pt x="1367790" y="668940"/>
                </a:cubicBezTo>
                <a:cubicBezTo>
                  <a:pt x="1380839" y="668940"/>
                  <a:pt x="1391792" y="672464"/>
                  <a:pt x="1400746" y="679608"/>
                </a:cubicBezTo>
                <a:cubicBezTo>
                  <a:pt x="1406937" y="684561"/>
                  <a:pt x="1411700" y="690657"/>
                  <a:pt x="1415033" y="697706"/>
                </a:cubicBezTo>
                <a:close/>
                <a:moveTo>
                  <a:pt x="1631441" y="121158"/>
                </a:moveTo>
                <a:cubicBezTo>
                  <a:pt x="1615820" y="121158"/>
                  <a:pt x="1602961" y="125159"/>
                  <a:pt x="1593056" y="133255"/>
                </a:cubicBezTo>
                <a:cubicBezTo>
                  <a:pt x="1583054" y="141351"/>
                  <a:pt x="1575720" y="153734"/>
                  <a:pt x="1570862" y="170307"/>
                </a:cubicBezTo>
                <a:cubicBezTo>
                  <a:pt x="1566100" y="186881"/>
                  <a:pt x="1563623" y="209074"/>
                  <a:pt x="1563623" y="235363"/>
                </a:cubicBezTo>
                <a:cubicBezTo>
                  <a:pt x="1563623" y="261652"/>
                  <a:pt x="1566005" y="283178"/>
                  <a:pt x="1570862" y="300038"/>
                </a:cubicBezTo>
                <a:cubicBezTo>
                  <a:pt x="1575720" y="316801"/>
                  <a:pt x="1583150" y="329279"/>
                  <a:pt x="1593056" y="337375"/>
                </a:cubicBezTo>
                <a:cubicBezTo>
                  <a:pt x="1602961" y="345472"/>
                  <a:pt x="1615820" y="349472"/>
                  <a:pt x="1631441" y="349472"/>
                </a:cubicBezTo>
                <a:cubicBezTo>
                  <a:pt x="1647062" y="349472"/>
                  <a:pt x="1659921" y="345472"/>
                  <a:pt x="1669827" y="337375"/>
                </a:cubicBezTo>
                <a:cubicBezTo>
                  <a:pt x="1679733" y="329375"/>
                  <a:pt x="1687067" y="316897"/>
                  <a:pt x="1691639" y="300038"/>
                </a:cubicBezTo>
                <a:cubicBezTo>
                  <a:pt x="1696307" y="283274"/>
                  <a:pt x="1698593" y="262128"/>
                  <a:pt x="1698593" y="235363"/>
                </a:cubicBezTo>
                <a:cubicBezTo>
                  <a:pt x="1698593" y="208598"/>
                  <a:pt x="1696211" y="186881"/>
                  <a:pt x="1691639" y="170307"/>
                </a:cubicBezTo>
                <a:cubicBezTo>
                  <a:pt x="1686972" y="153638"/>
                  <a:pt x="1679733" y="141351"/>
                  <a:pt x="1669827" y="133255"/>
                </a:cubicBezTo>
                <a:cubicBezTo>
                  <a:pt x="1659921" y="125159"/>
                  <a:pt x="1647062" y="121158"/>
                  <a:pt x="1631441" y="121158"/>
                </a:cubicBezTo>
                <a:close/>
                <a:moveTo>
                  <a:pt x="640270" y="121158"/>
                </a:moveTo>
                <a:cubicBezTo>
                  <a:pt x="624554" y="121158"/>
                  <a:pt x="611791" y="125159"/>
                  <a:pt x="601884" y="133255"/>
                </a:cubicBezTo>
                <a:cubicBezTo>
                  <a:pt x="591883" y="141351"/>
                  <a:pt x="584549" y="153734"/>
                  <a:pt x="579691" y="170307"/>
                </a:cubicBezTo>
                <a:cubicBezTo>
                  <a:pt x="574929" y="186881"/>
                  <a:pt x="572452" y="209074"/>
                  <a:pt x="572452" y="235363"/>
                </a:cubicBezTo>
                <a:cubicBezTo>
                  <a:pt x="572452" y="261652"/>
                  <a:pt x="574833" y="283178"/>
                  <a:pt x="579691" y="300038"/>
                </a:cubicBezTo>
                <a:cubicBezTo>
                  <a:pt x="584549" y="316801"/>
                  <a:pt x="591979" y="329279"/>
                  <a:pt x="601884" y="337375"/>
                </a:cubicBezTo>
                <a:cubicBezTo>
                  <a:pt x="611791" y="345472"/>
                  <a:pt x="624649" y="349472"/>
                  <a:pt x="640270" y="349472"/>
                </a:cubicBezTo>
                <a:cubicBezTo>
                  <a:pt x="655891" y="349472"/>
                  <a:pt x="668750" y="345472"/>
                  <a:pt x="678656" y="337375"/>
                </a:cubicBezTo>
                <a:cubicBezTo>
                  <a:pt x="688562" y="329375"/>
                  <a:pt x="695896" y="316897"/>
                  <a:pt x="700468" y="300038"/>
                </a:cubicBezTo>
                <a:cubicBezTo>
                  <a:pt x="705135" y="283274"/>
                  <a:pt x="707421" y="262128"/>
                  <a:pt x="707421" y="235363"/>
                </a:cubicBezTo>
                <a:cubicBezTo>
                  <a:pt x="707421" y="208598"/>
                  <a:pt x="705040" y="186881"/>
                  <a:pt x="700468" y="170307"/>
                </a:cubicBezTo>
                <a:cubicBezTo>
                  <a:pt x="695801" y="153638"/>
                  <a:pt x="688562" y="141351"/>
                  <a:pt x="678656" y="133255"/>
                </a:cubicBezTo>
                <a:cubicBezTo>
                  <a:pt x="668750" y="125159"/>
                  <a:pt x="655987" y="121158"/>
                  <a:pt x="640270" y="121158"/>
                </a:cubicBezTo>
                <a:close/>
                <a:moveTo>
                  <a:pt x="1176051" y="6953"/>
                </a:moveTo>
                <a:lnTo>
                  <a:pt x="1337309" y="6953"/>
                </a:lnTo>
                <a:lnTo>
                  <a:pt x="1337309" y="275463"/>
                </a:lnTo>
                <a:cubicBezTo>
                  <a:pt x="1337309" y="337375"/>
                  <a:pt x="1318926" y="385381"/>
                  <a:pt x="1281969" y="419481"/>
                </a:cubicBezTo>
                <a:cubicBezTo>
                  <a:pt x="1245012" y="453676"/>
                  <a:pt x="1191768" y="470725"/>
                  <a:pt x="1122045" y="470725"/>
                </a:cubicBezTo>
                <a:cubicBezTo>
                  <a:pt x="1070800" y="470725"/>
                  <a:pt x="1029843" y="461772"/>
                  <a:pt x="999172" y="443770"/>
                </a:cubicBezTo>
                <a:cubicBezTo>
                  <a:pt x="968502" y="425767"/>
                  <a:pt x="947547" y="401098"/>
                  <a:pt x="936212" y="369665"/>
                </a:cubicBezTo>
                <a:cubicBezTo>
                  <a:pt x="924877" y="338328"/>
                  <a:pt x="922210" y="302800"/>
                  <a:pt x="928211" y="263080"/>
                </a:cubicBezTo>
                <a:lnTo>
                  <a:pt x="1088136" y="236125"/>
                </a:lnTo>
                <a:cubicBezTo>
                  <a:pt x="1082135" y="279463"/>
                  <a:pt x="1082992" y="309277"/>
                  <a:pt x="1090612" y="325374"/>
                </a:cubicBezTo>
                <a:cubicBezTo>
                  <a:pt x="1098232" y="341471"/>
                  <a:pt x="1111472" y="349567"/>
                  <a:pt x="1130427" y="349567"/>
                </a:cubicBezTo>
                <a:cubicBezTo>
                  <a:pt x="1146048" y="349567"/>
                  <a:pt x="1157668" y="342900"/>
                  <a:pt x="1165002" y="329470"/>
                </a:cubicBezTo>
                <a:cubicBezTo>
                  <a:pt x="1172337" y="316135"/>
                  <a:pt x="1176051" y="294227"/>
                  <a:pt x="1176051" y="263747"/>
                </a:cubicBezTo>
                <a:close/>
                <a:moveTo>
                  <a:pt x="0" y="6953"/>
                </a:moveTo>
                <a:lnTo>
                  <a:pt x="161258" y="6953"/>
                </a:lnTo>
                <a:lnTo>
                  <a:pt x="161258" y="345376"/>
                </a:lnTo>
                <a:lnTo>
                  <a:pt x="368237" y="345376"/>
                </a:lnTo>
                <a:lnTo>
                  <a:pt x="368237" y="463772"/>
                </a:lnTo>
                <a:lnTo>
                  <a:pt x="0" y="463772"/>
                </a:lnTo>
                <a:close/>
                <a:moveTo>
                  <a:pt x="1631441" y="0"/>
                </a:moveTo>
                <a:cubicBezTo>
                  <a:pt x="1679924" y="0"/>
                  <a:pt x="1721453" y="9239"/>
                  <a:pt x="1756028" y="27718"/>
                </a:cubicBezTo>
                <a:cubicBezTo>
                  <a:pt x="1790699" y="46196"/>
                  <a:pt x="1817179" y="72962"/>
                  <a:pt x="1835657" y="108014"/>
                </a:cubicBezTo>
                <a:cubicBezTo>
                  <a:pt x="1854136" y="143066"/>
                  <a:pt x="1863375" y="185547"/>
                  <a:pt x="1863375" y="235363"/>
                </a:cubicBezTo>
                <a:cubicBezTo>
                  <a:pt x="1863375" y="285179"/>
                  <a:pt x="1854136" y="327660"/>
                  <a:pt x="1835657" y="362712"/>
                </a:cubicBezTo>
                <a:cubicBezTo>
                  <a:pt x="1817179" y="397764"/>
                  <a:pt x="1790604" y="424529"/>
                  <a:pt x="1756028" y="443008"/>
                </a:cubicBezTo>
                <a:cubicBezTo>
                  <a:pt x="1721453" y="461486"/>
                  <a:pt x="1679924" y="470725"/>
                  <a:pt x="1631441" y="470725"/>
                </a:cubicBezTo>
                <a:cubicBezTo>
                  <a:pt x="1583531" y="470725"/>
                  <a:pt x="1542097" y="461486"/>
                  <a:pt x="1507235" y="443008"/>
                </a:cubicBezTo>
                <a:cubicBezTo>
                  <a:pt x="1472374" y="424529"/>
                  <a:pt x="1445609" y="397764"/>
                  <a:pt x="1426940" y="362712"/>
                </a:cubicBezTo>
                <a:cubicBezTo>
                  <a:pt x="1408271" y="327660"/>
                  <a:pt x="1398936" y="285179"/>
                  <a:pt x="1398936" y="235363"/>
                </a:cubicBezTo>
                <a:cubicBezTo>
                  <a:pt x="1398936" y="185547"/>
                  <a:pt x="1408271" y="143066"/>
                  <a:pt x="1426940" y="108014"/>
                </a:cubicBezTo>
                <a:cubicBezTo>
                  <a:pt x="1445609" y="72962"/>
                  <a:pt x="1472374" y="46196"/>
                  <a:pt x="1507235" y="27718"/>
                </a:cubicBezTo>
                <a:cubicBezTo>
                  <a:pt x="1542002" y="9239"/>
                  <a:pt x="1582959" y="0"/>
                  <a:pt x="1631441" y="0"/>
                </a:cubicBezTo>
                <a:close/>
                <a:moveTo>
                  <a:pt x="640270" y="0"/>
                </a:moveTo>
                <a:cubicBezTo>
                  <a:pt x="688752" y="0"/>
                  <a:pt x="730281" y="9239"/>
                  <a:pt x="764857" y="27718"/>
                </a:cubicBezTo>
                <a:cubicBezTo>
                  <a:pt x="799528" y="46196"/>
                  <a:pt x="826008" y="72962"/>
                  <a:pt x="844486" y="108014"/>
                </a:cubicBezTo>
                <a:cubicBezTo>
                  <a:pt x="862965" y="143066"/>
                  <a:pt x="872204" y="185547"/>
                  <a:pt x="872204" y="235363"/>
                </a:cubicBezTo>
                <a:cubicBezTo>
                  <a:pt x="872204" y="285179"/>
                  <a:pt x="862965" y="327660"/>
                  <a:pt x="844486" y="362712"/>
                </a:cubicBezTo>
                <a:cubicBezTo>
                  <a:pt x="826008" y="397764"/>
                  <a:pt x="799433" y="424529"/>
                  <a:pt x="764857" y="443008"/>
                </a:cubicBezTo>
                <a:cubicBezTo>
                  <a:pt x="730281" y="461486"/>
                  <a:pt x="688181" y="470725"/>
                  <a:pt x="640270" y="470725"/>
                </a:cubicBezTo>
                <a:cubicBezTo>
                  <a:pt x="592359" y="470725"/>
                  <a:pt x="550926" y="461486"/>
                  <a:pt x="516064" y="443008"/>
                </a:cubicBezTo>
                <a:cubicBezTo>
                  <a:pt x="481203" y="424529"/>
                  <a:pt x="454437" y="397764"/>
                  <a:pt x="435768" y="362712"/>
                </a:cubicBezTo>
                <a:cubicBezTo>
                  <a:pt x="417099" y="327660"/>
                  <a:pt x="407765" y="285179"/>
                  <a:pt x="407765" y="235363"/>
                </a:cubicBezTo>
                <a:cubicBezTo>
                  <a:pt x="407765" y="185547"/>
                  <a:pt x="417099" y="143066"/>
                  <a:pt x="435768" y="108014"/>
                </a:cubicBezTo>
                <a:cubicBezTo>
                  <a:pt x="454437" y="72962"/>
                  <a:pt x="481203" y="46196"/>
                  <a:pt x="516064" y="27718"/>
                </a:cubicBezTo>
                <a:cubicBezTo>
                  <a:pt x="550831" y="9239"/>
                  <a:pt x="591788" y="0"/>
                  <a:pt x="640270" y="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utbild">
  <p:cSld name="Slutbild">
    <p:bg>
      <p:bgPr>
        <a:solidFill>
          <a:schemeClr val="dk1"/>
        </a:solidFill>
      </p:bgPr>
    </p:bg>
    <p:spTree>
      <p:nvGrpSpPr>
        <p:cNvPr id="79" name="Shape 79"/>
        <p:cNvGrpSpPr/>
        <p:nvPr/>
      </p:nvGrpSpPr>
      <p:grpSpPr>
        <a:xfrm>
          <a:off x="0" y="0"/>
          <a:ext cx="0" cy="0"/>
          <a:chOff x="0" y="0"/>
          <a:chExt cx="0" cy="0"/>
        </a:xfrm>
      </p:grpSpPr>
      <p:sp>
        <p:nvSpPr>
          <p:cNvPr id="80" name="Google Shape;80;p11"/>
          <p:cNvSpPr txBox="1"/>
          <p:nvPr>
            <p:ph idx="1" type="body"/>
          </p:nvPr>
        </p:nvSpPr>
        <p:spPr>
          <a:xfrm>
            <a:off x="2394653" y="3284934"/>
            <a:ext cx="4354800" cy="273900"/>
          </a:xfrm>
          <a:prstGeom prst="rect">
            <a:avLst/>
          </a:prstGeom>
          <a:noFill/>
          <a:ln>
            <a:noFill/>
          </a:ln>
        </p:spPr>
        <p:txBody>
          <a:bodyPr anchorCtr="0" anchor="t" bIns="0" lIns="0" spcFirstLastPara="1" rIns="0" wrap="square" tIns="0">
            <a:normAutofit/>
          </a:bodyPr>
          <a:lstStyle>
            <a:lvl1pPr indent="-228600" lvl="0" marL="457200" algn="ctr">
              <a:lnSpc>
                <a:spcPct val="90000"/>
              </a:lnSpc>
              <a:spcBef>
                <a:spcPts val="800"/>
              </a:spcBef>
              <a:spcAft>
                <a:spcPts val="0"/>
              </a:spcAft>
              <a:buClr>
                <a:schemeClr val="lt1"/>
              </a:buClr>
              <a:buSzPts val="1400"/>
              <a:buNone/>
              <a:defRPr sz="1400">
                <a:solidFill>
                  <a:schemeClr val="lt1"/>
                </a:solidFill>
              </a:defRPr>
            </a:lvl1pPr>
            <a:lvl2pPr indent="-228600" lvl="1" marL="914400" algn="l">
              <a:lnSpc>
                <a:spcPct val="90000"/>
              </a:lnSpc>
              <a:spcBef>
                <a:spcPts val="400"/>
              </a:spcBef>
              <a:spcAft>
                <a:spcPts val="0"/>
              </a:spcAft>
              <a:buClr>
                <a:srgbClr val="787A95"/>
              </a:buClr>
              <a:buSzPts val="1500"/>
              <a:buNone/>
              <a:defRPr sz="1500">
                <a:solidFill>
                  <a:srgbClr val="787A95"/>
                </a:solidFill>
              </a:defRPr>
            </a:lvl2pPr>
            <a:lvl3pPr indent="-228600" lvl="2" marL="1371600" algn="l">
              <a:lnSpc>
                <a:spcPct val="90000"/>
              </a:lnSpc>
              <a:spcBef>
                <a:spcPts val="400"/>
              </a:spcBef>
              <a:spcAft>
                <a:spcPts val="0"/>
              </a:spcAft>
              <a:buClr>
                <a:srgbClr val="787A95"/>
              </a:buClr>
              <a:buSzPts val="1400"/>
              <a:buNone/>
              <a:defRPr sz="1400">
                <a:solidFill>
                  <a:srgbClr val="787A95"/>
                </a:solidFill>
              </a:defRPr>
            </a:lvl3pPr>
            <a:lvl4pPr indent="-228600" lvl="3" marL="1828800" algn="l">
              <a:lnSpc>
                <a:spcPct val="90000"/>
              </a:lnSpc>
              <a:spcBef>
                <a:spcPts val="400"/>
              </a:spcBef>
              <a:spcAft>
                <a:spcPts val="0"/>
              </a:spcAft>
              <a:buClr>
                <a:srgbClr val="787A95"/>
              </a:buClr>
              <a:buSzPts val="1200"/>
              <a:buNone/>
              <a:defRPr sz="1200">
                <a:solidFill>
                  <a:srgbClr val="787A95"/>
                </a:solidFill>
              </a:defRPr>
            </a:lvl4pPr>
            <a:lvl5pPr indent="-228600" lvl="4" marL="2286000" algn="l">
              <a:lnSpc>
                <a:spcPct val="90000"/>
              </a:lnSpc>
              <a:spcBef>
                <a:spcPts val="400"/>
              </a:spcBef>
              <a:spcAft>
                <a:spcPts val="0"/>
              </a:spcAft>
              <a:buClr>
                <a:srgbClr val="787A95"/>
              </a:buClr>
              <a:buSzPts val="1200"/>
              <a:buNone/>
              <a:defRPr sz="1200">
                <a:solidFill>
                  <a:srgbClr val="787A95"/>
                </a:solidFill>
              </a:defRPr>
            </a:lvl5pPr>
            <a:lvl6pPr indent="-228600" lvl="5" marL="2743200" algn="l">
              <a:lnSpc>
                <a:spcPct val="90000"/>
              </a:lnSpc>
              <a:spcBef>
                <a:spcPts val="400"/>
              </a:spcBef>
              <a:spcAft>
                <a:spcPts val="0"/>
              </a:spcAft>
              <a:buClr>
                <a:srgbClr val="787A95"/>
              </a:buClr>
              <a:buSzPts val="1200"/>
              <a:buNone/>
              <a:defRPr sz="1200">
                <a:solidFill>
                  <a:srgbClr val="787A95"/>
                </a:solidFill>
              </a:defRPr>
            </a:lvl6pPr>
            <a:lvl7pPr indent="-228600" lvl="6" marL="3200400" algn="l">
              <a:lnSpc>
                <a:spcPct val="90000"/>
              </a:lnSpc>
              <a:spcBef>
                <a:spcPts val="400"/>
              </a:spcBef>
              <a:spcAft>
                <a:spcPts val="0"/>
              </a:spcAft>
              <a:buClr>
                <a:srgbClr val="787A95"/>
              </a:buClr>
              <a:buSzPts val="1200"/>
              <a:buNone/>
              <a:defRPr sz="1200">
                <a:solidFill>
                  <a:srgbClr val="787A95"/>
                </a:solidFill>
              </a:defRPr>
            </a:lvl7pPr>
            <a:lvl8pPr indent="-228600" lvl="7" marL="3657600" algn="l">
              <a:lnSpc>
                <a:spcPct val="90000"/>
              </a:lnSpc>
              <a:spcBef>
                <a:spcPts val="400"/>
              </a:spcBef>
              <a:spcAft>
                <a:spcPts val="0"/>
              </a:spcAft>
              <a:buClr>
                <a:srgbClr val="787A95"/>
              </a:buClr>
              <a:buSzPts val="1200"/>
              <a:buNone/>
              <a:defRPr sz="1200">
                <a:solidFill>
                  <a:srgbClr val="787A95"/>
                </a:solidFill>
              </a:defRPr>
            </a:lvl8pPr>
            <a:lvl9pPr indent="-228600" lvl="8" marL="4114800" algn="l">
              <a:lnSpc>
                <a:spcPct val="90000"/>
              </a:lnSpc>
              <a:spcBef>
                <a:spcPts val="400"/>
              </a:spcBef>
              <a:spcAft>
                <a:spcPts val="0"/>
              </a:spcAft>
              <a:buClr>
                <a:srgbClr val="787A95"/>
              </a:buClr>
              <a:buSzPts val="1200"/>
              <a:buNone/>
              <a:defRPr sz="1200">
                <a:solidFill>
                  <a:srgbClr val="787A95"/>
                </a:solidFill>
              </a:defRPr>
            </a:lvl9pPr>
          </a:lstStyle>
          <a:p/>
        </p:txBody>
      </p:sp>
      <p:sp>
        <p:nvSpPr>
          <p:cNvPr id="81" name="Google Shape;81;p11"/>
          <p:cNvSpPr txBox="1"/>
          <p:nvPr>
            <p:ph idx="10" type="dt"/>
          </p:nvPr>
        </p:nvSpPr>
        <p:spPr>
          <a:xfrm>
            <a:off x="177982" y="4767263"/>
            <a:ext cx="955200" cy="2739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2" name="Google Shape;82;p11"/>
          <p:cNvSpPr txBox="1"/>
          <p:nvPr>
            <p:ph idx="11" type="ftr"/>
          </p:nvPr>
        </p:nvSpPr>
        <p:spPr>
          <a:xfrm>
            <a:off x="1211580" y="4767263"/>
            <a:ext cx="73038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3" name="Google Shape;83;p11"/>
          <p:cNvSpPr txBox="1"/>
          <p:nvPr>
            <p:ph idx="12" type="sldNum"/>
          </p:nvPr>
        </p:nvSpPr>
        <p:spPr>
          <a:xfrm>
            <a:off x="8582296" y="4767263"/>
            <a:ext cx="3837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900">
                <a:solidFill>
                  <a:schemeClr val="lt1"/>
                </a:solidFill>
                <a:latin typeface="Arial"/>
                <a:ea typeface="Arial"/>
                <a:cs typeface="Arial"/>
                <a:sym typeface="Arial"/>
              </a:defRPr>
            </a:lvl1pPr>
            <a:lvl2pPr indent="0" lvl="1" marL="0" algn="r">
              <a:spcBef>
                <a:spcPts val="0"/>
              </a:spcBef>
              <a:buNone/>
              <a:defRPr sz="900">
                <a:solidFill>
                  <a:schemeClr val="lt1"/>
                </a:solidFill>
                <a:latin typeface="Arial"/>
                <a:ea typeface="Arial"/>
                <a:cs typeface="Arial"/>
                <a:sym typeface="Arial"/>
              </a:defRPr>
            </a:lvl2pPr>
            <a:lvl3pPr indent="0" lvl="2" marL="0" algn="r">
              <a:spcBef>
                <a:spcPts val="0"/>
              </a:spcBef>
              <a:buNone/>
              <a:defRPr sz="900">
                <a:solidFill>
                  <a:schemeClr val="lt1"/>
                </a:solidFill>
                <a:latin typeface="Arial"/>
                <a:ea typeface="Arial"/>
                <a:cs typeface="Arial"/>
                <a:sym typeface="Arial"/>
              </a:defRPr>
            </a:lvl3pPr>
            <a:lvl4pPr indent="0" lvl="3" marL="0" algn="r">
              <a:spcBef>
                <a:spcPts val="0"/>
              </a:spcBef>
              <a:buNone/>
              <a:defRPr sz="900">
                <a:solidFill>
                  <a:schemeClr val="lt1"/>
                </a:solidFill>
                <a:latin typeface="Arial"/>
                <a:ea typeface="Arial"/>
                <a:cs typeface="Arial"/>
                <a:sym typeface="Arial"/>
              </a:defRPr>
            </a:lvl4pPr>
            <a:lvl5pPr indent="0" lvl="4" marL="0" algn="r">
              <a:spcBef>
                <a:spcPts val="0"/>
              </a:spcBef>
              <a:buNone/>
              <a:defRPr sz="900">
                <a:solidFill>
                  <a:schemeClr val="lt1"/>
                </a:solidFill>
                <a:latin typeface="Arial"/>
                <a:ea typeface="Arial"/>
                <a:cs typeface="Arial"/>
                <a:sym typeface="Arial"/>
              </a:defRPr>
            </a:lvl5pPr>
            <a:lvl6pPr indent="0" lvl="5" marL="0" algn="r">
              <a:spcBef>
                <a:spcPts val="0"/>
              </a:spcBef>
              <a:buNone/>
              <a:defRPr sz="900">
                <a:solidFill>
                  <a:schemeClr val="lt1"/>
                </a:solidFill>
                <a:latin typeface="Arial"/>
                <a:ea typeface="Arial"/>
                <a:cs typeface="Arial"/>
                <a:sym typeface="Arial"/>
              </a:defRPr>
            </a:lvl6pPr>
            <a:lvl7pPr indent="0" lvl="6" marL="0" algn="r">
              <a:spcBef>
                <a:spcPts val="0"/>
              </a:spcBef>
              <a:buNone/>
              <a:defRPr sz="900">
                <a:solidFill>
                  <a:schemeClr val="lt1"/>
                </a:solidFill>
                <a:latin typeface="Arial"/>
                <a:ea typeface="Arial"/>
                <a:cs typeface="Arial"/>
                <a:sym typeface="Arial"/>
              </a:defRPr>
            </a:lvl7pPr>
            <a:lvl8pPr indent="0" lvl="7" marL="0" algn="r">
              <a:spcBef>
                <a:spcPts val="0"/>
              </a:spcBef>
              <a:buNone/>
              <a:defRPr sz="900">
                <a:solidFill>
                  <a:schemeClr val="lt1"/>
                </a:solidFill>
                <a:latin typeface="Arial"/>
                <a:ea typeface="Arial"/>
                <a:cs typeface="Arial"/>
                <a:sym typeface="Arial"/>
              </a:defRPr>
            </a:lvl8pPr>
            <a:lvl9pPr indent="0" lvl="8" mar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
              <a:t>‹#›</a:t>
            </a:fld>
            <a:endParaRPr/>
          </a:p>
        </p:txBody>
      </p:sp>
      <p:sp>
        <p:nvSpPr>
          <p:cNvPr id="84" name="Google Shape;84;p11"/>
          <p:cNvSpPr txBox="1"/>
          <p:nvPr/>
        </p:nvSpPr>
        <p:spPr>
          <a:xfrm>
            <a:off x="0" y="-914620"/>
            <a:ext cx="9144000" cy="392400"/>
          </a:xfrm>
          <a:prstGeom prst="rect">
            <a:avLst/>
          </a:prstGeom>
          <a:solidFill>
            <a:schemeClr val="accent4"/>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sv" sz="2100" u="none" cap="none" strike="noStrike">
                <a:solidFill>
                  <a:srgbClr val="232E6D"/>
                </a:solidFill>
                <a:latin typeface="Play"/>
                <a:ea typeface="Play"/>
                <a:cs typeface="Play"/>
                <a:sym typeface="Play"/>
              </a:rPr>
              <a:t>Aalto-tema kan användas med både text och grafiska logotyper.</a:t>
            </a:r>
            <a:endParaRPr sz="1100"/>
          </a:p>
        </p:txBody>
      </p:sp>
      <p:sp>
        <p:nvSpPr>
          <p:cNvPr id="85" name="Google Shape;85;p11"/>
          <p:cNvSpPr/>
          <p:nvPr/>
        </p:nvSpPr>
        <p:spPr>
          <a:xfrm>
            <a:off x="3521644" y="1991525"/>
            <a:ext cx="2100955" cy="1003278"/>
          </a:xfrm>
          <a:custGeom>
            <a:rect b="b" l="l" r="r" t="t"/>
            <a:pathLst>
              <a:path extrusionOk="0" h="889825" w="1863375">
                <a:moveTo>
                  <a:pt x="1205864" y="755141"/>
                </a:moveTo>
                <a:lnTo>
                  <a:pt x="1167478" y="763047"/>
                </a:lnTo>
                <a:cubicBezTo>
                  <a:pt x="1158906" y="764666"/>
                  <a:pt x="1152524" y="767047"/>
                  <a:pt x="1148238" y="770095"/>
                </a:cubicBezTo>
                <a:cubicBezTo>
                  <a:pt x="1143952" y="773143"/>
                  <a:pt x="1141856" y="777906"/>
                  <a:pt x="1141856" y="783526"/>
                </a:cubicBezTo>
                <a:cubicBezTo>
                  <a:pt x="1141856" y="789145"/>
                  <a:pt x="1144047" y="793717"/>
                  <a:pt x="1148428" y="797051"/>
                </a:cubicBezTo>
                <a:cubicBezTo>
                  <a:pt x="1152810" y="800385"/>
                  <a:pt x="1158620" y="802099"/>
                  <a:pt x="1165955" y="802099"/>
                </a:cubicBezTo>
                <a:cubicBezTo>
                  <a:pt x="1171003" y="802099"/>
                  <a:pt x="1175956" y="801528"/>
                  <a:pt x="1180718" y="800290"/>
                </a:cubicBezTo>
                <a:cubicBezTo>
                  <a:pt x="1185481" y="799147"/>
                  <a:pt x="1189767" y="797146"/>
                  <a:pt x="1193672" y="794384"/>
                </a:cubicBezTo>
                <a:cubicBezTo>
                  <a:pt x="1197482" y="791622"/>
                  <a:pt x="1200530" y="788098"/>
                  <a:pt x="1202626" y="783716"/>
                </a:cubicBezTo>
                <a:cubicBezTo>
                  <a:pt x="1204816" y="779335"/>
                  <a:pt x="1205864" y="774096"/>
                  <a:pt x="1205864" y="768000"/>
                </a:cubicBezTo>
                <a:lnTo>
                  <a:pt x="1205864" y="767905"/>
                </a:lnTo>
                <a:close/>
                <a:moveTo>
                  <a:pt x="1373790" y="695420"/>
                </a:moveTo>
                <a:cubicBezTo>
                  <a:pt x="1360170" y="695420"/>
                  <a:pt x="1349597" y="700087"/>
                  <a:pt x="1342072" y="709421"/>
                </a:cubicBezTo>
                <a:cubicBezTo>
                  <a:pt x="1334547" y="718756"/>
                  <a:pt x="1330832" y="731614"/>
                  <a:pt x="1330832" y="748093"/>
                </a:cubicBezTo>
                <a:cubicBezTo>
                  <a:pt x="1330832" y="764571"/>
                  <a:pt x="1334452" y="777525"/>
                  <a:pt x="1341786" y="786955"/>
                </a:cubicBezTo>
                <a:cubicBezTo>
                  <a:pt x="1349120" y="796385"/>
                  <a:pt x="1359312" y="801147"/>
                  <a:pt x="1372552" y="801147"/>
                </a:cubicBezTo>
                <a:cubicBezTo>
                  <a:pt x="1381315" y="801147"/>
                  <a:pt x="1388840" y="798956"/>
                  <a:pt x="1395126" y="794480"/>
                </a:cubicBezTo>
                <a:cubicBezTo>
                  <a:pt x="1401413" y="790098"/>
                  <a:pt x="1406366" y="783716"/>
                  <a:pt x="1409795" y="775620"/>
                </a:cubicBezTo>
                <a:lnTo>
                  <a:pt x="1409795" y="775525"/>
                </a:lnTo>
                <a:cubicBezTo>
                  <a:pt x="1413224" y="767429"/>
                  <a:pt x="1414938" y="757713"/>
                  <a:pt x="1414938" y="746283"/>
                </a:cubicBezTo>
                <a:cubicBezTo>
                  <a:pt x="1414938" y="735806"/>
                  <a:pt x="1413224" y="726662"/>
                  <a:pt x="1409795" y="719041"/>
                </a:cubicBezTo>
                <a:cubicBezTo>
                  <a:pt x="1406366" y="711422"/>
                  <a:pt x="1401508" y="705611"/>
                  <a:pt x="1395317" y="701516"/>
                </a:cubicBezTo>
                <a:cubicBezTo>
                  <a:pt x="1389030" y="697420"/>
                  <a:pt x="1381886" y="695420"/>
                  <a:pt x="1373790" y="695420"/>
                </a:cubicBezTo>
                <a:close/>
                <a:moveTo>
                  <a:pt x="1578673" y="694848"/>
                </a:moveTo>
                <a:cubicBezTo>
                  <a:pt x="1569910" y="694848"/>
                  <a:pt x="1562290" y="696848"/>
                  <a:pt x="1555813" y="700944"/>
                </a:cubicBezTo>
                <a:cubicBezTo>
                  <a:pt x="1549241" y="704944"/>
                  <a:pt x="1544288" y="711040"/>
                  <a:pt x="1540859" y="719041"/>
                </a:cubicBezTo>
                <a:cubicBezTo>
                  <a:pt x="1539145" y="723232"/>
                  <a:pt x="1537811" y="727900"/>
                  <a:pt x="1536954" y="732948"/>
                </a:cubicBezTo>
                <a:lnTo>
                  <a:pt x="1617059" y="732948"/>
                </a:lnTo>
                <a:cubicBezTo>
                  <a:pt x="1616297" y="721613"/>
                  <a:pt x="1613059" y="712469"/>
                  <a:pt x="1607058" y="705992"/>
                </a:cubicBezTo>
                <a:cubicBezTo>
                  <a:pt x="1600105" y="698563"/>
                  <a:pt x="1590675" y="694848"/>
                  <a:pt x="1578673" y="694848"/>
                </a:cubicBezTo>
                <a:close/>
                <a:moveTo>
                  <a:pt x="662177" y="694467"/>
                </a:moveTo>
                <a:cubicBezTo>
                  <a:pt x="653033" y="694467"/>
                  <a:pt x="645223" y="696562"/>
                  <a:pt x="638841" y="700753"/>
                </a:cubicBezTo>
                <a:cubicBezTo>
                  <a:pt x="632459" y="704849"/>
                  <a:pt x="627506" y="710945"/>
                  <a:pt x="624077" y="718851"/>
                </a:cubicBezTo>
                <a:cubicBezTo>
                  <a:pt x="620648" y="726757"/>
                  <a:pt x="618934" y="736663"/>
                  <a:pt x="618934" y="748093"/>
                </a:cubicBezTo>
                <a:cubicBezTo>
                  <a:pt x="618934" y="759523"/>
                  <a:pt x="620648" y="769238"/>
                  <a:pt x="624077" y="777239"/>
                </a:cubicBezTo>
                <a:cubicBezTo>
                  <a:pt x="627506" y="785240"/>
                  <a:pt x="632459" y="791336"/>
                  <a:pt x="638841" y="795527"/>
                </a:cubicBezTo>
                <a:cubicBezTo>
                  <a:pt x="645223" y="799718"/>
                  <a:pt x="653033" y="801814"/>
                  <a:pt x="662177" y="801814"/>
                </a:cubicBezTo>
                <a:cubicBezTo>
                  <a:pt x="671321" y="801814"/>
                  <a:pt x="679037" y="799718"/>
                  <a:pt x="685323" y="795527"/>
                </a:cubicBezTo>
                <a:cubicBezTo>
                  <a:pt x="691610" y="791336"/>
                  <a:pt x="696562" y="785240"/>
                  <a:pt x="699991" y="777239"/>
                </a:cubicBezTo>
                <a:cubicBezTo>
                  <a:pt x="703420" y="769143"/>
                  <a:pt x="705135" y="759618"/>
                  <a:pt x="705135" y="748093"/>
                </a:cubicBezTo>
                <a:cubicBezTo>
                  <a:pt x="705135" y="736567"/>
                  <a:pt x="703420" y="726757"/>
                  <a:pt x="699991" y="718851"/>
                </a:cubicBezTo>
                <a:cubicBezTo>
                  <a:pt x="696467" y="710945"/>
                  <a:pt x="691610" y="704944"/>
                  <a:pt x="685323" y="700753"/>
                </a:cubicBezTo>
                <a:cubicBezTo>
                  <a:pt x="679037" y="696562"/>
                  <a:pt x="671321" y="694467"/>
                  <a:pt x="662177" y="694467"/>
                </a:cubicBezTo>
                <a:close/>
                <a:moveTo>
                  <a:pt x="496537" y="671893"/>
                </a:moveTo>
                <a:lnTo>
                  <a:pt x="529113" y="671893"/>
                </a:lnTo>
                <a:lnTo>
                  <a:pt x="529113" y="837723"/>
                </a:lnTo>
                <a:cubicBezTo>
                  <a:pt x="529113" y="850772"/>
                  <a:pt x="526732" y="861060"/>
                  <a:pt x="521969" y="868679"/>
                </a:cubicBezTo>
                <a:cubicBezTo>
                  <a:pt x="517207" y="876299"/>
                  <a:pt x="511015" y="881729"/>
                  <a:pt x="503395" y="884967"/>
                </a:cubicBezTo>
                <a:cubicBezTo>
                  <a:pt x="495775" y="888206"/>
                  <a:pt x="487774" y="889825"/>
                  <a:pt x="479202" y="889825"/>
                </a:cubicBezTo>
                <a:cubicBezTo>
                  <a:pt x="472344" y="889825"/>
                  <a:pt x="466057" y="888872"/>
                  <a:pt x="460343" y="887063"/>
                </a:cubicBezTo>
                <a:cubicBezTo>
                  <a:pt x="454723" y="885253"/>
                  <a:pt x="449960" y="882777"/>
                  <a:pt x="446055" y="879729"/>
                </a:cubicBezTo>
                <a:lnTo>
                  <a:pt x="451579" y="853535"/>
                </a:lnTo>
                <a:cubicBezTo>
                  <a:pt x="454437" y="856011"/>
                  <a:pt x="457771" y="858012"/>
                  <a:pt x="461771" y="859631"/>
                </a:cubicBezTo>
                <a:cubicBezTo>
                  <a:pt x="465676" y="861250"/>
                  <a:pt x="470153" y="862107"/>
                  <a:pt x="475011" y="862107"/>
                </a:cubicBezTo>
                <a:cubicBezTo>
                  <a:pt x="481488" y="862107"/>
                  <a:pt x="486727" y="860012"/>
                  <a:pt x="490727" y="855821"/>
                </a:cubicBezTo>
                <a:cubicBezTo>
                  <a:pt x="494632" y="851725"/>
                  <a:pt x="496633" y="844581"/>
                  <a:pt x="496633" y="834675"/>
                </a:cubicBezTo>
                <a:lnTo>
                  <a:pt x="496537" y="834675"/>
                </a:lnTo>
                <a:close/>
                <a:moveTo>
                  <a:pt x="1579245" y="668940"/>
                </a:moveTo>
                <a:cubicBezTo>
                  <a:pt x="1594104" y="668940"/>
                  <a:pt x="1606677" y="671988"/>
                  <a:pt x="1617059" y="678084"/>
                </a:cubicBezTo>
                <a:lnTo>
                  <a:pt x="1616964" y="677798"/>
                </a:lnTo>
                <a:cubicBezTo>
                  <a:pt x="1627346" y="683894"/>
                  <a:pt x="1635252" y="692181"/>
                  <a:pt x="1640776" y="702754"/>
                </a:cubicBezTo>
                <a:cubicBezTo>
                  <a:pt x="1646206" y="713326"/>
                  <a:pt x="1648968" y="725328"/>
                  <a:pt x="1648968" y="738758"/>
                </a:cubicBezTo>
                <a:cubicBezTo>
                  <a:pt x="1648968" y="742473"/>
                  <a:pt x="1648873" y="745902"/>
                  <a:pt x="1648682" y="749140"/>
                </a:cubicBezTo>
                <a:cubicBezTo>
                  <a:pt x="1648396" y="752474"/>
                  <a:pt x="1648111" y="755236"/>
                  <a:pt x="1647730" y="757713"/>
                </a:cubicBezTo>
                <a:lnTo>
                  <a:pt x="1536097" y="757713"/>
                </a:lnTo>
                <a:cubicBezTo>
                  <a:pt x="1536859" y="765047"/>
                  <a:pt x="1538478" y="771619"/>
                  <a:pt x="1541050" y="777239"/>
                </a:cubicBezTo>
                <a:cubicBezTo>
                  <a:pt x="1544669" y="785145"/>
                  <a:pt x="1549908" y="791146"/>
                  <a:pt x="1556575" y="795241"/>
                </a:cubicBezTo>
                <a:cubicBezTo>
                  <a:pt x="1563338" y="799337"/>
                  <a:pt x="1571244" y="801337"/>
                  <a:pt x="1580388" y="801337"/>
                </a:cubicBezTo>
                <a:cubicBezTo>
                  <a:pt x="1590484" y="801337"/>
                  <a:pt x="1598771" y="799432"/>
                  <a:pt x="1605058" y="795527"/>
                </a:cubicBezTo>
                <a:cubicBezTo>
                  <a:pt x="1611344" y="791622"/>
                  <a:pt x="1616392" y="786288"/>
                  <a:pt x="1620012" y="779335"/>
                </a:cubicBezTo>
                <a:lnTo>
                  <a:pt x="1645920" y="791527"/>
                </a:lnTo>
                <a:cubicBezTo>
                  <a:pt x="1642300" y="798861"/>
                  <a:pt x="1637347" y="805147"/>
                  <a:pt x="1631156" y="810577"/>
                </a:cubicBezTo>
                <a:cubicBezTo>
                  <a:pt x="1624965" y="816006"/>
                  <a:pt x="1617631" y="820102"/>
                  <a:pt x="1609058" y="822959"/>
                </a:cubicBezTo>
                <a:cubicBezTo>
                  <a:pt x="1600581" y="825817"/>
                  <a:pt x="1591246" y="827245"/>
                  <a:pt x="1581055" y="827245"/>
                </a:cubicBezTo>
                <a:cubicBezTo>
                  <a:pt x="1565815" y="827245"/>
                  <a:pt x="1552480" y="824102"/>
                  <a:pt x="1540859" y="817816"/>
                </a:cubicBezTo>
                <a:cubicBezTo>
                  <a:pt x="1529334" y="811529"/>
                  <a:pt x="1520285" y="802385"/>
                  <a:pt x="1513903" y="790574"/>
                </a:cubicBezTo>
                <a:cubicBezTo>
                  <a:pt x="1507522" y="778763"/>
                  <a:pt x="1504283" y="764476"/>
                  <a:pt x="1504283" y="748093"/>
                </a:cubicBezTo>
                <a:cubicBezTo>
                  <a:pt x="1504283" y="731710"/>
                  <a:pt x="1507522" y="717517"/>
                  <a:pt x="1513903" y="705611"/>
                </a:cubicBezTo>
                <a:cubicBezTo>
                  <a:pt x="1520285" y="693800"/>
                  <a:pt x="1529143" y="684656"/>
                  <a:pt x="1540573" y="678370"/>
                </a:cubicBezTo>
                <a:cubicBezTo>
                  <a:pt x="1551908" y="672083"/>
                  <a:pt x="1564386" y="668940"/>
                  <a:pt x="1579245" y="668940"/>
                </a:cubicBezTo>
                <a:close/>
                <a:moveTo>
                  <a:pt x="1175765" y="668940"/>
                </a:moveTo>
                <a:cubicBezTo>
                  <a:pt x="1187957" y="668940"/>
                  <a:pt x="1198720" y="670845"/>
                  <a:pt x="1208055" y="674845"/>
                </a:cubicBezTo>
                <a:cubicBezTo>
                  <a:pt x="1217389" y="678751"/>
                  <a:pt x="1224724" y="684751"/>
                  <a:pt x="1230153" y="692657"/>
                </a:cubicBezTo>
                <a:cubicBezTo>
                  <a:pt x="1235582" y="700563"/>
                  <a:pt x="1238249" y="710755"/>
                  <a:pt x="1238249" y="723137"/>
                </a:cubicBezTo>
                <a:lnTo>
                  <a:pt x="1238249" y="791146"/>
                </a:lnTo>
                <a:lnTo>
                  <a:pt x="1238249" y="791241"/>
                </a:lnTo>
                <a:cubicBezTo>
                  <a:pt x="1238249" y="798766"/>
                  <a:pt x="1241964" y="802480"/>
                  <a:pt x="1249489" y="802480"/>
                </a:cubicBezTo>
                <a:cubicBezTo>
                  <a:pt x="1253108" y="802480"/>
                  <a:pt x="1256728" y="802004"/>
                  <a:pt x="1260157" y="800956"/>
                </a:cubicBezTo>
                <a:lnTo>
                  <a:pt x="1258347" y="823531"/>
                </a:lnTo>
                <a:cubicBezTo>
                  <a:pt x="1253585" y="825721"/>
                  <a:pt x="1247774" y="826864"/>
                  <a:pt x="1240631" y="826864"/>
                </a:cubicBezTo>
                <a:cubicBezTo>
                  <a:pt x="1234154" y="826864"/>
                  <a:pt x="1228248" y="825626"/>
                  <a:pt x="1223105" y="823340"/>
                </a:cubicBezTo>
                <a:cubicBezTo>
                  <a:pt x="1217961" y="821054"/>
                  <a:pt x="1213865" y="817435"/>
                  <a:pt x="1210912" y="812672"/>
                </a:cubicBezTo>
                <a:cubicBezTo>
                  <a:pt x="1209579" y="810481"/>
                  <a:pt x="1208531" y="807910"/>
                  <a:pt x="1207769" y="805147"/>
                </a:cubicBezTo>
                <a:cubicBezTo>
                  <a:pt x="1206150" y="807624"/>
                  <a:pt x="1204245" y="810005"/>
                  <a:pt x="1201959" y="812101"/>
                </a:cubicBezTo>
                <a:cubicBezTo>
                  <a:pt x="1196244" y="817339"/>
                  <a:pt x="1189672" y="821149"/>
                  <a:pt x="1182147" y="823721"/>
                </a:cubicBezTo>
                <a:cubicBezTo>
                  <a:pt x="1174622" y="826293"/>
                  <a:pt x="1167002" y="827531"/>
                  <a:pt x="1159287" y="827531"/>
                </a:cubicBezTo>
                <a:cubicBezTo>
                  <a:pt x="1149762" y="827531"/>
                  <a:pt x="1141189" y="826007"/>
                  <a:pt x="1133570" y="822959"/>
                </a:cubicBezTo>
                <a:cubicBezTo>
                  <a:pt x="1125949" y="819911"/>
                  <a:pt x="1119949" y="815244"/>
                  <a:pt x="1115567" y="809053"/>
                </a:cubicBezTo>
                <a:cubicBezTo>
                  <a:pt x="1111186" y="802861"/>
                  <a:pt x="1108995" y="795146"/>
                  <a:pt x="1108995" y="786002"/>
                </a:cubicBezTo>
                <a:cubicBezTo>
                  <a:pt x="1108995" y="774667"/>
                  <a:pt x="1112710" y="765333"/>
                  <a:pt x="1120139" y="757999"/>
                </a:cubicBezTo>
                <a:cubicBezTo>
                  <a:pt x="1127569" y="750664"/>
                  <a:pt x="1138046" y="745711"/>
                  <a:pt x="1151667" y="743044"/>
                </a:cubicBezTo>
                <a:lnTo>
                  <a:pt x="1205960" y="732376"/>
                </a:lnTo>
                <a:lnTo>
                  <a:pt x="1205960" y="726566"/>
                </a:lnTo>
                <a:cubicBezTo>
                  <a:pt x="1205960" y="716374"/>
                  <a:pt x="1203197" y="708564"/>
                  <a:pt x="1197578" y="702944"/>
                </a:cubicBezTo>
                <a:cubicBezTo>
                  <a:pt x="1191958" y="697324"/>
                  <a:pt x="1184243" y="694562"/>
                  <a:pt x="1174527" y="694562"/>
                </a:cubicBezTo>
                <a:cubicBezTo>
                  <a:pt x="1165383" y="694562"/>
                  <a:pt x="1157572" y="696658"/>
                  <a:pt x="1151095" y="700944"/>
                </a:cubicBezTo>
                <a:cubicBezTo>
                  <a:pt x="1144618" y="705230"/>
                  <a:pt x="1139856" y="712183"/>
                  <a:pt x="1136808" y="721708"/>
                </a:cubicBezTo>
                <a:lnTo>
                  <a:pt x="1109376" y="710088"/>
                </a:lnTo>
                <a:cubicBezTo>
                  <a:pt x="1113186" y="697610"/>
                  <a:pt x="1120806" y="687704"/>
                  <a:pt x="1132045" y="680180"/>
                </a:cubicBezTo>
                <a:cubicBezTo>
                  <a:pt x="1143285" y="672750"/>
                  <a:pt x="1157858" y="668940"/>
                  <a:pt x="1175765" y="668940"/>
                </a:cubicBezTo>
                <a:close/>
                <a:moveTo>
                  <a:pt x="662177" y="668940"/>
                </a:moveTo>
                <a:cubicBezTo>
                  <a:pt x="677036" y="668940"/>
                  <a:pt x="690085" y="672083"/>
                  <a:pt x="701516" y="678370"/>
                </a:cubicBezTo>
                <a:cubicBezTo>
                  <a:pt x="712850" y="684656"/>
                  <a:pt x="721804" y="693705"/>
                  <a:pt x="728185" y="705611"/>
                </a:cubicBezTo>
                <a:cubicBezTo>
                  <a:pt x="734567" y="717422"/>
                  <a:pt x="737806" y="731710"/>
                  <a:pt x="737806" y="748093"/>
                </a:cubicBezTo>
                <a:cubicBezTo>
                  <a:pt x="737806" y="764476"/>
                  <a:pt x="734567" y="778763"/>
                  <a:pt x="728185" y="790574"/>
                </a:cubicBezTo>
                <a:cubicBezTo>
                  <a:pt x="721804" y="802385"/>
                  <a:pt x="712850" y="811529"/>
                  <a:pt x="701516" y="817816"/>
                </a:cubicBezTo>
                <a:cubicBezTo>
                  <a:pt x="690085" y="824102"/>
                  <a:pt x="677036" y="827245"/>
                  <a:pt x="662177" y="827245"/>
                </a:cubicBezTo>
                <a:cubicBezTo>
                  <a:pt x="647318" y="827245"/>
                  <a:pt x="634174" y="824102"/>
                  <a:pt x="622839" y="817816"/>
                </a:cubicBezTo>
                <a:cubicBezTo>
                  <a:pt x="611409" y="811529"/>
                  <a:pt x="602456" y="802480"/>
                  <a:pt x="595979" y="790574"/>
                </a:cubicBezTo>
                <a:cubicBezTo>
                  <a:pt x="589502" y="778763"/>
                  <a:pt x="586263" y="764476"/>
                  <a:pt x="586263" y="748093"/>
                </a:cubicBezTo>
                <a:cubicBezTo>
                  <a:pt x="586263" y="731710"/>
                  <a:pt x="589502" y="717517"/>
                  <a:pt x="595979" y="705611"/>
                </a:cubicBezTo>
                <a:cubicBezTo>
                  <a:pt x="602551" y="693800"/>
                  <a:pt x="611409" y="684656"/>
                  <a:pt x="622839" y="678370"/>
                </a:cubicBezTo>
                <a:cubicBezTo>
                  <a:pt x="634269" y="672083"/>
                  <a:pt x="647318" y="668940"/>
                  <a:pt x="662177" y="668940"/>
                </a:cubicBezTo>
                <a:close/>
                <a:moveTo>
                  <a:pt x="1788032" y="668845"/>
                </a:moveTo>
                <a:cubicBezTo>
                  <a:pt x="1798891" y="668845"/>
                  <a:pt x="1808511" y="670941"/>
                  <a:pt x="1817179" y="675131"/>
                </a:cubicBezTo>
                <a:cubicBezTo>
                  <a:pt x="1825847" y="679322"/>
                  <a:pt x="1832705" y="685609"/>
                  <a:pt x="1837753" y="693896"/>
                </a:cubicBezTo>
                <a:cubicBezTo>
                  <a:pt x="1842801" y="702278"/>
                  <a:pt x="1845373" y="712850"/>
                  <a:pt x="1845373" y="725614"/>
                </a:cubicBezTo>
                <a:lnTo>
                  <a:pt x="1845373" y="824388"/>
                </a:lnTo>
                <a:lnTo>
                  <a:pt x="1812797" y="824388"/>
                </a:lnTo>
                <a:lnTo>
                  <a:pt x="1812797" y="735710"/>
                </a:lnTo>
                <a:cubicBezTo>
                  <a:pt x="1812797" y="720661"/>
                  <a:pt x="1809654" y="710279"/>
                  <a:pt x="1803463" y="704468"/>
                </a:cubicBezTo>
                <a:cubicBezTo>
                  <a:pt x="1797272" y="698658"/>
                  <a:pt x="1789461" y="695801"/>
                  <a:pt x="1780126" y="695801"/>
                </a:cubicBezTo>
                <a:cubicBezTo>
                  <a:pt x="1773364" y="695801"/>
                  <a:pt x="1766887" y="697420"/>
                  <a:pt x="1760600" y="700563"/>
                </a:cubicBezTo>
                <a:cubicBezTo>
                  <a:pt x="1754314" y="703706"/>
                  <a:pt x="1749075" y="708755"/>
                  <a:pt x="1744884" y="715613"/>
                </a:cubicBezTo>
                <a:cubicBezTo>
                  <a:pt x="1740693" y="722471"/>
                  <a:pt x="1738597" y="731710"/>
                  <a:pt x="1738597" y="743331"/>
                </a:cubicBezTo>
                <a:lnTo>
                  <a:pt x="1738597" y="824388"/>
                </a:lnTo>
                <a:lnTo>
                  <a:pt x="1706022" y="824388"/>
                </a:lnTo>
                <a:lnTo>
                  <a:pt x="1706022" y="671988"/>
                </a:lnTo>
                <a:lnTo>
                  <a:pt x="1734978" y="671988"/>
                </a:lnTo>
                <a:lnTo>
                  <a:pt x="1736407" y="698658"/>
                </a:lnTo>
                <a:cubicBezTo>
                  <a:pt x="1738788" y="693705"/>
                  <a:pt x="1741741" y="689228"/>
                  <a:pt x="1745170" y="685514"/>
                </a:cubicBezTo>
                <a:cubicBezTo>
                  <a:pt x="1750599" y="679703"/>
                  <a:pt x="1756981" y="675512"/>
                  <a:pt x="1764410" y="672845"/>
                </a:cubicBezTo>
                <a:cubicBezTo>
                  <a:pt x="1771840" y="670178"/>
                  <a:pt x="1779650" y="668845"/>
                  <a:pt x="1788032" y="668845"/>
                </a:cubicBezTo>
                <a:close/>
                <a:moveTo>
                  <a:pt x="196976" y="668845"/>
                </a:moveTo>
                <a:cubicBezTo>
                  <a:pt x="207740" y="668845"/>
                  <a:pt x="217455" y="670941"/>
                  <a:pt x="226123" y="675131"/>
                </a:cubicBezTo>
                <a:cubicBezTo>
                  <a:pt x="234791" y="679322"/>
                  <a:pt x="241649" y="685609"/>
                  <a:pt x="246697" y="693896"/>
                </a:cubicBezTo>
                <a:cubicBezTo>
                  <a:pt x="251745" y="702278"/>
                  <a:pt x="254317" y="712850"/>
                  <a:pt x="254317" y="725614"/>
                </a:cubicBezTo>
                <a:lnTo>
                  <a:pt x="254317" y="824388"/>
                </a:lnTo>
                <a:lnTo>
                  <a:pt x="221741" y="824388"/>
                </a:lnTo>
                <a:lnTo>
                  <a:pt x="221741" y="735710"/>
                </a:lnTo>
                <a:cubicBezTo>
                  <a:pt x="221741" y="720661"/>
                  <a:pt x="218598" y="710279"/>
                  <a:pt x="212407" y="704468"/>
                </a:cubicBezTo>
                <a:cubicBezTo>
                  <a:pt x="206216" y="698658"/>
                  <a:pt x="198405" y="695801"/>
                  <a:pt x="189071" y="695801"/>
                </a:cubicBezTo>
                <a:cubicBezTo>
                  <a:pt x="182308" y="695801"/>
                  <a:pt x="175831" y="697420"/>
                  <a:pt x="169544" y="700563"/>
                </a:cubicBezTo>
                <a:cubicBezTo>
                  <a:pt x="163258" y="703706"/>
                  <a:pt x="158019" y="708755"/>
                  <a:pt x="153828" y="715613"/>
                </a:cubicBezTo>
                <a:cubicBezTo>
                  <a:pt x="149637" y="722471"/>
                  <a:pt x="147542" y="731710"/>
                  <a:pt x="147542" y="743331"/>
                </a:cubicBezTo>
                <a:lnTo>
                  <a:pt x="147542" y="824388"/>
                </a:lnTo>
                <a:lnTo>
                  <a:pt x="114966" y="824388"/>
                </a:lnTo>
                <a:lnTo>
                  <a:pt x="114966" y="671988"/>
                </a:lnTo>
                <a:lnTo>
                  <a:pt x="143922" y="671988"/>
                </a:lnTo>
                <a:lnTo>
                  <a:pt x="145351" y="698658"/>
                </a:lnTo>
                <a:cubicBezTo>
                  <a:pt x="147732" y="693705"/>
                  <a:pt x="150685" y="689228"/>
                  <a:pt x="154114" y="685514"/>
                </a:cubicBezTo>
                <a:cubicBezTo>
                  <a:pt x="159543" y="679703"/>
                  <a:pt x="165925" y="675512"/>
                  <a:pt x="173354" y="672845"/>
                </a:cubicBezTo>
                <a:cubicBezTo>
                  <a:pt x="180784" y="670178"/>
                  <a:pt x="188594" y="668845"/>
                  <a:pt x="196976" y="668845"/>
                </a:cubicBezTo>
                <a:close/>
                <a:moveTo>
                  <a:pt x="850963" y="668750"/>
                </a:moveTo>
                <a:cubicBezTo>
                  <a:pt x="866203" y="668750"/>
                  <a:pt x="879252" y="671417"/>
                  <a:pt x="890015" y="676846"/>
                </a:cubicBezTo>
                <a:cubicBezTo>
                  <a:pt x="900779" y="682275"/>
                  <a:pt x="908970" y="689991"/>
                  <a:pt x="914685" y="699897"/>
                </a:cubicBezTo>
                <a:lnTo>
                  <a:pt x="892111" y="718756"/>
                </a:lnTo>
                <a:cubicBezTo>
                  <a:pt x="888301" y="710660"/>
                  <a:pt x="882586" y="704659"/>
                  <a:pt x="875061" y="700659"/>
                </a:cubicBezTo>
                <a:cubicBezTo>
                  <a:pt x="867536" y="696754"/>
                  <a:pt x="859726" y="694753"/>
                  <a:pt x="851630" y="694753"/>
                </a:cubicBezTo>
                <a:cubicBezTo>
                  <a:pt x="845153" y="694753"/>
                  <a:pt x="839533" y="695610"/>
                  <a:pt x="834866" y="697230"/>
                </a:cubicBezTo>
                <a:cubicBezTo>
                  <a:pt x="830199" y="698849"/>
                  <a:pt x="826674" y="701040"/>
                  <a:pt x="824198" y="703897"/>
                </a:cubicBezTo>
                <a:cubicBezTo>
                  <a:pt x="821816" y="706755"/>
                  <a:pt x="820578" y="710089"/>
                  <a:pt x="820578" y="713994"/>
                </a:cubicBezTo>
                <a:cubicBezTo>
                  <a:pt x="820578" y="718090"/>
                  <a:pt x="822102" y="721614"/>
                  <a:pt x="825150" y="724662"/>
                </a:cubicBezTo>
                <a:cubicBezTo>
                  <a:pt x="828198" y="727710"/>
                  <a:pt x="833723" y="730091"/>
                  <a:pt x="841628" y="731710"/>
                </a:cubicBezTo>
                <a:lnTo>
                  <a:pt x="876395" y="739044"/>
                </a:lnTo>
                <a:lnTo>
                  <a:pt x="876204" y="738854"/>
                </a:lnTo>
                <a:cubicBezTo>
                  <a:pt x="890873" y="741712"/>
                  <a:pt x="901160" y="746569"/>
                  <a:pt x="907160" y="753332"/>
                </a:cubicBezTo>
                <a:cubicBezTo>
                  <a:pt x="913066" y="760190"/>
                  <a:pt x="916114" y="768477"/>
                  <a:pt x="916114" y="778192"/>
                </a:cubicBezTo>
                <a:cubicBezTo>
                  <a:pt x="916114" y="787908"/>
                  <a:pt x="913542" y="796480"/>
                  <a:pt x="908494" y="803910"/>
                </a:cubicBezTo>
                <a:cubicBezTo>
                  <a:pt x="903446" y="811339"/>
                  <a:pt x="896111" y="817054"/>
                  <a:pt x="886586" y="821150"/>
                </a:cubicBezTo>
                <a:cubicBezTo>
                  <a:pt x="877061" y="825246"/>
                  <a:pt x="865727" y="827246"/>
                  <a:pt x="852487" y="827246"/>
                </a:cubicBezTo>
                <a:cubicBezTo>
                  <a:pt x="837247" y="827246"/>
                  <a:pt x="823340" y="824293"/>
                  <a:pt x="810767" y="818388"/>
                </a:cubicBezTo>
                <a:cubicBezTo>
                  <a:pt x="798099" y="812577"/>
                  <a:pt x="788193" y="804196"/>
                  <a:pt x="780859" y="793432"/>
                </a:cubicBezTo>
                <a:lnTo>
                  <a:pt x="803433" y="773906"/>
                </a:lnTo>
                <a:cubicBezTo>
                  <a:pt x="807910" y="782288"/>
                  <a:pt x="814292" y="788956"/>
                  <a:pt x="822769" y="793908"/>
                </a:cubicBezTo>
                <a:cubicBezTo>
                  <a:pt x="831151" y="798862"/>
                  <a:pt x="841247" y="801338"/>
                  <a:pt x="853058" y="801338"/>
                </a:cubicBezTo>
                <a:cubicBezTo>
                  <a:pt x="862488" y="801338"/>
                  <a:pt x="869822" y="799719"/>
                  <a:pt x="875347" y="796480"/>
                </a:cubicBezTo>
                <a:cubicBezTo>
                  <a:pt x="880776" y="793242"/>
                  <a:pt x="883538" y="788670"/>
                  <a:pt x="883538" y="782764"/>
                </a:cubicBezTo>
                <a:cubicBezTo>
                  <a:pt x="883538" y="778954"/>
                  <a:pt x="882300" y="775525"/>
                  <a:pt x="879728" y="772573"/>
                </a:cubicBezTo>
                <a:cubicBezTo>
                  <a:pt x="877157" y="769620"/>
                  <a:pt x="872394" y="767334"/>
                  <a:pt x="865250" y="765715"/>
                </a:cubicBezTo>
                <a:lnTo>
                  <a:pt x="833247" y="759047"/>
                </a:lnTo>
                <a:cubicBezTo>
                  <a:pt x="816959" y="755808"/>
                  <a:pt x="805338" y="750570"/>
                  <a:pt x="798480" y="743331"/>
                </a:cubicBezTo>
                <a:cubicBezTo>
                  <a:pt x="791527" y="736092"/>
                  <a:pt x="788098" y="726852"/>
                  <a:pt x="788098" y="715708"/>
                </a:cubicBezTo>
                <a:cubicBezTo>
                  <a:pt x="788098" y="707421"/>
                  <a:pt x="790574" y="699706"/>
                  <a:pt x="795432" y="692563"/>
                </a:cubicBezTo>
                <a:cubicBezTo>
                  <a:pt x="800385" y="685419"/>
                  <a:pt x="807529" y="679704"/>
                  <a:pt x="816959" y="675322"/>
                </a:cubicBezTo>
                <a:cubicBezTo>
                  <a:pt x="826388" y="670941"/>
                  <a:pt x="837723" y="668750"/>
                  <a:pt x="850963" y="668750"/>
                </a:cubicBezTo>
                <a:close/>
                <a:moveTo>
                  <a:pt x="375856" y="668750"/>
                </a:moveTo>
                <a:cubicBezTo>
                  <a:pt x="391096" y="668750"/>
                  <a:pt x="404145" y="671417"/>
                  <a:pt x="414909" y="676846"/>
                </a:cubicBezTo>
                <a:cubicBezTo>
                  <a:pt x="425672" y="682275"/>
                  <a:pt x="433863" y="689991"/>
                  <a:pt x="439578" y="699897"/>
                </a:cubicBezTo>
                <a:lnTo>
                  <a:pt x="417004" y="718756"/>
                </a:lnTo>
                <a:cubicBezTo>
                  <a:pt x="413194" y="710660"/>
                  <a:pt x="407479" y="704564"/>
                  <a:pt x="399954" y="700659"/>
                </a:cubicBezTo>
                <a:cubicBezTo>
                  <a:pt x="392430" y="696754"/>
                  <a:pt x="384619" y="694753"/>
                  <a:pt x="376523" y="694753"/>
                </a:cubicBezTo>
                <a:cubicBezTo>
                  <a:pt x="370046" y="694753"/>
                  <a:pt x="364426" y="695610"/>
                  <a:pt x="359759" y="697230"/>
                </a:cubicBezTo>
                <a:cubicBezTo>
                  <a:pt x="355092" y="698849"/>
                  <a:pt x="351567" y="701040"/>
                  <a:pt x="349091" y="703897"/>
                </a:cubicBezTo>
                <a:cubicBezTo>
                  <a:pt x="346710" y="706755"/>
                  <a:pt x="345471" y="710089"/>
                  <a:pt x="345471" y="713994"/>
                </a:cubicBezTo>
                <a:cubicBezTo>
                  <a:pt x="345471" y="718090"/>
                  <a:pt x="346995" y="721614"/>
                  <a:pt x="350043" y="724662"/>
                </a:cubicBezTo>
                <a:cubicBezTo>
                  <a:pt x="353091" y="727710"/>
                  <a:pt x="358616" y="730091"/>
                  <a:pt x="366522" y="731710"/>
                </a:cubicBezTo>
                <a:lnTo>
                  <a:pt x="401288" y="739044"/>
                </a:lnTo>
                <a:lnTo>
                  <a:pt x="401097" y="738854"/>
                </a:lnTo>
                <a:cubicBezTo>
                  <a:pt x="415766" y="741712"/>
                  <a:pt x="426053" y="746569"/>
                  <a:pt x="432054" y="753332"/>
                </a:cubicBezTo>
                <a:cubicBezTo>
                  <a:pt x="437959" y="760190"/>
                  <a:pt x="441007" y="768477"/>
                  <a:pt x="441007" y="778192"/>
                </a:cubicBezTo>
                <a:cubicBezTo>
                  <a:pt x="441007" y="787908"/>
                  <a:pt x="438435" y="796480"/>
                  <a:pt x="433387" y="803910"/>
                </a:cubicBezTo>
                <a:cubicBezTo>
                  <a:pt x="428339" y="811339"/>
                  <a:pt x="421005" y="817054"/>
                  <a:pt x="411480" y="821150"/>
                </a:cubicBezTo>
                <a:cubicBezTo>
                  <a:pt x="401955" y="825246"/>
                  <a:pt x="390620" y="827246"/>
                  <a:pt x="377380" y="827246"/>
                </a:cubicBezTo>
                <a:cubicBezTo>
                  <a:pt x="362140" y="827246"/>
                  <a:pt x="348234" y="824293"/>
                  <a:pt x="335661" y="818388"/>
                </a:cubicBezTo>
                <a:cubicBezTo>
                  <a:pt x="322992" y="812577"/>
                  <a:pt x="313086" y="804196"/>
                  <a:pt x="305752" y="793432"/>
                </a:cubicBezTo>
                <a:lnTo>
                  <a:pt x="328326" y="773906"/>
                </a:lnTo>
                <a:cubicBezTo>
                  <a:pt x="332803" y="782288"/>
                  <a:pt x="339185" y="788956"/>
                  <a:pt x="347662" y="793908"/>
                </a:cubicBezTo>
                <a:cubicBezTo>
                  <a:pt x="356044" y="798862"/>
                  <a:pt x="366141" y="801338"/>
                  <a:pt x="377952" y="801338"/>
                </a:cubicBezTo>
                <a:cubicBezTo>
                  <a:pt x="387381" y="801338"/>
                  <a:pt x="394716" y="799719"/>
                  <a:pt x="400240" y="796480"/>
                </a:cubicBezTo>
                <a:cubicBezTo>
                  <a:pt x="405669" y="793242"/>
                  <a:pt x="408432" y="788670"/>
                  <a:pt x="408432" y="782764"/>
                </a:cubicBezTo>
                <a:cubicBezTo>
                  <a:pt x="408432" y="778954"/>
                  <a:pt x="407193" y="775525"/>
                  <a:pt x="404622" y="772573"/>
                </a:cubicBezTo>
                <a:cubicBezTo>
                  <a:pt x="402050" y="769620"/>
                  <a:pt x="397287" y="767334"/>
                  <a:pt x="390144" y="765715"/>
                </a:cubicBezTo>
                <a:lnTo>
                  <a:pt x="358140" y="759047"/>
                </a:lnTo>
                <a:cubicBezTo>
                  <a:pt x="341852" y="755808"/>
                  <a:pt x="330231" y="750570"/>
                  <a:pt x="323373" y="743331"/>
                </a:cubicBezTo>
                <a:cubicBezTo>
                  <a:pt x="316420" y="736092"/>
                  <a:pt x="312991" y="726852"/>
                  <a:pt x="312991" y="715708"/>
                </a:cubicBezTo>
                <a:cubicBezTo>
                  <a:pt x="312991" y="707421"/>
                  <a:pt x="315468" y="699706"/>
                  <a:pt x="320325" y="692563"/>
                </a:cubicBezTo>
                <a:cubicBezTo>
                  <a:pt x="325278" y="685419"/>
                  <a:pt x="332422" y="679704"/>
                  <a:pt x="341852" y="675322"/>
                </a:cubicBezTo>
                <a:cubicBezTo>
                  <a:pt x="351282" y="670941"/>
                  <a:pt x="362616" y="668750"/>
                  <a:pt x="375856" y="668750"/>
                </a:cubicBezTo>
                <a:close/>
                <a:moveTo>
                  <a:pt x="1016412" y="627221"/>
                </a:moveTo>
                <a:lnTo>
                  <a:pt x="1016412" y="671989"/>
                </a:lnTo>
                <a:lnTo>
                  <a:pt x="1068800" y="671989"/>
                </a:lnTo>
                <a:lnTo>
                  <a:pt x="1068800" y="697611"/>
                </a:lnTo>
                <a:lnTo>
                  <a:pt x="1016412" y="697611"/>
                </a:lnTo>
                <a:lnTo>
                  <a:pt x="1016412" y="778669"/>
                </a:lnTo>
                <a:cubicBezTo>
                  <a:pt x="1016412" y="786193"/>
                  <a:pt x="1018317" y="791718"/>
                  <a:pt x="1022318" y="795147"/>
                </a:cubicBezTo>
                <a:cubicBezTo>
                  <a:pt x="1026318" y="798576"/>
                  <a:pt x="1031652" y="800290"/>
                  <a:pt x="1038320" y="800290"/>
                </a:cubicBezTo>
                <a:cubicBezTo>
                  <a:pt x="1043749" y="800290"/>
                  <a:pt x="1048512" y="799433"/>
                  <a:pt x="1052607" y="797719"/>
                </a:cubicBezTo>
                <a:lnTo>
                  <a:pt x="1052702" y="797719"/>
                </a:lnTo>
                <a:cubicBezTo>
                  <a:pt x="1056703" y="796004"/>
                  <a:pt x="1060513" y="793623"/>
                  <a:pt x="1063942" y="790575"/>
                </a:cubicBezTo>
                <a:lnTo>
                  <a:pt x="1071276" y="814387"/>
                </a:lnTo>
                <a:cubicBezTo>
                  <a:pt x="1066609" y="818483"/>
                  <a:pt x="1060799" y="821721"/>
                  <a:pt x="1054036" y="824008"/>
                </a:cubicBezTo>
                <a:cubicBezTo>
                  <a:pt x="1047273" y="826389"/>
                  <a:pt x="1040129" y="827532"/>
                  <a:pt x="1031366" y="827532"/>
                </a:cubicBezTo>
                <a:cubicBezTo>
                  <a:pt x="1022603" y="827532"/>
                  <a:pt x="1014602" y="826103"/>
                  <a:pt x="1007268" y="823246"/>
                </a:cubicBezTo>
                <a:cubicBezTo>
                  <a:pt x="999934" y="820388"/>
                  <a:pt x="994314" y="815721"/>
                  <a:pt x="990218" y="809339"/>
                </a:cubicBezTo>
                <a:cubicBezTo>
                  <a:pt x="986123" y="802957"/>
                  <a:pt x="984027" y="794575"/>
                  <a:pt x="983837" y="784193"/>
                </a:cubicBezTo>
                <a:lnTo>
                  <a:pt x="983837" y="697611"/>
                </a:lnTo>
                <a:lnTo>
                  <a:pt x="954595" y="697611"/>
                </a:lnTo>
                <a:lnTo>
                  <a:pt x="954595" y="671989"/>
                </a:lnTo>
                <a:lnTo>
                  <a:pt x="983837" y="671989"/>
                </a:lnTo>
                <a:lnTo>
                  <a:pt x="983837" y="636365"/>
                </a:lnTo>
                <a:close/>
                <a:moveTo>
                  <a:pt x="12668" y="623220"/>
                </a:moveTo>
                <a:lnTo>
                  <a:pt x="45244" y="623220"/>
                </a:lnTo>
                <a:lnTo>
                  <a:pt x="45244" y="824388"/>
                </a:lnTo>
                <a:lnTo>
                  <a:pt x="12668" y="824388"/>
                </a:lnTo>
                <a:close/>
                <a:moveTo>
                  <a:pt x="692943" y="611028"/>
                </a:moveTo>
                <a:cubicBezTo>
                  <a:pt x="699039" y="611028"/>
                  <a:pt x="703897" y="612743"/>
                  <a:pt x="707421" y="616172"/>
                </a:cubicBezTo>
                <a:cubicBezTo>
                  <a:pt x="710945" y="619601"/>
                  <a:pt x="712755" y="624458"/>
                  <a:pt x="712755" y="630173"/>
                </a:cubicBezTo>
                <a:cubicBezTo>
                  <a:pt x="712755" y="635888"/>
                  <a:pt x="710945" y="640555"/>
                  <a:pt x="707421" y="644080"/>
                </a:cubicBezTo>
                <a:cubicBezTo>
                  <a:pt x="703897" y="647604"/>
                  <a:pt x="699039" y="649414"/>
                  <a:pt x="692943" y="649414"/>
                </a:cubicBezTo>
                <a:cubicBezTo>
                  <a:pt x="686847" y="649414"/>
                  <a:pt x="681989" y="647604"/>
                  <a:pt x="678465" y="644080"/>
                </a:cubicBezTo>
                <a:cubicBezTo>
                  <a:pt x="674941" y="640460"/>
                  <a:pt x="673131" y="636079"/>
                  <a:pt x="673131" y="630173"/>
                </a:cubicBezTo>
                <a:cubicBezTo>
                  <a:pt x="673131" y="624268"/>
                  <a:pt x="674941" y="619601"/>
                  <a:pt x="678465" y="616172"/>
                </a:cubicBezTo>
                <a:cubicBezTo>
                  <a:pt x="681989" y="612743"/>
                  <a:pt x="686847" y="611028"/>
                  <a:pt x="692943" y="611028"/>
                </a:cubicBezTo>
                <a:close/>
                <a:moveTo>
                  <a:pt x="631412" y="611028"/>
                </a:moveTo>
                <a:cubicBezTo>
                  <a:pt x="637508" y="611028"/>
                  <a:pt x="642366" y="612743"/>
                  <a:pt x="645890" y="616172"/>
                </a:cubicBezTo>
                <a:cubicBezTo>
                  <a:pt x="649414" y="619601"/>
                  <a:pt x="651224" y="624458"/>
                  <a:pt x="651224" y="630173"/>
                </a:cubicBezTo>
                <a:cubicBezTo>
                  <a:pt x="651224" y="635888"/>
                  <a:pt x="649414" y="640555"/>
                  <a:pt x="645890" y="644080"/>
                </a:cubicBezTo>
                <a:cubicBezTo>
                  <a:pt x="642366" y="647604"/>
                  <a:pt x="637222" y="649414"/>
                  <a:pt x="631412" y="649414"/>
                </a:cubicBezTo>
                <a:cubicBezTo>
                  <a:pt x="625602" y="649414"/>
                  <a:pt x="620744" y="647604"/>
                  <a:pt x="617125" y="644080"/>
                </a:cubicBezTo>
                <a:cubicBezTo>
                  <a:pt x="613410" y="640460"/>
                  <a:pt x="611600" y="636079"/>
                  <a:pt x="611600" y="630173"/>
                </a:cubicBezTo>
                <a:cubicBezTo>
                  <a:pt x="611600" y="624268"/>
                  <a:pt x="613505" y="619601"/>
                  <a:pt x="617125" y="616172"/>
                </a:cubicBezTo>
                <a:cubicBezTo>
                  <a:pt x="620744" y="612743"/>
                  <a:pt x="625316" y="611028"/>
                  <a:pt x="631412" y="611028"/>
                </a:cubicBezTo>
                <a:close/>
                <a:moveTo>
                  <a:pt x="513111" y="605789"/>
                </a:moveTo>
                <a:cubicBezTo>
                  <a:pt x="519970" y="605789"/>
                  <a:pt x="525304" y="607504"/>
                  <a:pt x="529113" y="610933"/>
                </a:cubicBezTo>
                <a:cubicBezTo>
                  <a:pt x="532828" y="614457"/>
                  <a:pt x="534733" y="619410"/>
                  <a:pt x="534733" y="625887"/>
                </a:cubicBezTo>
                <a:cubicBezTo>
                  <a:pt x="534733" y="632364"/>
                  <a:pt x="532924" y="637412"/>
                  <a:pt x="529113" y="640936"/>
                </a:cubicBezTo>
                <a:cubicBezTo>
                  <a:pt x="525304" y="644461"/>
                  <a:pt x="520255" y="646270"/>
                  <a:pt x="513111" y="646270"/>
                </a:cubicBezTo>
                <a:cubicBezTo>
                  <a:pt x="505968" y="646270"/>
                  <a:pt x="500538" y="644461"/>
                  <a:pt x="496824" y="640936"/>
                </a:cubicBezTo>
                <a:cubicBezTo>
                  <a:pt x="493109" y="637412"/>
                  <a:pt x="491204" y="632364"/>
                  <a:pt x="491204" y="625887"/>
                </a:cubicBezTo>
                <a:cubicBezTo>
                  <a:pt x="491204" y="619410"/>
                  <a:pt x="493014" y="614362"/>
                  <a:pt x="496824" y="610933"/>
                </a:cubicBezTo>
                <a:cubicBezTo>
                  <a:pt x="500538" y="607504"/>
                  <a:pt x="505968" y="605789"/>
                  <a:pt x="513111" y="605789"/>
                </a:cubicBezTo>
                <a:close/>
                <a:moveTo>
                  <a:pt x="1415033" y="603408"/>
                </a:moveTo>
                <a:lnTo>
                  <a:pt x="1447609" y="603408"/>
                </a:lnTo>
                <a:lnTo>
                  <a:pt x="1447609" y="824388"/>
                </a:lnTo>
                <a:lnTo>
                  <a:pt x="1418653" y="824388"/>
                </a:lnTo>
                <a:lnTo>
                  <a:pt x="1416938" y="795813"/>
                </a:lnTo>
                <a:cubicBezTo>
                  <a:pt x="1415224" y="799814"/>
                  <a:pt x="1413033" y="803528"/>
                  <a:pt x="1410366" y="806862"/>
                </a:cubicBezTo>
                <a:cubicBezTo>
                  <a:pt x="1405128" y="813434"/>
                  <a:pt x="1398555" y="818578"/>
                  <a:pt x="1390745" y="822102"/>
                </a:cubicBezTo>
                <a:cubicBezTo>
                  <a:pt x="1382934" y="825626"/>
                  <a:pt x="1374552" y="827436"/>
                  <a:pt x="1365599" y="827436"/>
                </a:cubicBezTo>
                <a:cubicBezTo>
                  <a:pt x="1353026" y="827436"/>
                  <a:pt x="1341596" y="824293"/>
                  <a:pt x="1331309" y="818006"/>
                </a:cubicBezTo>
                <a:cubicBezTo>
                  <a:pt x="1321117" y="811720"/>
                  <a:pt x="1313021" y="802671"/>
                  <a:pt x="1307115" y="790860"/>
                </a:cubicBezTo>
                <a:cubicBezTo>
                  <a:pt x="1301210" y="779049"/>
                  <a:pt x="1298257" y="765524"/>
                  <a:pt x="1298257" y="748474"/>
                </a:cubicBezTo>
                <a:cubicBezTo>
                  <a:pt x="1298257" y="731424"/>
                  <a:pt x="1301400" y="717041"/>
                  <a:pt x="1307687" y="705230"/>
                </a:cubicBezTo>
                <a:cubicBezTo>
                  <a:pt x="1314069" y="693419"/>
                  <a:pt x="1322450" y="684466"/>
                  <a:pt x="1333023" y="678275"/>
                </a:cubicBezTo>
                <a:cubicBezTo>
                  <a:pt x="1343596" y="672083"/>
                  <a:pt x="1354740" y="668940"/>
                  <a:pt x="1367790" y="668940"/>
                </a:cubicBezTo>
                <a:cubicBezTo>
                  <a:pt x="1380839" y="668940"/>
                  <a:pt x="1391792" y="672464"/>
                  <a:pt x="1400746" y="679608"/>
                </a:cubicBezTo>
                <a:cubicBezTo>
                  <a:pt x="1406937" y="684561"/>
                  <a:pt x="1411700" y="690657"/>
                  <a:pt x="1415033" y="697706"/>
                </a:cubicBezTo>
                <a:close/>
                <a:moveTo>
                  <a:pt x="1631441" y="121158"/>
                </a:moveTo>
                <a:cubicBezTo>
                  <a:pt x="1615820" y="121158"/>
                  <a:pt x="1602961" y="125159"/>
                  <a:pt x="1593056" y="133255"/>
                </a:cubicBezTo>
                <a:cubicBezTo>
                  <a:pt x="1583054" y="141351"/>
                  <a:pt x="1575720" y="153734"/>
                  <a:pt x="1570862" y="170307"/>
                </a:cubicBezTo>
                <a:cubicBezTo>
                  <a:pt x="1566100" y="186881"/>
                  <a:pt x="1563623" y="209074"/>
                  <a:pt x="1563623" y="235363"/>
                </a:cubicBezTo>
                <a:cubicBezTo>
                  <a:pt x="1563623" y="261652"/>
                  <a:pt x="1566005" y="283178"/>
                  <a:pt x="1570862" y="300038"/>
                </a:cubicBezTo>
                <a:cubicBezTo>
                  <a:pt x="1575720" y="316801"/>
                  <a:pt x="1583150" y="329279"/>
                  <a:pt x="1593056" y="337375"/>
                </a:cubicBezTo>
                <a:cubicBezTo>
                  <a:pt x="1602961" y="345472"/>
                  <a:pt x="1615820" y="349472"/>
                  <a:pt x="1631441" y="349472"/>
                </a:cubicBezTo>
                <a:cubicBezTo>
                  <a:pt x="1647062" y="349472"/>
                  <a:pt x="1659921" y="345472"/>
                  <a:pt x="1669827" y="337375"/>
                </a:cubicBezTo>
                <a:cubicBezTo>
                  <a:pt x="1679733" y="329375"/>
                  <a:pt x="1687067" y="316897"/>
                  <a:pt x="1691639" y="300038"/>
                </a:cubicBezTo>
                <a:cubicBezTo>
                  <a:pt x="1696307" y="283274"/>
                  <a:pt x="1698593" y="262128"/>
                  <a:pt x="1698593" y="235363"/>
                </a:cubicBezTo>
                <a:cubicBezTo>
                  <a:pt x="1698593" y="208598"/>
                  <a:pt x="1696211" y="186881"/>
                  <a:pt x="1691639" y="170307"/>
                </a:cubicBezTo>
                <a:cubicBezTo>
                  <a:pt x="1686972" y="153638"/>
                  <a:pt x="1679733" y="141351"/>
                  <a:pt x="1669827" y="133255"/>
                </a:cubicBezTo>
                <a:cubicBezTo>
                  <a:pt x="1659921" y="125159"/>
                  <a:pt x="1647062" y="121158"/>
                  <a:pt x="1631441" y="121158"/>
                </a:cubicBezTo>
                <a:close/>
                <a:moveTo>
                  <a:pt x="640270" y="121158"/>
                </a:moveTo>
                <a:cubicBezTo>
                  <a:pt x="624554" y="121158"/>
                  <a:pt x="611791" y="125159"/>
                  <a:pt x="601884" y="133255"/>
                </a:cubicBezTo>
                <a:cubicBezTo>
                  <a:pt x="591883" y="141351"/>
                  <a:pt x="584549" y="153734"/>
                  <a:pt x="579691" y="170307"/>
                </a:cubicBezTo>
                <a:cubicBezTo>
                  <a:pt x="574929" y="186881"/>
                  <a:pt x="572452" y="209074"/>
                  <a:pt x="572452" y="235363"/>
                </a:cubicBezTo>
                <a:cubicBezTo>
                  <a:pt x="572452" y="261652"/>
                  <a:pt x="574833" y="283178"/>
                  <a:pt x="579691" y="300038"/>
                </a:cubicBezTo>
                <a:cubicBezTo>
                  <a:pt x="584549" y="316801"/>
                  <a:pt x="591979" y="329279"/>
                  <a:pt x="601884" y="337375"/>
                </a:cubicBezTo>
                <a:cubicBezTo>
                  <a:pt x="611791" y="345472"/>
                  <a:pt x="624649" y="349472"/>
                  <a:pt x="640270" y="349472"/>
                </a:cubicBezTo>
                <a:cubicBezTo>
                  <a:pt x="655891" y="349472"/>
                  <a:pt x="668750" y="345472"/>
                  <a:pt x="678656" y="337375"/>
                </a:cubicBezTo>
                <a:cubicBezTo>
                  <a:pt x="688562" y="329375"/>
                  <a:pt x="695896" y="316897"/>
                  <a:pt x="700468" y="300038"/>
                </a:cubicBezTo>
                <a:cubicBezTo>
                  <a:pt x="705135" y="283274"/>
                  <a:pt x="707421" y="262128"/>
                  <a:pt x="707421" y="235363"/>
                </a:cubicBezTo>
                <a:cubicBezTo>
                  <a:pt x="707421" y="208598"/>
                  <a:pt x="705040" y="186881"/>
                  <a:pt x="700468" y="170307"/>
                </a:cubicBezTo>
                <a:cubicBezTo>
                  <a:pt x="695801" y="153638"/>
                  <a:pt x="688562" y="141351"/>
                  <a:pt x="678656" y="133255"/>
                </a:cubicBezTo>
                <a:cubicBezTo>
                  <a:pt x="668750" y="125159"/>
                  <a:pt x="655987" y="121158"/>
                  <a:pt x="640270" y="121158"/>
                </a:cubicBezTo>
                <a:close/>
                <a:moveTo>
                  <a:pt x="1176051" y="6953"/>
                </a:moveTo>
                <a:lnTo>
                  <a:pt x="1337309" y="6953"/>
                </a:lnTo>
                <a:lnTo>
                  <a:pt x="1337309" y="275463"/>
                </a:lnTo>
                <a:cubicBezTo>
                  <a:pt x="1337309" y="337375"/>
                  <a:pt x="1318926" y="385381"/>
                  <a:pt x="1281969" y="419481"/>
                </a:cubicBezTo>
                <a:cubicBezTo>
                  <a:pt x="1245012" y="453676"/>
                  <a:pt x="1191768" y="470725"/>
                  <a:pt x="1122045" y="470725"/>
                </a:cubicBezTo>
                <a:cubicBezTo>
                  <a:pt x="1070800" y="470725"/>
                  <a:pt x="1029843" y="461772"/>
                  <a:pt x="999172" y="443770"/>
                </a:cubicBezTo>
                <a:cubicBezTo>
                  <a:pt x="968502" y="425767"/>
                  <a:pt x="947547" y="401098"/>
                  <a:pt x="936212" y="369665"/>
                </a:cubicBezTo>
                <a:cubicBezTo>
                  <a:pt x="924877" y="338328"/>
                  <a:pt x="922210" y="302800"/>
                  <a:pt x="928211" y="263080"/>
                </a:cubicBezTo>
                <a:lnTo>
                  <a:pt x="1088136" y="236125"/>
                </a:lnTo>
                <a:cubicBezTo>
                  <a:pt x="1082135" y="279463"/>
                  <a:pt x="1082992" y="309277"/>
                  <a:pt x="1090612" y="325374"/>
                </a:cubicBezTo>
                <a:cubicBezTo>
                  <a:pt x="1098232" y="341471"/>
                  <a:pt x="1111472" y="349567"/>
                  <a:pt x="1130427" y="349567"/>
                </a:cubicBezTo>
                <a:cubicBezTo>
                  <a:pt x="1146048" y="349567"/>
                  <a:pt x="1157668" y="342900"/>
                  <a:pt x="1165002" y="329470"/>
                </a:cubicBezTo>
                <a:cubicBezTo>
                  <a:pt x="1172337" y="316135"/>
                  <a:pt x="1176051" y="294227"/>
                  <a:pt x="1176051" y="263747"/>
                </a:cubicBezTo>
                <a:close/>
                <a:moveTo>
                  <a:pt x="0" y="6953"/>
                </a:moveTo>
                <a:lnTo>
                  <a:pt x="161258" y="6953"/>
                </a:lnTo>
                <a:lnTo>
                  <a:pt x="161258" y="345376"/>
                </a:lnTo>
                <a:lnTo>
                  <a:pt x="368237" y="345376"/>
                </a:lnTo>
                <a:lnTo>
                  <a:pt x="368237" y="463772"/>
                </a:lnTo>
                <a:lnTo>
                  <a:pt x="0" y="463772"/>
                </a:lnTo>
                <a:close/>
                <a:moveTo>
                  <a:pt x="1631441" y="0"/>
                </a:moveTo>
                <a:cubicBezTo>
                  <a:pt x="1679924" y="0"/>
                  <a:pt x="1721453" y="9239"/>
                  <a:pt x="1756028" y="27718"/>
                </a:cubicBezTo>
                <a:cubicBezTo>
                  <a:pt x="1790699" y="46196"/>
                  <a:pt x="1817179" y="72962"/>
                  <a:pt x="1835657" y="108014"/>
                </a:cubicBezTo>
                <a:cubicBezTo>
                  <a:pt x="1854136" y="143066"/>
                  <a:pt x="1863375" y="185547"/>
                  <a:pt x="1863375" y="235363"/>
                </a:cubicBezTo>
                <a:cubicBezTo>
                  <a:pt x="1863375" y="285179"/>
                  <a:pt x="1854136" y="327660"/>
                  <a:pt x="1835657" y="362712"/>
                </a:cubicBezTo>
                <a:cubicBezTo>
                  <a:pt x="1817179" y="397764"/>
                  <a:pt x="1790604" y="424529"/>
                  <a:pt x="1756028" y="443008"/>
                </a:cubicBezTo>
                <a:cubicBezTo>
                  <a:pt x="1721453" y="461486"/>
                  <a:pt x="1679924" y="470725"/>
                  <a:pt x="1631441" y="470725"/>
                </a:cubicBezTo>
                <a:cubicBezTo>
                  <a:pt x="1583531" y="470725"/>
                  <a:pt x="1542097" y="461486"/>
                  <a:pt x="1507235" y="443008"/>
                </a:cubicBezTo>
                <a:cubicBezTo>
                  <a:pt x="1472374" y="424529"/>
                  <a:pt x="1445609" y="397764"/>
                  <a:pt x="1426940" y="362712"/>
                </a:cubicBezTo>
                <a:cubicBezTo>
                  <a:pt x="1408271" y="327660"/>
                  <a:pt x="1398936" y="285179"/>
                  <a:pt x="1398936" y="235363"/>
                </a:cubicBezTo>
                <a:cubicBezTo>
                  <a:pt x="1398936" y="185547"/>
                  <a:pt x="1408271" y="143066"/>
                  <a:pt x="1426940" y="108014"/>
                </a:cubicBezTo>
                <a:cubicBezTo>
                  <a:pt x="1445609" y="72962"/>
                  <a:pt x="1472374" y="46196"/>
                  <a:pt x="1507235" y="27718"/>
                </a:cubicBezTo>
                <a:cubicBezTo>
                  <a:pt x="1542002" y="9239"/>
                  <a:pt x="1582959" y="0"/>
                  <a:pt x="1631441" y="0"/>
                </a:cubicBezTo>
                <a:close/>
                <a:moveTo>
                  <a:pt x="640270" y="0"/>
                </a:moveTo>
                <a:cubicBezTo>
                  <a:pt x="688752" y="0"/>
                  <a:pt x="730281" y="9239"/>
                  <a:pt x="764857" y="27718"/>
                </a:cubicBezTo>
                <a:cubicBezTo>
                  <a:pt x="799528" y="46196"/>
                  <a:pt x="826008" y="72962"/>
                  <a:pt x="844486" y="108014"/>
                </a:cubicBezTo>
                <a:cubicBezTo>
                  <a:pt x="862965" y="143066"/>
                  <a:pt x="872204" y="185547"/>
                  <a:pt x="872204" y="235363"/>
                </a:cubicBezTo>
                <a:cubicBezTo>
                  <a:pt x="872204" y="285179"/>
                  <a:pt x="862965" y="327660"/>
                  <a:pt x="844486" y="362712"/>
                </a:cubicBezTo>
                <a:cubicBezTo>
                  <a:pt x="826008" y="397764"/>
                  <a:pt x="799433" y="424529"/>
                  <a:pt x="764857" y="443008"/>
                </a:cubicBezTo>
                <a:cubicBezTo>
                  <a:pt x="730281" y="461486"/>
                  <a:pt x="688181" y="470725"/>
                  <a:pt x="640270" y="470725"/>
                </a:cubicBezTo>
                <a:cubicBezTo>
                  <a:pt x="592359" y="470725"/>
                  <a:pt x="550926" y="461486"/>
                  <a:pt x="516064" y="443008"/>
                </a:cubicBezTo>
                <a:cubicBezTo>
                  <a:pt x="481203" y="424529"/>
                  <a:pt x="454437" y="397764"/>
                  <a:pt x="435768" y="362712"/>
                </a:cubicBezTo>
                <a:cubicBezTo>
                  <a:pt x="417099" y="327660"/>
                  <a:pt x="407765" y="285179"/>
                  <a:pt x="407765" y="235363"/>
                </a:cubicBezTo>
                <a:cubicBezTo>
                  <a:pt x="407765" y="185547"/>
                  <a:pt x="417099" y="143066"/>
                  <a:pt x="435768" y="108014"/>
                </a:cubicBezTo>
                <a:cubicBezTo>
                  <a:pt x="454437" y="72962"/>
                  <a:pt x="481203" y="46196"/>
                  <a:pt x="516064" y="27718"/>
                </a:cubicBezTo>
                <a:cubicBezTo>
                  <a:pt x="550831" y="9239"/>
                  <a:pt x="591788" y="0"/>
                  <a:pt x="640270" y="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ast rubrik">
  <p:cSld name="Endast rubrik">
    <p:spTree>
      <p:nvGrpSpPr>
        <p:cNvPr id="86" name="Shape 86"/>
        <p:cNvGrpSpPr/>
        <p:nvPr/>
      </p:nvGrpSpPr>
      <p:grpSpPr>
        <a:xfrm>
          <a:off x="0" y="0"/>
          <a:ext cx="0" cy="0"/>
          <a:chOff x="0" y="0"/>
          <a:chExt cx="0" cy="0"/>
        </a:xfrm>
      </p:grpSpPr>
      <p:sp>
        <p:nvSpPr>
          <p:cNvPr id="87" name="Google Shape;87;p12"/>
          <p:cNvSpPr txBox="1"/>
          <p:nvPr>
            <p:ph idx="10" type="dt"/>
          </p:nvPr>
        </p:nvSpPr>
        <p:spPr>
          <a:xfrm>
            <a:off x="3616778" y="4767263"/>
            <a:ext cx="955200" cy="2739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2"/>
          <p:cNvSpPr txBox="1"/>
          <p:nvPr>
            <p:ph idx="11" type="ftr"/>
          </p:nvPr>
        </p:nvSpPr>
        <p:spPr>
          <a:xfrm>
            <a:off x="54292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9" name="Google Shape;89;p12"/>
          <p:cNvSpPr txBox="1"/>
          <p:nvPr>
            <p:ph idx="12" type="sldNum"/>
          </p:nvPr>
        </p:nvSpPr>
        <p:spPr>
          <a:xfrm>
            <a:off x="8582296" y="4767263"/>
            <a:ext cx="3837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
              <a:t>‹#›</a:t>
            </a:fld>
            <a:endParaRPr/>
          </a:p>
        </p:txBody>
      </p:sp>
      <p:sp>
        <p:nvSpPr>
          <p:cNvPr id="90" name="Google Shape;90;p12"/>
          <p:cNvSpPr/>
          <p:nvPr/>
        </p:nvSpPr>
        <p:spPr>
          <a:xfrm>
            <a:off x="361231" y="4505609"/>
            <a:ext cx="982930" cy="469383"/>
          </a:xfrm>
          <a:custGeom>
            <a:rect b="b" l="l" r="r" t="t"/>
            <a:pathLst>
              <a:path extrusionOk="0" h="889825" w="1863375">
                <a:moveTo>
                  <a:pt x="1205864" y="755141"/>
                </a:moveTo>
                <a:lnTo>
                  <a:pt x="1167478" y="763047"/>
                </a:lnTo>
                <a:cubicBezTo>
                  <a:pt x="1158906" y="764666"/>
                  <a:pt x="1152524" y="767047"/>
                  <a:pt x="1148238" y="770095"/>
                </a:cubicBezTo>
                <a:cubicBezTo>
                  <a:pt x="1143952" y="773143"/>
                  <a:pt x="1141856" y="777906"/>
                  <a:pt x="1141856" y="783526"/>
                </a:cubicBezTo>
                <a:cubicBezTo>
                  <a:pt x="1141856" y="789145"/>
                  <a:pt x="1144047" y="793717"/>
                  <a:pt x="1148428" y="797051"/>
                </a:cubicBezTo>
                <a:cubicBezTo>
                  <a:pt x="1152810" y="800385"/>
                  <a:pt x="1158620" y="802099"/>
                  <a:pt x="1165955" y="802099"/>
                </a:cubicBezTo>
                <a:cubicBezTo>
                  <a:pt x="1171003" y="802099"/>
                  <a:pt x="1175956" y="801528"/>
                  <a:pt x="1180718" y="800290"/>
                </a:cubicBezTo>
                <a:cubicBezTo>
                  <a:pt x="1185481" y="799147"/>
                  <a:pt x="1189767" y="797146"/>
                  <a:pt x="1193672" y="794384"/>
                </a:cubicBezTo>
                <a:cubicBezTo>
                  <a:pt x="1197482" y="791622"/>
                  <a:pt x="1200530" y="788098"/>
                  <a:pt x="1202626" y="783716"/>
                </a:cubicBezTo>
                <a:cubicBezTo>
                  <a:pt x="1204816" y="779335"/>
                  <a:pt x="1205864" y="774096"/>
                  <a:pt x="1205864" y="768000"/>
                </a:cubicBezTo>
                <a:lnTo>
                  <a:pt x="1205864" y="767905"/>
                </a:lnTo>
                <a:close/>
                <a:moveTo>
                  <a:pt x="1373790" y="695420"/>
                </a:moveTo>
                <a:cubicBezTo>
                  <a:pt x="1360170" y="695420"/>
                  <a:pt x="1349597" y="700087"/>
                  <a:pt x="1342072" y="709421"/>
                </a:cubicBezTo>
                <a:cubicBezTo>
                  <a:pt x="1334547" y="718756"/>
                  <a:pt x="1330832" y="731614"/>
                  <a:pt x="1330832" y="748093"/>
                </a:cubicBezTo>
                <a:cubicBezTo>
                  <a:pt x="1330832" y="764571"/>
                  <a:pt x="1334452" y="777525"/>
                  <a:pt x="1341786" y="786955"/>
                </a:cubicBezTo>
                <a:cubicBezTo>
                  <a:pt x="1349120" y="796385"/>
                  <a:pt x="1359312" y="801147"/>
                  <a:pt x="1372552" y="801147"/>
                </a:cubicBezTo>
                <a:cubicBezTo>
                  <a:pt x="1381315" y="801147"/>
                  <a:pt x="1388840" y="798956"/>
                  <a:pt x="1395126" y="794480"/>
                </a:cubicBezTo>
                <a:cubicBezTo>
                  <a:pt x="1401413" y="790098"/>
                  <a:pt x="1406366" y="783716"/>
                  <a:pt x="1409795" y="775620"/>
                </a:cubicBezTo>
                <a:lnTo>
                  <a:pt x="1409795" y="775525"/>
                </a:lnTo>
                <a:cubicBezTo>
                  <a:pt x="1413224" y="767429"/>
                  <a:pt x="1414938" y="757713"/>
                  <a:pt x="1414938" y="746283"/>
                </a:cubicBezTo>
                <a:cubicBezTo>
                  <a:pt x="1414938" y="735806"/>
                  <a:pt x="1413224" y="726662"/>
                  <a:pt x="1409795" y="719041"/>
                </a:cubicBezTo>
                <a:cubicBezTo>
                  <a:pt x="1406366" y="711422"/>
                  <a:pt x="1401508" y="705611"/>
                  <a:pt x="1395317" y="701516"/>
                </a:cubicBezTo>
                <a:cubicBezTo>
                  <a:pt x="1389030" y="697420"/>
                  <a:pt x="1381886" y="695420"/>
                  <a:pt x="1373790" y="695420"/>
                </a:cubicBezTo>
                <a:close/>
                <a:moveTo>
                  <a:pt x="1578673" y="694848"/>
                </a:moveTo>
                <a:cubicBezTo>
                  <a:pt x="1569910" y="694848"/>
                  <a:pt x="1562290" y="696848"/>
                  <a:pt x="1555813" y="700944"/>
                </a:cubicBezTo>
                <a:cubicBezTo>
                  <a:pt x="1549241" y="704944"/>
                  <a:pt x="1544288" y="711040"/>
                  <a:pt x="1540859" y="719041"/>
                </a:cubicBezTo>
                <a:cubicBezTo>
                  <a:pt x="1539145" y="723232"/>
                  <a:pt x="1537811" y="727900"/>
                  <a:pt x="1536954" y="732948"/>
                </a:cubicBezTo>
                <a:lnTo>
                  <a:pt x="1617059" y="732948"/>
                </a:lnTo>
                <a:cubicBezTo>
                  <a:pt x="1616297" y="721613"/>
                  <a:pt x="1613059" y="712469"/>
                  <a:pt x="1607058" y="705992"/>
                </a:cubicBezTo>
                <a:cubicBezTo>
                  <a:pt x="1600105" y="698563"/>
                  <a:pt x="1590675" y="694848"/>
                  <a:pt x="1578673" y="694848"/>
                </a:cubicBezTo>
                <a:close/>
                <a:moveTo>
                  <a:pt x="662177" y="694467"/>
                </a:moveTo>
                <a:cubicBezTo>
                  <a:pt x="653033" y="694467"/>
                  <a:pt x="645223" y="696562"/>
                  <a:pt x="638841" y="700753"/>
                </a:cubicBezTo>
                <a:cubicBezTo>
                  <a:pt x="632459" y="704849"/>
                  <a:pt x="627506" y="710945"/>
                  <a:pt x="624077" y="718851"/>
                </a:cubicBezTo>
                <a:cubicBezTo>
                  <a:pt x="620648" y="726757"/>
                  <a:pt x="618934" y="736663"/>
                  <a:pt x="618934" y="748093"/>
                </a:cubicBezTo>
                <a:cubicBezTo>
                  <a:pt x="618934" y="759523"/>
                  <a:pt x="620648" y="769238"/>
                  <a:pt x="624077" y="777239"/>
                </a:cubicBezTo>
                <a:cubicBezTo>
                  <a:pt x="627506" y="785240"/>
                  <a:pt x="632459" y="791336"/>
                  <a:pt x="638841" y="795527"/>
                </a:cubicBezTo>
                <a:cubicBezTo>
                  <a:pt x="645223" y="799718"/>
                  <a:pt x="653033" y="801814"/>
                  <a:pt x="662177" y="801814"/>
                </a:cubicBezTo>
                <a:cubicBezTo>
                  <a:pt x="671321" y="801814"/>
                  <a:pt x="679037" y="799718"/>
                  <a:pt x="685323" y="795527"/>
                </a:cubicBezTo>
                <a:cubicBezTo>
                  <a:pt x="691610" y="791336"/>
                  <a:pt x="696562" y="785240"/>
                  <a:pt x="699991" y="777239"/>
                </a:cubicBezTo>
                <a:cubicBezTo>
                  <a:pt x="703420" y="769143"/>
                  <a:pt x="705135" y="759618"/>
                  <a:pt x="705135" y="748093"/>
                </a:cubicBezTo>
                <a:cubicBezTo>
                  <a:pt x="705135" y="736567"/>
                  <a:pt x="703420" y="726757"/>
                  <a:pt x="699991" y="718851"/>
                </a:cubicBezTo>
                <a:cubicBezTo>
                  <a:pt x="696467" y="710945"/>
                  <a:pt x="691610" y="704944"/>
                  <a:pt x="685323" y="700753"/>
                </a:cubicBezTo>
                <a:cubicBezTo>
                  <a:pt x="679037" y="696562"/>
                  <a:pt x="671321" y="694467"/>
                  <a:pt x="662177" y="694467"/>
                </a:cubicBezTo>
                <a:close/>
                <a:moveTo>
                  <a:pt x="496537" y="671893"/>
                </a:moveTo>
                <a:lnTo>
                  <a:pt x="529113" y="671893"/>
                </a:lnTo>
                <a:lnTo>
                  <a:pt x="529113" y="837723"/>
                </a:lnTo>
                <a:cubicBezTo>
                  <a:pt x="529113" y="850772"/>
                  <a:pt x="526732" y="861060"/>
                  <a:pt x="521969" y="868679"/>
                </a:cubicBezTo>
                <a:cubicBezTo>
                  <a:pt x="517207" y="876299"/>
                  <a:pt x="511015" y="881729"/>
                  <a:pt x="503395" y="884967"/>
                </a:cubicBezTo>
                <a:cubicBezTo>
                  <a:pt x="495775" y="888206"/>
                  <a:pt x="487774" y="889825"/>
                  <a:pt x="479202" y="889825"/>
                </a:cubicBezTo>
                <a:cubicBezTo>
                  <a:pt x="472344" y="889825"/>
                  <a:pt x="466057" y="888872"/>
                  <a:pt x="460343" y="887063"/>
                </a:cubicBezTo>
                <a:cubicBezTo>
                  <a:pt x="454723" y="885253"/>
                  <a:pt x="449960" y="882777"/>
                  <a:pt x="446055" y="879729"/>
                </a:cubicBezTo>
                <a:lnTo>
                  <a:pt x="451579" y="853535"/>
                </a:lnTo>
                <a:cubicBezTo>
                  <a:pt x="454437" y="856011"/>
                  <a:pt x="457771" y="858012"/>
                  <a:pt x="461771" y="859631"/>
                </a:cubicBezTo>
                <a:cubicBezTo>
                  <a:pt x="465676" y="861250"/>
                  <a:pt x="470153" y="862107"/>
                  <a:pt x="475011" y="862107"/>
                </a:cubicBezTo>
                <a:cubicBezTo>
                  <a:pt x="481488" y="862107"/>
                  <a:pt x="486727" y="860012"/>
                  <a:pt x="490727" y="855821"/>
                </a:cubicBezTo>
                <a:cubicBezTo>
                  <a:pt x="494632" y="851725"/>
                  <a:pt x="496633" y="844581"/>
                  <a:pt x="496633" y="834675"/>
                </a:cubicBezTo>
                <a:lnTo>
                  <a:pt x="496537" y="834675"/>
                </a:lnTo>
                <a:close/>
                <a:moveTo>
                  <a:pt x="1579245" y="668940"/>
                </a:moveTo>
                <a:cubicBezTo>
                  <a:pt x="1594104" y="668940"/>
                  <a:pt x="1606677" y="671988"/>
                  <a:pt x="1617059" y="678084"/>
                </a:cubicBezTo>
                <a:lnTo>
                  <a:pt x="1616964" y="677798"/>
                </a:lnTo>
                <a:cubicBezTo>
                  <a:pt x="1627346" y="683894"/>
                  <a:pt x="1635252" y="692181"/>
                  <a:pt x="1640776" y="702754"/>
                </a:cubicBezTo>
                <a:cubicBezTo>
                  <a:pt x="1646206" y="713326"/>
                  <a:pt x="1648968" y="725328"/>
                  <a:pt x="1648968" y="738758"/>
                </a:cubicBezTo>
                <a:cubicBezTo>
                  <a:pt x="1648968" y="742473"/>
                  <a:pt x="1648873" y="745902"/>
                  <a:pt x="1648682" y="749140"/>
                </a:cubicBezTo>
                <a:cubicBezTo>
                  <a:pt x="1648396" y="752474"/>
                  <a:pt x="1648111" y="755236"/>
                  <a:pt x="1647730" y="757713"/>
                </a:cubicBezTo>
                <a:lnTo>
                  <a:pt x="1536097" y="757713"/>
                </a:lnTo>
                <a:cubicBezTo>
                  <a:pt x="1536859" y="765047"/>
                  <a:pt x="1538478" y="771619"/>
                  <a:pt x="1541050" y="777239"/>
                </a:cubicBezTo>
                <a:cubicBezTo>
                  <a:pt x="1544669" y="785145"/>
                  <a:pt x="1549908" y="791146"/>
                  <a:pt x="1556575" y="795241"/>
                </a:cubicBezTo>
                <a:cubicBezTo>
                  <a:pt x="1563338" y="799337"/>
                  <a:pt x="1571244" y="801337"/>
                  <a:pt x="1580388" y="801337"/>
                </a:cubicBezTo>
                <a:cubicBezTo>
                  <a:pt x="1590484" y="801337"/>
                  <a:pt x="1598771" y="799432"/>
                  <a:pt x="1605058" y="795527"/>
                </a:cubicBezTo>
                <a:cubicBezTo>
                  <a:pt x="1611344" y="791622"/>
                  <a:pt x="1616392" y="786288"/>
                  <a:pt x="1620012" y="779335"/>
                </a:cubicBezTo>
                <a:lnTo>
                  <a:pt x="1645920" y="791527"/>
                </a:lnTo>
                <a:cubicBezTo>
                  <a:pt x="1642300" y="798861"/>
                  <a:pt x="1637347" y="805147"/>
                  <a:pt x="1631156" y="810577"/>
                </a:cubicBezTo>
                <a:cubicBezTo>
                  <a:pt x="1624965" y="816006"/>
                  <a:pt x="1617631" y="820102"/>
                  <a:pt x="1609058" y="822959"/>
                </a:cubicBezTo>
                <a:cubicBezTo>
                  <a:pt x="1600581" y="825817"/>
                  <a:pt x="1591246" y="827245"/>
                  <a:pt x="1581055" y="827245"/>
                </a:cubicBezTo>
                <a:cubicBezTo>
                  <a:pt x="1565815" y="827245"/>
                  <a:pt x="1552480" y="824102"/>
                  <a:pt x="1540859" y="817816"/>
                </a:cubicBezTo>
                <a:cubicBezTo>
                  <a:pt x="1529334" y="811529"/>
                  <a:pt x="1520285" y="802385"/>
                  <a:pt x="1513903" y="790574"/>
                </a:cubicBezTo>
                <a:cubicBezTo>
                  <a:pt x="1507522" y="778763"/>
                  <a:pt x="1504283" y="764476"/>
                  <a:pt x="1504283" y="748093"/>
                </a:cubicBezTo>
                <a:cubicBezTo>
                  <a:pt x="1504283" y="731710"/>
                  <a:pt x="1507522" y="717517"/>
                  <a:pt x="1513903" y="705611"/>
                </a:cubicBezTo>
                <a:cubicBezTo>
                  <a:pt x="1520285" y="693800"/>
                  <a:pt x="1529143" y="684656"/>
                  <a:pt x="1540573" y="678370"/>
                </a:cubicBezTo>
                <a:cubicBezTo>
                  <a:pt x="1551908" y="672083"/>
                  <a:pt x="1564386" y="668940"/>
                  <a:pt x="1579245" y="668940"/>
                </a:cubicBezTo>
                <a:close/>
                <a:moveTo>
                  <a:pt x="1175765" y="668940"/>
                </a:moveTo>
                <a:cubicBezTo>
                  <a:pt x="1187957" y="668940"/>
                  <a:pt x="1198720" y="670845"/>
                  <a:pt x="1208055" y="674845"/>
                </a:cubicBezTo>
                <a:cubicBezTo>
                  <a:pt x="1217389" y="678751"/>
                  <a:pt x="1224724" y="684751"/>
                  <a:pt x="1230153" y="692657"/>
                </a:cubicBezTo>
                <a:cubicBezTo>
                  <a:pt x="1235582" y="700563"/>
                  <a:pt x="1238249" y="710755"/>
                  <a:pt x="1238249" y="723137"/>
                </a:cubicBezTo>
                <a:lnTo>
                  <a:pt x="1238249" y="791146"/>
                </a:lnTo>
                <a:lnTo>
                  <a:pt x="1238249" y="791241"/>
                </a:lnTo>
                <a:cubicBezTo>
                  <a:pt x="1238249" y="798766"/>
                  <a:pt x="1241964" y="802480"/>
                  <a:pt x="1249489" y="802480"/>
                </a:cubicBezTo>
                <a:cubicBezTo>
                  <a:pt x="1253108" y="802480"/>
                  <a:pt x="1256728" y="802004"/>
                  <a:pt x="1260157" y="800956"/>
                </a:cubicBezTo>
                <a:lnTo>
                  <a:pt x="1258347" y="823531"/>
                </a:lnTo>
                <a:cubicBezTo>
                  <a:pt x="1253585" y="825721"/>
                  <a:pt x="1247774" y="826864"/>
                  <a:pt x="1240631" y="826864"/>
                </a:cubicBezTo>
                <a:cubicBezTo>
                  <a:pt x="1234154" y="826864"/>
                  <a:pt x="1228248" y="825626"/>
                  <a:pt x="1223105" y="823340"/>
                </a:cubicBezTo>
                <a:cubicBezTo>
                  <a:pt x="1217961" y="821054"/>
                  <a:pt x="1213865" y="817435"/>
                  <a:pt x="1210912" y="812672"/>
                </a:cubicBezTo>
                <a:cubicBezTo>
                  <a:pt x="1209579" y="810481"/>
                  <a:pt x="1208531" y="807910"/>
                  <a:pt x="1207769" y="805147"/>
                </a:cubicBezTo>
                <a:cubicBezTo>
                  <a:pt x="1206150" y="807624"/>
                  <a:pt x="1204245" y="810005"/>
                  <a:pt x="1201959" y="812101"/>
                </a:cubicBezTo>
                <a:cubicBezTo>
                  <a:pt x="1196244" y="817339"/>
                  <a:pt x="1189672" y="821149"/>
                  <a:pt x="1182147" y="823721"/>
                </a:cubicBezTo>
                <a:cubicBezTo>
                  <a:pt x="1174622" y="826293"/>
                  <a:pt x="1167002" y="827531"/>
                  <a:pt x="1159287" y="827531"/>
                </a:cubicBezTo>
                <a:cubicBezTo>
                  <a:pt x="1149762" y="827531"/>
                  <a:pt x="1141189" y="826007"/>
                  <a:pt x="1133570" y="822959"/>
                </a:cubicBezTo>
                <a:cubicBezTo>
                  <a:pt x="1125949" y="819911"/>
                  <a:pt x="1119949" y="815244"/>
                  <a:pt x="1115567" y="809053"/>
                </a:cubicBezTo>
                <a:cubicBezTo>
                  <a:pt x="1111186" y="802861"/>
                  <a:pt x="1108995" y="795146"/>
                  <a:pt x="1108995" y="786002"/>
                </a:cubicBezTo>
                <a:cubicBezTo>
                  <a:pt x="1108995" y="774667"/>
                  <a:pt x="1112710" y="765333"/>
                  <a:pt x="1120139" y="757999"/>
                </a:cubicBezTo>
                <a:cubicBezTo>
                  <a:pt x="1127569" y="750664"/>
                  <a:pt x="1138046" y="745711"/>
                  <a:pt x="1151667" y="743044"/>
                </a:cubicBezTo>
                <a:lnTo>
                  <a:pt x="1205960" y="732376"/>
                </a:lnTo>
                <a:lnTo>
                  <a:pt x="1205960" y="726566"/>
                </a:lnTo>
                <a:cubicBezTo>
                  <a:pt x="1205960" y="716374"/>
                  <a:pt x="1203197" y="708564"/>
                  <a:pt x="1197578" y="702944"/>
                </a:cubicBezTo>
                <a:cubicBezTo>
                  <a:pt x="1191958" y="697324"/>
                  <a:pt x="1184243" y="694562"/>
                  <a:pt x="1174527" y="694562"/>
                </a:cubicBezTo>
                <a:cubicBezTo>
                  <a:pt x="1165383" y="694562"/>
                  <a:pt x="1157572" y="696658"/>
                  <a:pt x="1151095" y="700944"/>
                </a:cubicBezTo>
                <a:cubicBezTo>
                  <a:pt x="1144618" y="705230"/>
                  <a:pt x="1139856" y="712183"/>
                  <a:pt x="1136808" y="721708"/>
                </a:cubicBezTo>
                <a:lnTo>
                  <a:pt x="1109376" y="710088"/>
                </a:lnTo>
                <a:cubicBezTo>
                  <a:pt x="1113186" y="697610"/>
                  <a:pt x="1120806" y="687704"/>
                  <a:pt x="1132045" y="680180"/>
                </a:cubicBezTo>
                <a:cubicBezTo>
                  <a:pt x="1143285" y="672750"/>
                  <a:pt x="1157858" y="668940"/>
                  <a:pt x="1175765" y="668940"/>
                </a:cubicBezTo>
                <a:close/>
                <a:moveTo>
                  <a:pt x="662177" y="668940"/>
                </a:moveTo>
                <a:cubicBezTo>
                  <a:pt x="677036" y="668940"/>
                  <a:pt x="690085" y="672083"/>
                  <a:pt x="701516" y="678370"/>
                </a:cubicBezTo>
                <a:cubicBezTo>
                  <a:pt x="712850" y="684656"/>
                  <a:pt x="721804" y="693705"/>
                  <a:pt x="728185" y="705611"/>
                </a:cubicBezTo>
                <a:cubicBezTo>
                  <a:pt x="734567" y="717422"/>
                  <a:pt x="737806" y="731710"/>
                  <a:pt x="737806" y="748093"/>
                </a:cubicBezTo>
                <a:cubicBezTo>
                  <a:pt x="737806" y="764476"/>
                  <a:pt x="734567" y="778763"/>
                  <a:pt x="728185" y="790574"/>
                </a:cubicBezTo>
                <a:cubicBezTo>
                  <a:pt x="721804" y="802385"/>
                  <a:pt x="712850" y="811529"/>
                  <a:pt x="701516" y="817816"/>
                </a:cubicBezTo>
                <a:cubicBezTo>
                  <a:pt x="690085" y="824102"/>
                  <a:pt x="677036" y="827245"/>
                  <a:pt x="662177" y="827245"/>
                </a:cubicBezTo>
                <a:cubicBezTo>
                  <a:pt x="647318" y="827245"/>
                  <a:pt x="634174" y="824102"/>
                  <a:pt x="622839" y="817816"/>
                </a:cubicBezTo>
                <a:cubicBezTo>
                  <a:pt x="611409" y="811529"/>
                  <a:pt x="602456" y="802480"/>
                  <a:pt x="595979" y="790574"/>
                </a:cubicBezTo>
                <a:cubicBezTo>
                  <a:pt x="589502" y="778763"/>
                  <a:pt x="586263" y="764476"/>
                  <a:pt x="586263" y="748093"/>
                </a:cubicBezTo>
                <a:cubicBezTo>
                  <a:pt x="586263" y="731710"/>
                  <a:pt x="589502" y="717517"/>
                  <a:pt x="595979" y="705611"/>
                </a:cubicBezTo>
                <a:cubicBezTo>
                  <a:pt x="602551" y="693800"/>
                  <a:pt x="611409" y="684656"/>
                  <a:pt x="622839" y="678370"/>
                </a:cubicBezTo>
                <a:cubicBezTo>
                  <a:pt x="634269" y="672083"/>
                  <a:pt x="647318" y="668940"/>
                  <a:pt x="662177" y="668940"/>
                </a:cubicBezTo>
                <a:close/>
                <a:moveTo>
                  <a:pt x="1788032" y="668845"/>
                </a:moveTo>
                <a:cubicBezTo>
                  <a:pt x="1798891" y="668845"/>
                  <a:pt x="1808511" y="670941"/>
                  <a:pt x="1817179" y="675131"/>
                </a:cubicBezTo>
                <a:cubicBezTo>
                  <a:pt x="1825847" y="679322"/>
                  <a:pt x="1832705" y="685609"/>
                  <a:pt x="1837753" y="693896"/>
                </a:cubicBezTo>
                <a:cubicBezTo>
                  <a:pt x="1842801" y="702278"/>
                  <a:pt x="1845373" y="712850"/>
                  <a:pt x="1845373" y="725614"/>
                </a:cubicBezTo>
                <a:lnTo>
                  <a:pt x="1845373" y="824388"/>
                </a:lnTo>
                <a:lnTo>
                  <a:pt x="1812797" y="824388"/>
                </a:lnTo>
                <a:lnTo>
                  <a:pt x="1812797" y="735710"/>
                </a:lnTo>
                <a:cubicBezTo>
                  <a:pt x="1812797" y="720661"/>
                  <a:pt x="1809654" y="710279"/>
                  <a:pt x="1803463" y="704468"/>
                </a:cubicBezTo>
                <a:cubicBezTo>
                  <a:pt x="1797272" y="698658"/>
                  <a:pt x="1789461" y="695801"/>
                  <a:pt x="1780126" y="695801"/>
                </a:cubicBezTo>
                <a:cubicBezTo>
                  <a:pt x="1773364" y="695801"/>
                  <a:pt x="1766887" y="697420"/>
                  <a:pt x="1760600" y="700563"/>
                </a:cubicBezTo>
                <a:cubicBezTo>
                  <a:pt x="1754314" y="703706"/>
                  <a:pt x="1749075" y="708755"/>
                  <a:pt x="1744884" y="715613"/>
                </a:cubicBezTo>
                <a:cubicBezTo>
                  <a:pt x="1740693" y="722471"/>
                  <a:pt x="1738597" y="731710"/>
                  <a:pt x="1738597" y="743331"/>
                </a:cubicBezTo>
                <a:lnTo>
                  <a:pt x="1738597" y="824388"/>
                </a:lnTo>
                <a:lnTo>
                  <a:pt x="1706022" y="824388"/>
                </a:lnTo>
                <a:lnTo>
                  <a:pt x="1706022" y="671988"/>
                </a:lnTo>
                <a:lnTo>
                  <a:pt x="1734978" y="671988"/>
                </a:lnTo>
                <a:lnTo>
                  <a:pt x="1736407" y="698658"/>
                </a:lnTo>
                <a:cubicBezTo>
                  <a:pt x="1738788" y="693705"/>
                  <a:pt x="1741741" y="689228"/>
                  <a:pt x="1745170" y="685514"/>
                </a:cubicBezTo>
                <a:cubicBezTo>
                  <a:pt x="1750599" y="679703"/>
                  <a:pt x="1756981" y="675512"/>
                  <a:pt x="1764410" y="672845"/>
                </a:cubicBezTo>
                <a:cubicBezTo>
                  <a:pt x="1771840" y="670178"/>
                  <a:pt x="1779650" y="668845"/>
                  <a:pt x="1788032" y="668845"/>
                </a:cubicBezTo>
                <a:close/>
                <a:moveTo>
                  <a:pt x="196976" y="668845"/>
                </a:moveTo>
                <a:cubicBezTo>
                  <a:pt x="207740" y="668845"/>
                  <a:pt x="217455" y="670941"/>
                  <a:pt x="226123" y="675131"/>
                </a:cubicBezTo>
                <a:cubicBezTo>
                  <a:pt x="234791" y="679322"/>
                  <a:pt x="241649" y="685609"/>
                  <a:pt x="246697" y="693896"/>
                </a:cubicBezTo>
                <a:cubicBezTo>
                  <a:pt x="251745" y="702278"/>
                  <a:pt x="254317" y="712850"/>
                  <a:pt x="254317" y="725614"/>
                </a:cubicBezTo>
                <a:lnTo>
                  <a:pt x="254317" y="824388"/>
                </a:lnTo>
                <a:lnTo>
                  <a:pt x="221741" y="824388"/>
                </a:lnTo>
                <a:lnTo>
                  <a:pt x="221741" y="735710"/>
                </a:lnTo>
                <a:cubicBezTo>
                  <a:pt x="221741" y="720661"/>
                  <a:pt x="218598" y="710279"/>
                  <a:pt x="212407" y="704468"/>
                </a:cubicBezTo>
                <a:cubicBezTo>
                  <a:pt x="206216" y="698658"/>
                  <a:pt x="198405" y="695801"/>
                  <a:pt x="189071" y="695801"/>
                </a:cubicBezTo>
                <a:cubicBezTo>
                  <a:pt x="182308" y="695801"/>
                  <a:pt x="175831" y="697420"/>
                  <a:pt x="169544" y="700563"/>
                </a:cubicBezTo>
                <a:cubicBezTo>
                  <a:pt x="163258" y="703706"/>
                  <a:pt x="158019" y="708755"/>
                  <a:pt x="153828" y="715613"/>
                </a:cubicBezTo>
                <a:cubicBezTo>
                  <a:pt x="149637" y="722471"/>
                  <a:pt x="147542" y="731710"/>
                  <a:pt x="147542" y="743331"/>
                </a:cubicBezTo>
                <a:lnTo>
                  <a:pt x="147542" y="824388"/>
                </a:lnTo>
                <a:lnTo>
                  <a:pt x="114966" y="824388"/>
                </a:lnTo>
                <a:lnTo>
                  <a:pt x="114966" y="671988"/>
                </a:lnTo>
                <a:lnTo>
                  <a:pt x="143922" y="671988"/>
                </a:lnTo>
                <a:lnTo>
                  <a:pt x="145351" y="698658"/>
                </a:lnTo>
                <a:cubicBezTo>
                  <a:pt x="147732" y="693705"/>
                  <a:pt x="150685" y="689228"/>
                  <a:pt x="154114" y="685514"/>
                </a:cubicBezTo>
                <a:cubicBezTo>
                  <a:pt x="159543" y="679703"/>
                  <a:pt x="165925" y="675512"/>
                  <a:pt x="173354" y="672845"/>
                </a:cubicBezTo>
                <a:cubicBezTo>
                  <a:pt x="180784" y="670178"/>
                  <a:pt x="188594" y="668845"/>
                  <a:pt x="196976" y="668845"/>
                </a:cubicBezTo>
                <a:close/>
                <a:moveTo>
                  <a:pt x="850963" y="668750"/>
                </a:moveTo>
                <a:cubicBezTo>
                  <a:pt x="866203" y="668750"/>
                  <a:pt x="879252" y="671417"/>
                  <a:pt x="890015" y="676846"/>
                </a:cubicBezTo>
                <a:cubicBezTo>
                  <a:pt x="900779" y="682275"/>
                  <a:pt x="908970" y="689991"/>
                  <a:pt x="914685" y="699897"/>
                </a:cubicBezTo>
                <a:lnTo>
                  <a:pt x="892111" y="718756"/>
                </a:lnTo>
                <a:cubicBezTo>
                  <a:pt x="888301" y="710660"/>
                  <a:pt x="882586" y="704659"/>
                  <a:pt x="875061" y="700659"/>
                </a:cubicBezTo>
                <a:cubicBezTo>
                  <a:pt x="867536" y="696754"/>
                  <a:pt x="859726" y="694753"/>
                  <a:pt x="851630" y="694753"/>
                </a:cubicBezTo>
                <a:cubicBezTo>
                  <a:pt x="845153" y="694753"/>
                  <a:pt x="839533" y="695610"/>
                  <a:pt x="834866" y="697230"/>
                </a:cubicBezTo>
                <a:cubicBezTo>
                  <a:pt x="830199" y="698849"/>
                  <a:pt x="826674" y="701040"/>
                  <a:pt x="824198" y="703897"/>
                </a:cubicBezTo>
                <a:cubicBezTo>
                  <a:pt x="821816" y="706755"/>
                  <a:pt x="820578" y="710089"/>
                  <a:pt x="820578" y="713994"/>
                </a:cubicBezTo>
                <a:cubicBezTo>
                  <a:pt x="820578" y="718090"/>
                  <a:pt x="822102" y="721614"/>
                  <a:pt x="825150" y="724662"/>
                </a:cubicBezTo>
                <a:cubicBezTo>
                  <a:pt x="828198" y="727710"/>
                  <a:pt x="833723" y="730091"/>
                  <a:pt x="841628" y="731710"/>
                </a:cubicBezTo>
                <a:lnTo>
                  <a:pt x="876395" y="739044"/>
                </a:lnTo>
                <a:lnTo>
                  <a:pt x="876204" y="738854"/>
                </a:lnTo>
                <a:cubicBezTo>
                  <a:pt x="890873" y="741712"/>
                  <a:pt x="901160" y="746569"/>
                  <a:pt x="907160" y="753332"/>
                </a:cubicBezTo>
                <a:cubicBezTo>
                  <a:pt x="913066" y="760190"/>
                  <a:pt x="916114" y="768477"/>
                  <a:pt x="916114" y="778192"/>
                </a:cubicBezTo>
                <a:cubicBezTo>
                  <a:pt x="916114" y="787908"/>
                  <a:pt x="913542" y="796480"/>
                  <a:pt x="908494" y="803910"/>
                </a:cubicBezTo>
                <a:cubicBezTo>
                  <a:pt x="903446" y="811339"/>
                  <a:pt x="896111" y="817054"/>
                  <a:pt x="886586" y="821150"/>
                </a:cubicBezTo>
                <a:cubicBezTo>
                  <a:pt x="877061" y="825246"/>
                  <a:pt x="865727" y="827246"/>
                  <a:pt x="852487" y="827246"/>
                </a:cubicBezTo>
                <a:cubicBezTo>
                  <a:pt x="837247" y="827246"/>
                  <a:pt x="823340" y="824293"/>
                  <a:pt x="810767" y="818388"/>
                </a:cubicBezTo>
                <a:cubicBezTo>
                  <a:pt x="798099" y="812577"/>
                  <a:pt x="788193" y="804196"/>
                  <a:pt x="780859" y="793432"/>
                </a:cubicBezTo>
                <a:lnTo>
                  <a:pt x="803433" y="773906"/>
                </a:lnTo>
                <a:cubicBezTo>
                  <a:pt x="807910" y="782288"/>
                  <a:pt x="814292" y="788956"/>
                  <a:pt x="822769" y="793908"/>
                </a:cubicBezTo>
                <a:cubicBezTo>
                  <a:pt x="831151" y="798862"/>
                  <a:pt x="841247" y="801338"/>
                  <a:pt x="853058" y="801338"/>
                </a:cubicBezTo>
                <a:cubicBezTo>
                  <a:pt x="862488" y="801338"/>
                  <a:pt x="869822" y="799719"/>
                  <a:pt x="875347" y="796480"/>
                </a:cubicBezTo>
                <a:cubicBezTo>
                  <a:pt x="880776" y="793242"/>
                  <a:pt x="883538" y="788670"/>
                  <a:pt x="883538" y="782764"/>
                </a:cubicBezTo>
                <a:cubicBezTo>
                  <a:pt x="883538" y="778954"/>
                  <a:pt x="882300" y="775525"/>
                  <a:pt x="879728" y="772573"/>
                </a:cubicBezTo>
                <a:cubicBezTo>
                  <a:pt x="877157" y="769620"/>
                  <a:pt x="872394" y="767334"/>
                  <a:pt x="865250" y="765715"/>
                </a:cubicBezTo>
                <a:lnTo>
                  <a:pt x="833247" y="759047"/>
                </a:lnTo>
                <a:cubicBezTo>
                  <a:pt x="816959" y="755808"/>
                  <a:pt x="805338" y="750570"/>
                  <a:pt x="798480" y="743331"/>
                </a:cubicBezTo>
                <a:cubicBezTo>
                  <a:pt x="791527" y="736092"/>
                  <a:pt x="788098" y="726852"/>
                  <a:pt x="788098" y="715708"/>
                </a:cubicBezTo>
                <a:cubicBezTo>
                  <a:pt x="788098" y="707421"/>
                  <a:pt x="790574" y="699706"/>
                  <a:pt x="795432" y="692563"/>
                </a:cubicBezTo>
                <a:cubicBezTo>
                  <a:pt x="800385" y="685419"/>
                  <a:pt x="807529" y="679704"/>
                  <a:pt x="816959" y="675322"/>
                </a:cubicBezTo>
                <a:cubicBezTo>
                  <a:pt x="826388" y="670941"/>
                  <a:pt x="837723" y="668750"/>
                  <a:pt x="850963" y="668750"/>
                </a:cubicBezTo>
                <a:close/>
                <a:moveTo>
                  <a:pt x="375856" y="668750"/>
                </a:moveTo>
                <a:cubicBezTo>
                  <a:pt x="391096" y="668750"/>
                  <a:pt x="404145" y="671417"/>
                  <a:pt x="414909" y="676846"/>
                </a:cubicBezTo>
                <a:cubicBezTo>
                  <a:pt x="425672" y="682275"/>
                  <a:pt x="433863" y="689991"/>
                  <a:pt x="439578" y="699897"/>
                </a:cubicBezTo>
                <a:lnTo>
                  <a:pt x="417004" y="718756"/>
                </a:lnTo>
                <a:cubicBezTo>
                  <a:pt x="413194" y="710660"/>
                  <a:pt x="407479" y="704564"/>
                  <a:pt x="399954" y="700659"/>
                </a:cubicBezTo>
                <a:cubicBezTo>
                  <a:pt x="392430" y="696754"/>
                  <a:pt x="384619" y="694753"/>
                  <a:pt x="376523" y="694753"/>
                </a:cubicBezTo>
                <a:cubicBezTo>
                  <a:pt x="370046" y="694753"/>
                  <a:pt x="364426" y="695610"/>
                  <a:pt x="359759" y="697230"/>
                </a:cubicBezTo>
                <a:cubicBezTo>
                  <a:pt x="355092" y="698849"/>
                  <a:pt x="351567" y="701040"/>
                  <a:pt x="349091" y="703897"/>
                </a:cubicBezTo>
                <a:cubicBezTo>
                  <a:pt x="346710" y="706755"/>
                  <a:pt x="345471" y="710089"/>
                  <a:pt x="345471" y="713994"/>
                </a:cubicBezTo>
                <a:cubicBezTo>
                  <a:pt x="345471" y="718090"/>
                  <a:pt x="346995" y="721614"/>
                  <a:pt x="350043" y="724662"/>
                </a:cubicBezTo>
                <a:cubicBezTo>
                  <a:pt x="353091" y="727710"/>
                  <a:pt x="358616" y="730091"/>
                  <a:pt x="366522" y="731710"/>
                </a:cubicBezTo>
                <a:lnTo>
                  <a:pt x="401288" y="739044"/>
                </a:lnTo>
                <a:lnTo>
                  <a:pt x="401097" y="738854"/>
                </a:lnTo>
                <a:cubicBezTo>
                  <a:pt x="415766" y="741712"/>
                  <a:pt x="426053" y="746569"/>
                  <a:pt x="432054" y="753332"/>
                </a:cubicBezTo>
                <a:cubicBezTo>
                  <a:pt x="437959" y="760190"/>
                  <a:pt x="441007" y="768477"/>
                  <a:pt x="441007" y="778192"/>
                </a:cubicBezTo>
                <a:cubicBezTo>
                  <a:pt x="441007" y="787908"/>
                  <a:pt x="438435" y="796480"/>
                  <a:pt x="433387" y="803910"/>
                </a:cubicBezTo>
                <a:cubicBezTo>
                  <a:pt x="428339" y="811339"/>
                  <a:pt x="421005" y="817054"/>
                  <a:pt x="411480" y="821150"/>
                </a:cubicBezTo>
                <a:cubicBezTo>
                  <a:pt x="401955" y="825246"/>
                  <a:pt x="390620" y="827246"/>
                  <a:pt x="377380" y="827246"/>
                </a:cubicBezTo>
                <a:cubicBezTo>
                  <a:pt x="362140" y="827246"/>
                  <a:pt x="348234" y="824293"/>
                  <a:pt x="335661" y="818388"/>
                </a:cubicBezTo>
                <a:cubicBezTo>
                  <a:pt x="322992" y="812577"/>
                  <a:pt x="313086" y="804196"/>
                  <a:pt x="305752" y="793432"/>
                </a:cubicBezTo>
                <a:lnTo>
                  <a:pt x="328326" y="773906"/>
                </a:lnTo>
                <a:cubicBezTo>
                  <a:pt x="332803" y="782288"/>
                  <a:pt x="339185" y="788956"/>
                  <a:pt x="347662" y="793908"/>
                </a:cubicBezTo>
                <a:cubicBezTo>
                  <a:pt x="356044" y="798862"/>
                  <a:pt x="366141" y="801338"/>
                  <a:pt x="377952" y="801338"/>
                </a:cubicBezTo>
                <a:cubicBezTo>
                  <a:pt x="387381" y="801338"/>
                  <a:pt x="394716" y="799719"/>
                  <a:pt x="400240" y="796480"/>
                </a:cubicBezTo>
                <a:cubicBezTo>
                  <a:pt x="405669" y="793242"/>
                  <a:pt x="408432" y="788670"/>
                  <a:pt x="408432" y="782764"/>
                </a:cubicBezTo>
                <a:cubicBezTo>
                  <a:pt x="408432" y="778954"/>
                  <a:pt x="407193" y="775525"/>
                  <a:pt x="404622" y="772573"/>
                </a:cubicBezTo>
                <a:cubicBezTo>
                  <a:pt x="402050" y="769620"/>
                  <a:pt x="397287" y="767334"/>
                  <a:pt x="390144" y="765715"/>
                </a:cubicBezTo>
                <a:lnTo>
                  <a:pt x="358140" y="759047"/>
                </a:lnTo>
                <a:cubicBezTo>
                  <a:pt x="341852" y="755808"/>
                  <a:pt x="330231" y="750570"/>
                  <a:pt x="323373" y="743331"/>
                </a:cubicBezTo>
                <a:cubicBezTo>
                  <a:pt x="316420" y="736092"/>
                  <a:pt x="312991" y="726852"/>
                  <a:pt x="312991" y="715708"/>
                </a:cubicBezTo>
                <a:cubicBezTo>
                  <a:pt x="312991" y="707421"/>
                  <a:pt x="315468" y="699706"/>
                  <a:pt x="320325" y="692563"/>
                </a:cubicBezTo>
                <a:cubicBezTo>
                  <a:pt x="325278" y="685419"/>
                  <a:pt x="332422" y="679704"/>
                  <a:pt x="341852" y="675322"/>
                </a:cubicBezTo>
                <a:cubicBezTo>
                  <a:pt x="351282" y="670941"/>
                  <a:pt x="362616" y="668750"/>
                  <a:pt x="375856" y="668750"/>
                </a:cubicBezTo>
                <a:close/>
                <a:moveTo>
                  <a:pt x="1016412" y="627221"/>
                </a:moveTo>
                <a:lnTo>
                  <a:pt x="1016412" y="671989"/>
                </a:lnTo>
                <a:lnTo>
                  <a:pt x="1068800" y="671989"/>
                </a:lnTo>
                <a:lnTo>
                  <a:pt x="1068800" y="697611"/>
                </a:lnTo>
                <a:lnTo>
                  <a:pt x="1016412" y="697611"/>
                </a:lnTo>
                <a:lnTo>
                  <a:pt x="1016412" y="778669"/>
                </a:lnTo>
                <a:cubicBezTo>
                  <a:pt x="1016412" y="786193"/>
                  <a:pt x="1018317" y="791718"/>
                  <a:pt x="1022318" y="795147"/>
                </a:cubicBezTo>
                <a:cubicBezTo>
                  <a:pt x="1026318" y="798576"/>
                  <a:pt x="1031652" y="800290"/>
                  <a:pt x="1038320" y="800290"/>
                </a:cubicBezTo>
                <a:cubicBezTo>
                  <a:pt x="1043749" y="800290"/>
                  <a:pt x="1048512" y="799433"/>
                  <a:pt x="1052607" y="797719"/>
                </a:cubicBezTo>
                <a:lnTo>
                  <a:pt x="1052702" y="797719"/>
                </a:lnTo>
                <a:cubicBezTo>
                  <a:pt x="1056703" y="796004"/>
                  <a:pt x="1060513" y="793623"/>
                  <a:pt x="1063942" y="790575"/>
                </a:cubicBezTo>
                <a:lnTo>
                  <a:pt x="1071276" y="814387"/>
                </a:lnTo>
                <a:cubicBezTo>
                  <a:pt x="1066609" y="818483"/>
                  <a:pt x="1060799" y="821721"/>
                  <a:pt x="1054036" y="824008"/>
                </a:cubicBezTo>
                <a:cubicBezTo>
                  <a:pt x="1047273" y="826389"/>
                  <a:pt x="1040129" y="827532"/>
                  <a:pt x="1031366" y="827532"/>
                </a:cubicBezTo>
                <a:cubicBezTo>
                  <a:pt x="1022603" y="827532"/>
                  <a:pt x="1014602" y="826103"/>
                  <a:pt x="1007268" y="823246"/>
                </a:cubicBezTo>
                <a:cubicBezTo>
                  <a:pt x="999934" y="820388"/>
                  <a:pt x="994314" y="815721"/>
                  <a:pt x="990218" y="809339"/>
                </a:cubicBezTo>
                <a:cubicBezTo>
                  <a:pt x="986123" y="802957"/>
                  <a:pt x="984027" y="794575"/>
                  <a:pt x="983837" y="784193"/>
                </a:cubicBezTo>
                <a:lnTo>
                  <a:pt x="983837" y="697611"/>
                </a:lnTo>
                <a:lnTo>
                  <a:pt x="954595" y="697611"/>
                </a:lnTo>
                <a:lnTo>
                  <a:pt x="954595" y="671989"/>
                </a:lnTo>
                <a:lnTo>
                  <a:pt x="983837" y="671989"/>
                </a:lnTo>
                <a:lnTo>
                  <a:pt x="983837" y="636365"/>
                </a:lnTo>
                <a:close/>
                <a:moveTo>
                  <a:pt x="12668" y="623220"/>
                </a:moveTo>
                <a:lnTo>
                  <a:pt x="45244" y="623220"/>
                </a:lnTo>
                <a:lnTo>
                  <a:pt x="45244" y="824388"/>
                </a:lnTo>
                <a:lnTo>
                  <a:pt x="12668" y="824388"/>
                </a:lnTo>
                <a:close/>
                <a:moveTo>
                  <a:pt x="692943" y="611028"/>
                </a:moveTo>
                <a:cubicBezTo>
                  <a:pt x="699039" y="611028"/>
                  <a:pt x="703897" y="612743"/>
                  <a:pt x="707421" y="616172"/>
                </a:cubicBezTo>
                <a:cubicBezTo>
                  <a:pt x="710945" y="619601"/>
                  <a:pt x="712755" y="624458"/>
                  <a:pt x="712755" y="630173"/>
                </a:cubicBezTo>
                <a:cubicBezTo>
                  <a:pt x="712755" y="635888"/>
                  <a:pt x="710945" y="640555"/>
                  <a:pt x="707421" y="644080"/>
                </a:cubicBezTo>
                <a:cubicBezTo>
                  <a:pt x="703897" y="647604"/>
                  <a:pt x="699039" y="649414"/>
                  <a:pt x="692943" y="649414"/>
                </a:cubicBezTo>
                <a:cubicBezTo>
                  <a:pt x="686847" y="649414"/>
                  <a:pt x="681989" y="647604"/>
                  <a:pt x="678465" y="644080"/>
                </a:cubicBezTo>
                <a:cubicBezTo>
                  <a:pt x="674941" y="640460"/>
                  <a:pt x="673131" y="636079"/>
                  <a:pt x="673131" y="630173"/>
                </a:cubicBezTo>
                <a:cubicBezTo>
                  <a:pt x="673131" y="624268"/>
                  <a:pt x="674941" y="619601"/>
                  <a:pt x="678465" y="616172"/>
                </a:cubicBezTo>
                <a:cubicBezTo>
                  <a:pt x="681989" y="612743"/>
                  <a:pt x="686847" y="611028"/>
                  <a:pt x="692943" y="611028"/>
                </a:cubicBezTo>
                <a:close/>
                <a:moveTo>
                  <a:pt x="631412" y="611028"/>
                </a:moveTo>
                <a:cubicBezTo>
                  <a:pt x="637508" y="611028"/>
                  <a:pt x="642366" y="612743"/>
                  <a:pt x="645890" y="616172"/>
                </a:cubicBezTo>
                <a:cubicBezTo>
                  <a:pt x="649414" y="619601"/>
                  <a:pt x="651224" y="624458"/>
                  <a:pt x="651224" y="630173"/>
                </a:cubicBezTo>
                <a:cubicBezTo>
                  <a:pt x="651224" y="635888"/>
                  <a:pt x="649414" y="640555"/>
                  <a:pt x="645890" y="644080"/>
                </a:cubicBezTo>
                <a:cubicBezTo>
                  <a:pt x="642366" y="647604"/>
                  <a:pt x="637222" y="649414"/>
                  <a:pt x="631412" y="649414"/>
                </a:cubicBezTo>
                <a:cubicBezTo>
                  <a:pt x="625602" y="649414"/>
                  <a:pt x="620744" y="647604"/>
                  <a:pt x="617125" y="644080"/>
                </a:cubicBezTo>
                <a:cubicBezTo>
                  <a:pt x="613410" y="640460"/>
                  <a:pt x="611600" y="636079"/>
                  <a:pt x="611600" y="630173"/>
                </a:cubicBezTo>
                <a:cubicBezTo>
                  <a:pt x="611600" y="624268"/>
                  <a:pt x="613505" y="619601"/>
                  <a:pt x="617125" y="616172"/>
                </a:cubicBezTo>
                <a:cubicBezTo>
                  <a:pt x="620744" y="612743"/>
                  <a:pt x="625316" y="611028"/>
                  <a:pt x="631412" y="611028"/>
                </a:cubicBezTo>
                <a:close/>
                <a:moveTo>
                  <a:pt x="513111" y="605789"/>
                </a:moveTo>
                <a:cubicBezTo>
                  <a:pt x="519970" y="605789"/>
                  <a:pt x="525304" y="607504"/>
                  <a:pt x="529113" y="610933"/>
                </a:cubicBezTo>
                <a:cubicBezTo>
                  <a:pt x="532828" y="614457"/>
                  <a:pt x="534733" y="619410"/>
                  <a:pt x="534733" y="625887"/>
                </a:cubicBezTo>
                <a:cubicBezTo>
                  <a:pt x="534733" y="632364"/>
                  <a:pt x="532924" y="637412"/>
                  <a:pt x="529113" y="640936"/>
                </a:cubicBezTo>
                <a:cubicBezTo>
                  <a:pt x="525304" y="644461"/>
                  <a:pt x="520255" y="646270"/>
                  <a:pt x="513111" y="646270"/>
                </a:cubicBezTo>
                <a:cubicBezTo>
                  <a:pt x="505968" y="646270"/>
                  <a:pt x="500538" y="644461"/>
                  <a:pt x="496824" y="640936"/>
                </a:cubicBezTo>
                <a:cubicBezTo>
                  <a:pt x="493109" y="637412"/>
                  <a:pt x="491204" y="632364"/>
                  <a:pt x="491204" y="625887"/>
                </a:cubicBezTo>
                <a:cubicBezTo>
                  <a:pt x="491204" y="619410"/>
                  <a:pt x="493014" y="614362"/>
                  <a:pt x="496824" y="610933"/>
                </a:cubicBezTo>
                <a:cubicBezTo>
                  <a:pt x="500538" y="607504"/>
                  <a:pt x="505968" y="605789"/>
                  <a:pt x="513111" y="605789"/>
                </a:cubicBezTo>
                <a:close/>
                <a:moveTo>
                  <a:pt x="1415033" y="603408"/>
                </a:moveTo>
                <a:lnTo>
                  <a:pt x="1447609" y="603408"/>
                </a:lnTo>
                <a:lnTo>
                  <a:pt x="1447609" y="824388"/>
                </a:lnTo>
                <a:lnTo>
                  <a:pt x="1418653" y="824388"/>
                </a:lnTo>
                <a:lnTo>
                  <a:pt x="1416938" y="795813"/>
                </a:lnTo>
                <a:cubicBezTo>
                  <a:pt x="1415224" y="799814"/>
                  <a:pt x="1413033" y="803528"/>
                  <a:pt x="1410366" y="806862"/>
                </a:cubicBezTo>
                <a:cubicBezTo>
                  <a:pt x="1405128" y="813434"/>
                  <a:pt x="1398555" y="818578"/>
                  <a:pt x="1390745" y="822102"/>
                </a:cubicBezTo>
                <a:cubicBezTo>
                  <a:pt x="1382934" y="825626"/>
                  <a:pt x="1374552" y="827436"/>
                  <a:pt x="1365599" y="827436"/>
                </a:cubicBezTo>
                <a:cubicBezTo>
                  <a:pt x="1353026" y="827436"/>
                  <a:pt x="1341596" y="824293"/>
                  <a:pt x="1331309" y="818006"/>
                </a:cubicBezTo>
                <a:cubicBezTo>
                  <a:pt x="1321117" y="811720"/>
                  <a:pt x="1313021" y="802671"/>
                  <a:pt x="1307115" y="790860"/>
                </a:cubicBezTo>
                <a:cubicBezTo>
                  <a:pt x="1301210" y="779049"/>
                  <a:pt x="1298257" y="765524"/>
                  <a:pt x="1298257" y="748474"/>
                </a:cubicBezTo>
                <a:cubicBezTo>
                  <a:pt x="1298257" y="731424"/>
                  <a:pt x="1301400" y="717041"/>
                  <a:pt x="1307687" y="705230"/>
                </a:cubicBezTo>
                <a:cubicBezTo>
                  <a:pt x="1314069" y="693419"/>
                  <a:pt x="1322450" y="684466"/>
                  <a:pt x="1333023" y="678275"/>
                </a:cubicBezTo>
                <a:cubicBezTo>
                  <a:pt x="1343596" y="672083"/>
                  <a:pt x="1354740" y="668940"/>
                  <a:pt x="1367790" y="668940"/>
                </a:cubicBezTo>
                <a:cubicBezTo>
                  <a:pt x="1380839" y="668940"/>
                  <a:pt x="1391792" y="672464"/>
                  <a:pt x="1400746" y="679608"/>
                </a:cubicBezTo>
                <a:cubicBezTo>
                  <a:pt x="1406937" y="684561"/>
                  <a:pt x="1411700" y="690657"/>
                  <a:pt x="1415033" y="697706"/>
                </a:cubicBezTo>
                <a:close/>
                <a:moveTo>
                  <a:pt x="1631441" y="121158"/>
                </a:moveTo>
                <a:cubicBezTo>
                  <a:pt x="1615820" y="121158"/>
                  <a:pt x="1602961" y="125159"/>
                  <a:pt x="1593056" y="133255"/>
                </a:cubicBezTo>
                <a:cubicBezTo>
                  <a:pt x="1583054" y="141351"/>
                  <a:pt x="1575720" y="153734"/>
                  <a:pt x="1570862" y="170307"/>
                </a:cubicBezTo>
                <a:cubicBezTo>
                  <a:pt x="1566100" y="186881"/>
                  <a:pt x="1563623" y="209074"/>
                  <a:pt x="1563623" y="235363"/>
                </a:cubicBezTo>
                <a:cubicBezTo>
                  <a:pt x="1563623" y="261652"/>
                  <a:pt x="1566005" y="283178"/>
                  <a:pt x="1570862" y="300038"/>
                </a:cubicBezTo>
                <a:cubicBezTo>
                  <a:pt x="1575720" y="316801"/>
                  <a:pt x="1583150" y="329279"/>
                  <a:pt x="1593056" y="337375"/>
                </a:cubicBezTo>
                <a:cubicBezTo>
                  <a:pt x="1602961" y="345472"/>
                  <a:pt x="1615820" y="349472"/>
                  <a:pt x="1631441" y="349472"/>
                </a:cubicBezTo>
                <a:cubicBezTo>
                  <a:pt x="1647062" y="349472"/>
                  <a:pt x="1659921" y="345472"/>
                  <a:pt x="1669827" y="337375"/>
                </a:cubicBezTo>
                <a:cubicBezTo>
                  <a:pt x="1679733" y="329375"/>
                  <a:pt x="1687067" y="316897"/>
                  <a:pt x="1691639" y="300038"/>
                </a:cubicBezTo>
                <a:cubicBezTo>
                  <a:pt x="1696307" y="283274"/>
                  <a:pt x="1698593" y="262128"/>
                  <a:pt x="1698593" y="235363"/>
                </a:cubicBezTo>
                <a:cubicBezTo>
                  <a:pt x="1698593" y="208598"/>
                  <a:pt x="1696211" y="186881"/>
                  <a:pt x="1691639" y="170307"/>
                </a:cubicBezTo>
                <a:cubicBezTo>
                  <a:pt x="1686972" y="153638"/>
                  <a:pt x="1679733" y="141351"/>
                  <a:pt x="1669827" y="133255"/>
                </a:cubicBezTo>
                <a:cubicBezTo>
                  <a:pt x="1659921" y="125159"/>
                  <a:pt x="1647062" y="121158"/>
                  <a:pt x="1631441" y="121158"/>
                </a:cubicBezTo>
                <a:close/>
                <a:moveTo>
                  <a:pt x="640270" y="121158"/>
                </a:moveTo>
                <a:cubicBezTo>
                  <a:pt x="624554" y="121158"/>
                  <a:pt x="611791" y="125159"/>
                  <a:pt x="601884" y="133255"/>
                </a:cubicBezTo>
                <a:cubicBezTo>
                  <a:pt x="591883" y="141351"/>
                  <a:pt x="584549" y="153734"/>
                  <a:pt x="579691" y="170307"/>
                </a:cubicBezTo>
                <a:cubicBezTo>
                  <a:pt x="574929" y="186881"/>
                  <a:pt x="572452" y="209074"/>
                  <a:pt x="572452" y="235363"/>
                </a:cubicBezTo>
                <a:cubicBezTo>
                  <a:pt x="572452" y="261652"/>
                  <a:pt x="574833" y="283178"/>
                  <a:pt x="579691" y="300038"/>
                </a:cubicBezTo>
                <a:cubicBezTo>
                  <a:pt x="584549" y="316801"/>
                  <a:pt x="591979" y="329279"/>
                  <a:pt x="601884" y="337375"/>
                </a:cubicBezTo>
                <a:cubicBezTo>
                  <a:pt x="611791" y="345472"/>
                  <a:pt x="624649" y="349472"/>
                  <a:pt x="640270" y="349472"/>
                </a:cubicBezTo>
                <a:cubicBezTo>
                  <a:pt x="655891" y="349472"/>
                  <a:pt x="668750" y="345472"/>
                  <a:pt x="678656" y="337375"/>
                </a:cubicBezTo>
                <a:cubicBezTo>
                  <a:pt x="688562" y="329375"/>
                  <a:pt x="695896" y="316897"/>
                  <a:pt x="700468" y="300038"/>
                </a:cubicBezTo>
                <a:cubicBezTo>
                  <a:pt x="705135" y="283274"/>
                  <a:pt x="707421" y="262128"/>
                  <a:pt x="707421" y="235363"/>
                </a:cubicBezTo>
                <a:cubicBezTo>
                  <a:pt x="707421" y="208598"/>
                  <a:pt x="705040" y="186881"/>
                  <a:pt x="700468" y="170307"/>
                </a:cubicBezTo>
                <a:cubicBezTo>
                  <a:pt x="695801" y="153638"/>
                  <a:pt x="688562" y="141351"/>
                  <a:pt x="678656" y="133255"/>
                </a:cubicBezTo>
                <a:cubicBezTo>
                  <a:pt x="668750" y="125159"/>
                  <a:pt x="655987" y="121158"/>
                  <a:pt x="640270" y="121158"/>
                </a:cubicBezTo>
                <a:close/>
                <a:moveTo>
                  <a:pt x="1176051" y="6953"/>
                </a:moveTo>
                <a:lnTo>
                  <a:pt x="1337309" y="6953"/>
                </a:lnTo>
                <a:lnTo>
                  <a:pt x="1337309" y="275463"/>
                </a:lnTo>
                <a:cubicBezTo>
                  <a:pt x="1337309" y="337375"/>
                  <a:pt x="1318926" y="385381"/>
                  <a:pt x="1281969" y="419481"/>
                </a:cubicBezTo>
                <a:cubicBezTo>
                  <a:pt x="1245012" y="453676"/>
                  <a:pt x="1191768" y="470725"/>
                  <a:pt x="1122045" y="470725"/>
                </a:cubicBezTo>
                <a:cubicBezTo>
                  <a:pt x="1070800" y="470725"/>
                  <a:pt x="1029843" y="461772"/>
                  <a:pt x="999172" y="443770"/>
                </a:cubicBezTo>
                <a:cubicBezTo>
                  <a:pt x="968502" y="425767"/>
                  <a:pt x="947547" y="401098"/>
                  <a:pt x="936212" y="369665"/>
                </a:cubicBezTo>
                <a:cubicBezTo>
                  <a:pt x="924877" y="338328"/>
                  <a:pt x="922210" y="302800"/>
                  <a:pt x="928211" y="263080"/>
                </a:cubicBezTo>
                <a:lnTo>
                  <a:pt x="1088136" y="236125"/>
                </a:lnTo>
                <a:cubicBezTo>
                  <a:pt x="1082135" y="279463"/>
                  <a:pt x="1082992" y="309277"/>
                  <a:pt x="1090612" y="325374"/>
                </a:cubicBezTo>
                <a:cubicBezTo>
                  <a:pt x="1098232" y="341471"/>
                  <a:pt x="1111472" y="349567"/>
                  <a:pt x="1130427" y="349567"/>
                </a:cubicBezTo>
                <a:cubicBezTo>
                  <a:pt x="1146048" y="349567"/>
                  <a:pt x="1157668" y="342900"/>
                  <a:pt x="1165002" y="329470"/>
                </a:cubicBezTo>
                <a:cubicBezTo>
                  <a:pt x="1172337" y="316135"/>
                  <a:pt x="1176051" y="294227"/>
                  <a:pt x="1176051" y="263747"/>
                </a:cubicBezTo>
                <a:close/>
                <a:moveTo>
                  <a:pt x="0" y="6953"/>
                </a:moveTo>
                <a:lnTo>
                  <a:pt x="161258" y="6953"/>
                </a:lnTo>
                <a:lnTo>
                  <a:pt x="161258" y="345376"/>
                </a:lnTo>
                <a:lnTo>
                  <a:pt x="368237" y="345376"/>
                </a:lnTo>
                <a:lnTo>
                  <a:pt x="368237" y="463772"/>
                </a:lnTo>
                <a:lnTo>
                  <a:pt x="0" y="463772"/>
                </a:lnTo>
                <a:close/>
                <a:moveTo>
                  <a:pt x="1631441" y="0"/>
                </a:moveTo>
                <a:cubicBezTo>
                  <a:pt x="1679924" y="0"/>
                  <a:pt x="1721453" y="9239"/>
                  <a:pt x="1756028" y="27718"/>
                </a:cubicBezTo>
                <a:cubicBezTo>
                  <a:pt x="1790699" y="46196"/>
                  <a:pt x="1817179" y="72962"/>
                  <a:pt x="1835657" y="108014"/>
                </a:cubicBezTo>
                <a:cubicBezTo>
                  <a:pt x="1854136" y="143066"/>
                  <a:pt x="1863375" y="185547"/>
                  <a:pt x="1863375" y="235363"/>
                </a:cubicBezTo>
                <a:cubicBezTo>
                  <a:pt x="1863375" y="285179"/>
                  <a:pt x="1854136" y="327660"/>
                  <a:pt x="1835657" y="362712"/>
                </a:cubicBezTo>
                <a:cubicBezTo>
                  <a:pt x="1817179" y="397764"/>
                  <a:pt x="1790604" y="424529"/>
                  <a:pt x="1756028" y="443008"/>
                </a:cubicBezTo>
                <a:cubicBezTo>
                  <a:pt x="1721453" y="461486"/>
                  <a:pt x="1679924" y="470725"/>
                  <a:pt x="1631441" y="470725"/>
                </a:cubicBezTo>
                <a:cubicBezTo>
                  <a:pt x="1583531" y="470725"/>
                  <a:pt x="1542097" y="461486"/>
                  <a:pt x="1507235" y="443008"/>
                </a:cubicBezTo>
                <a:cubicBezTo>
                  <a:pt x="1472374" y="424529"/>
                  <a:pt x="1445609" y="397764"/>
                  <a:pt x="1426940" y="362712"/>
                </a:cubicBezTo>
                <a:cubicBezTo>
                  <a:pt x="1408271" y="327660"/>
                  <a:pt x="1398936" y="285179"/>
                  <a:pt x="1398936" y="235363"/>
                </a:cubicBezTo>
                <a:cubicBezTo>
                  <a:pt x="1398936" y="185547"/>
                  <a:pt x="1408271" y="143066"/>
                  <a:pt x="1426940" y="108014"/>
                </a:cubicBezTo>
                <a:cubicBezTo>
                  <a:pt x="1445609" y="72962"/>
                  <a:pt x="1472374" y="46196"/>
                  <a:pt x="1507235" y="27718"/>
                </a:cubicBezTo>
                <a:cubicBezTo>
                  <a:pt x="1542002" y="9239"/>
                  <a:pt x="1582959" y="0"/>
                  <a:pt x="1631441" y="0"/>
                </a:cubicBezTo>
                <a:close/>
                <a:moveTo>
                  <a:pt x="640270" y="0"/>
                </a:moveTo>
                <a:cubicBezTo>
                  <a:pt x="688752" y="0"/>
                  <a:pt x="730281" y="9239"/>
                  <a:pt x="764857" y="27718"/>
                </a:cubicBezTo>
                <a:cubicBezTo>
                  <a:pt x="799528" y="46196"/>
                  <a:pt x="826008" y="72962"/>
                  <a:pt x="844486" y="108014"/>
                </a:cubicBezTo>
                <a:cubicBezTo>
                  <a:pt x="862965" y="143066"/>
                  <a:pt x="872204" y="185547"/>
                  <a:pt x="872204" y="235363"/>
                </a:cubicBezTo>
                <a:cubicBezTo>
                  <a:pt x="872204" y="285179"/>
                  <a:pt x="862965" y="327660"/>
                  <a:pt x="844486" y="362712"/>
                </a:cubicBezTo>
                <a:cubicBezTo>
                  <a:pt x="826008" y="397764"/>
                  <a:pt x="799433" y="424529"/>
                  <a:pt x="764857" y="443008"/>
                </a:cubicBezTo>
                <a:cubicBezTo>
                  <a:pt x="730281" y="461486"/>
                  <a:pt x="688181" y="470725"/>
                  <a:pt x="640270" y="470725"/>
                </a:cubicBezTo>
                <a:cubicBezTo>
                  <a:pt x="592359" y="470725"/>
                  <a:pt x="550926" y="461486"/>
                  <a:pt x="516064" y="443008"/>
                </a:cubicBezTo>
                <a:cubicBezTo>
                  <a:pt x="481203" y="424529"/>
                  <a:pt x="454437" y="397764"/>
                  <a:pt x="435768" y="362712"/>
                </a:cubicBezTo>
                <a:cubicBezTo>
                  <a:pt x="417099" y="327660"/>
                  <a:pt x="407765" y="285179"/>
                  <a:pt x="407765" y="235363"/>
                </a:cubicBezTo>
                <a:cubicBezTo>
                  <a:pt x="407765" y="185547"/>
                  <a:pt x="417099" y="143066"/>
                  <a:pt x="435768" y="108014"/>
                </a:cubicBezTo>
                <a:cubicBezTo>
                  <a:pt x="454437" y="72962"/>
                  <a:pt x="481203" y="46196"/>
                  <a:pt x="516064" y="27718"/>
                </a:cubicBezTo>
                <a:cubicBezTo>
                  <a:pt x="550831" y="9239"/>
                  <a:pt x="591788" y="0"/>
                  <a:pt x="640270"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91" name="Google Shape;91;p12"/>
          <p:cNvSpPr txBox="1"/>
          <p:nvPr>
            <p:ph type="title"/>
          </p:nvPr>
        </p:nvSpPr>
        <p:spPr>
          <a:xfrm>
            <a:off x="628650" y="817418"/>
            <a:ext cx="7886700" cy="4437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utan Grafik" showMasterSp="0">
  <p:cSld name="Rubrikbild utan Grafik">
    <p:bg>
      <p:bgPr>
        <a:solidFill>
          <a:schemeClr val="lt2"/>
        </a:solidFill>
      </p:bgPr>
    </p:bg>
    <p:spTree>
      <p:nvGrpSpPr>
        <p:cNvPr id="92" name="Shape 92"/>
        <p:cNvGrpSpPr/>
        <p:nvPr/>
      </p:nvGrpSpPr>
      <p:grpSpPr>
        <a:xfrm>
          <a:off x="0" y="0"/>
          <a:ext cx="0" cy="0"/>
          <a:chOff x="0" y="0"/>
          <a:chExt cx="0" cy="0"/>
        </a:xfrm>
      </p:grpSpPr>
      <p:sp>
        <p:nvSpPr>
          <p:cNvPr id="93" name="Google Shape;93;p13"/>
          <p:cNvSpPr txBox="1"/>
          <p:nvPr>
            <p:ph type="ctrTitle"/>
          </p:nvPr>
        </p:nvSpPr>
        <p:spPr>
          <a:xfrm>
            <a:off x="628650" y="2177490"/>
            <a:ext cx="3998700" cy="17907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3600"/>
              <a:buFont typeface="Arial"/>
              <a:buNone/>
              <a:defRPr b="0" sz="3600">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4" name="Google Shape;94;p13"/>
          <p:cNvSpPr txBox="1"/>
          <p:nvPr>
            <p:ph idx="1" type="subTitle"/>
          </p:nvPr>
        </p:nvSpPr>
        <p:spPr>
          <a:xfrm>
            <a:off x="628650" y="4058445"/>
            <a:ext cx="3998700" cy="408300"/>
          </a:xfrm>
          <a:prstGeom prst="rect">
            <a:avLst/>
          </a:prstGeom>
          <a:noFill/>
          <a:ln>
            <a:noFill/>
          </a:ln>
        </p:spPr>
        <p:txBody>
          <a:bodyPr anchorCtr="0" anchor="t" bIns="0" lIns="0" spcFirstLastPara="1" rIns="0" wrap="square" tIns="0">
            <a:normAutofit/>
          </a:bodyPr>
          <a:lstStyle>
            <a:lvl1pPr lvl="0" algn="l">
              <a:lnSpc>
                <a:spcPct val="90000"/>
              </a:lnSpc>
              <a:spcBef>
                <a:spcPts val="800"/>
              </a:spcBef>
              <a:spcAft>
                <a:spcPts val="0"/>
              </a:spcAft>
              <a:buClr>
                <a:schemeClr val="dk1"/>
              </a:buClr>
              <a:buSzPts val="1500"/>
              <a:buNone/>
              <a:defRPr sz="15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95" name="Google Shape;95;p13"/>
          <p:cNvSpPr txBox="1"/>
          <p:nvPr>
            <p:ph idx="10" type="dt"/>
          </p:nvPr>
        </p:nvSpPr>
        <p:spPr>
          <a:xfrm>
            <a:off x="628650" y="4563706"/>
            <a:ext cx="955200" cy="2739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solidFill>
                  <a:schemeClr val="dk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6" name="Google Shape;96;p13"/>
          <p:cNvSpPr txBox="1"/>
          <p:nvPr>
            <p:ph idx="11" type="ftr"/>
          </p:nvPr>
        </p:nvSpPr>
        <p:spPr>
          <a:xfrm>
            <a:off x="54292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7" name="Google Shape;97;p13"/>
          <p:cNvSpPr txBox="1"/>
          <p:nvPr>
            <p:ph idx="12" type="sldNum"/>
          </p:nvPr>
        </p:nvSpPr>
        <p:spPr>
          <a:xfrm>
            <a:off x="8582296" y="4767263"/>
            <a:ext cx="3837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
              <a:t>‹#›</a:t>
            </a:fld>
            <a:endParaRPr/>
          </a:p>
        </p:txBody>
      </p:sp>
      <p:sp>
        <p:nvSpPr>
          <p:cNvPr id="98" name="Google Shape;98;p13"/>
          <p:cNvSpPr/>
          <p:nvPr>
            <p:ph idx="2" type="pic"/>
          </p:nvPr>
        </p:nvSpPr>
        <p:spPr>
          <a:xfrm>
            <a:off x="4905467" y="0"/>
            <a:ext cx="4238400" cy="5143500"/>
          </a:xfrm>
          <a:prstGeom prst="rect">
            <a:avLst/>
          </a:prstGeom>
          <a:solidFill>
            <a:schemeClr val="lt1"/>
          </a:solidFill>
          <a:ln>
            <a:noFill/>
          </a:ln>
        </p:spPr>
      </p:sp>
      <p:sp>
        <p:nvSpPr>
          <p:cNvPr id="99" name="Google Shape;99;p13"/>
          <p:cNvSpPr/>
          <p:nvPr/>
        </p:nvSpPr>
        <p:spPr>
          <a:xfrm>
            <a:off x="628649" y="661559"/>
            <a:ext cx="982930" cy="469383"/>
          </a:xfrm>
          <a:custGeom>
            <a:rect b="b" l="l" r="r" t="t"/>
            <a:pathLst>
              <a:path extrusionOk="0" h="889825" w="1863375">
                <a:moveTo>
                  <a:pt x="1205864" y="755141"/>
                </a:moveTo>
                <a:lnTo>
                  <a:pt x="1167478" y="763047"/>
                </a:lnTo>
                <a:cubicBezTo>
                  <a:pt x="1158906" y="764666"/>
                  <a:pt x="1152524" y="767047"/>
                  <a:pt x="1148238" y="770095"/>
                </a:cubicBezTo>
                <a:cubicBezTo>
                  <a:pt x="1143952" y="773143"/>
                  <a:pt x="1141856" y="777906"/>
                  <a:pt x="1141856" y="783526"/>
                </a:cubicBezTo>
                <a:cubicBezTo>
                  <a:pt x="1141856" y="789145"/>
                  <a:pt x="1144047" y="793717"/>
                  <a:pt x="1148428" y="797051"/>
                </a:cubicBezTo>
                <a:cubicBezTo>
                  <a:pt x="1152810" y="800385"/>
                  <a:pt x="1158620" y="802099"/>
                  <a:pt x="1165955" y="802099"/>
                </a:cubicBezTo>
                <a:cubicBezTo>
                  <a:pt x="1171003" y="802099"/>
                  <a:pt x="1175956" y="801528"/>
                  <a:pt x="1180718" y="800290"/>
                </a:cubicBezTo>
                <a:cubicBezTo>
                  <a:pt x="1185481" y="799147"/>
                  <a:pt x="1189767" y="797146"/>
                  <a:pt x="1193672" y="794384"/>
                </a:cubicBezTo>
                <a:cubicBezTo>
                  <a:pt x="1197482" y="791622"/>
                  <a:pt x="1200530" y="788098"/>
                  <a:pt x="1202626" y="783716"/>
                </a:cubicBezTo>
                <a:cubicBezTo>
                  <a:pt x="1204816" y="779335"/>
                  <a:pt x="1205864" y="774096"/>
                  <a:pt x="1205864" y="768000"/>
                </a:cubicBezTo>
                <a:lnTo>
                  <a:pt x="1205864" y="767905"/>
                </a:lnTo>
                <a:close/>
                <a:moveTo>
                  <a:pt x="1373790" y="695420"/>
                </a:moveTo>
                <a:cubicBezTo>
                  <a:pt x="1360170" y="695420"/>
                  <a:pt x="1349597" y="700087"/>
                  <a:pt x="1342072" y="709421"/>
                </a:cubicBezTo>
                <a:cubicBezTo>
                  <a:pt x="1334547" y="718756"/>
                  <a:pt x="1330832" y="731614"/>
                  <a:pt x="1330832" y="748093"/>
                </a:cubicBezTo>
                <a:cubicBezTo>
                  <a:pt x="1330832" y="764571"/>
                  <a:pt x="1334452" y="777525"/>
                  <a:pt x="1341786" y="786955"/>
                </a:cubicBezTo>
                <a:cubicBezTo>
                  <a:pt x="1349120" y="796385"/>
                  <a:pt x="1359312" y="801147"/>
                  <a:pt x="1372552" y="801147"/>
                </a:cubicBezTo>
                <a:cubicBezTo>
                  <a:pt x="1381315" y="801147"/>
                  <a:pt x="1388840" y="798956"/>
                  <a:pt x="1395126" y="794480"/>
                </a:cubicBezTo>
                <a:cubicBezTo>
                  <a:pt x="1401413" y="790098"/>
                  <a:pt x="1406366" y="783716"/>
                  <a:pt x="1409795" y="775620"/>
                </a:cubicBezTo>
                <a:lnTo>
                  <a:pt x="1409795" y="775525"/>
                </a:lnTo>
                <a:cubicBezTo>
                  <a:pt x="1413224" y="767429"/>
                  <a:pt x="1414938" y="757713"/>
                  <a:pt x="1414938" y="746283"/>
                </a:cubicBezTo>
                <a:cubicBezTo>
                  <a:pt x="1414938" y="735806"/>
                  <a:pt x="1413224" y="726662"/>
                  <a:pt x="1409795" y="719041"/>
                </a:cubicBezTo>
                <a:cubicBezTo>
                  <a:pt x="1406366" y="711422"/>
                  <a:pt x="1401508" y="705611"/>
                  <a:pt x="1395317" y="701516"/>
                </a:cubicBezTo>
                <a:cubicBezTo>
                  <a:pt x="1389030" y="697420"/>
                  <a:pt x="1381886" y="695420"/>
                  <a:pt x="1373790" y="695420"/>
                </a:cubicBezTo>
                <a:close/>
                <a:moveTo>
                  <a:pt x="1578673" y="694848"/>
                </a:moveTo>
                <a:cubicBezTo>
                  <a:pt x="1569910" y="694848"/>
                  <a:pt x="1562290" y="696848"/>
                  <a:pt x="1555813" y="700944"/>
                </a:cubicBezTo>
                <a:cubicBezTo>
                  <a:pt x="1549241" y="704944"/>
                  <a:pt x="1544288" y="711040"/>
                  <a:pt x="1540859" y="719041"/>
                </a:cubicBezTo>
                <a:cubicBezTo>
                  <a:pt x="1539145" y="723232"/>
                  <a:pt x="1537811" y="727900"/>
                  <a:pt x="1536954" y="732948"/>
                </a:cubicBezTo>
                <a:lnTo>
                  <a:pt x="1617059" y="732948"/>
                </a:lnTo>
                <a:cubicBezTo>
                  <a:pt x="1616297" y="721613"/>
                  <a:pt x="1613059" y="712469"/>
                  <a:pt x="1607058" y="705992"/>
                </a:cubicBezTo>
                <a:cubicBezTo>
                  <a:pt x="1600105" y="698563"/>
                  <a:pt x="1590675" y="694848"/>
                  <a:pt x="1578673" y="694848"/>
                </a:cubicBezTo>
                <a:close/>
                <a:moveTo>
                  <a:pt x="662177" y="694467"/>
                </a:moveTo>
                <a:cubicBezTo>
                  <a:pt x="653033" y="694467"/>
                  <a:pt x="645223" y="696562"/>
                  <a:pt x="638841" y="700753"/>
                </a:cubicBezTo>
                <a:cubicBezTo>
                  <a:pt x="632459" y="704849"/>
                  <a:pt x="627506" y="710945"/>
                  <a:pt x="624077" y="718851"/>
                </a:cubicBezTo>
                <a:cubicBezTo>
                  <a:pt x="620648" y="726757"/>
                  <a:pt x="618934" y="736663"/>
                  <a:pt x="618934" y="748093"/>
                </a:cubicBezTo>
                <a:cubicBezTo>
                  <a:pt x="618934" y="759523"/>
                  <a:pt x="620648" y="769238"/>
                  <a:pt x="624077" y="777239"/>
                </a:cubicBezTo>
                <a:cubicBezTo>
                  <a:pt x="627506" y="785240"/>
                  <a:pt x="632459" y="791336"/>
                  <a:pt x="638841" y="795527"/>
                </a:cubicBezTo>
                <a:cubicBezTo>
                  <a:pt x="645223" y="799718"/>
                  <a:pt x="653033" y="801814"/>
                  <a:pt x="662177" y="801814"/>
                </a:cubicBezTo>
                <a:cubicBezTo>
                  <a:pt x="671321" y="801814"/>
                  <a:pt x="679037" y="799718"/>
                  <a:pt x="685323" y="795527"/>
                </a:cubicBezTo>
                <a:cubicBezTo>
                  <a:pt x="691610" y="791336"/>
                  <a:pt x="696562" y="785240"/>
                  <a:pt x="699991" y="777239"/>
                </a:cubicBezTo>
                <a:cubicBezTo>
                  <a:pt x="703420" y="769143"/>
                  <a:pt x="705135" y="759618"/>
                  <a:pt x="705135" y="748093"/>
                </a:cubicBezTo>
                <a:cubicBezTo>
                  <a:pt x="705135" y="736567"/>
                  <a:pt x="703420" y="726757"/>
                  <a:pt x="699991" y="718851"/>
                </a:cubicBezTo>
                <a:cubicBezTo>
                  <a:pt x="696467" y="710945"/>
                  <a:pt x="691610" y="704944"/>
                  <a:pt x="685323" y="700753"/>
                </a:cubicBezTo>
                <a:cubicBezTo>
                  <a:pt x="679037" y="696562"/>
                  <a:pt x="671321" y="694467"/>
                  <a:pt x="662177" y="694467"/>
                </a:cubicBezTo>
                <a:close/>
                <a:moveTo>
                  <a:pt x="496537" y="671893"/>
                </a:moveTo>
                <a:lnTo>
                  <a:pt x="529113" y="671893"/>
                </a:lnTo>
                <a:lnTo>
                  <a:pt x="529113" y="837723"/>
                </a:lnTo>
                <a:cubicBezTo>
                  <a:pt x="529113" y="850772"/>
                  <a:pt x="526732" y="861060"/>
                  <a:pt x="521969" y="868679"/>
                </a:cubicBezTo>
                <a:cubicBezTo>
                  <a:pt x="517207" y="876299"/>
                  <a:pt x="511015" y="881729"/>
                  <a:pt x="503395" y="884967"/>
                </a:cubicBezTo>
                <a:cubicBezTo>
                  <a:pt x="495775" y="888206"/>
                  <a:pt x="487774" y="889825"/>
                  <a:pt x="479202" y="889825"/>
                </a:cubicBezTo>
                <a:cubicBezTo>
                  <a:pt x="472344" y="889825"/>
                  <a:pt x="466057" y="888872"/>
                  <a:pt x="460343" y="887063"/>
                </a:cubicBezTo>
                <a:cubicBezTo>
                  <a:pt x="454723" y="885253"/>
                  <a:pt x="449960" y="882777"/>
                  <a:pt x="446055" y="879729"/>
                </a:cubicBezTo>
                <a:lnTo>
                  <a:pt x="451579" y="853535"/>
                </a:lnTo>
                <a:cubicBezTo>
                  <a:pt x="454437" y="856011"/>
                  <a:pt x="457771" y="858012"/>
                  <a:pt x="461771" y="859631"/>
                </a:cubicBezTo>
                <a:cubicBezTo>
                  <a:pt x="465676" y="861250"/>
                  <a:pt x="470153" y="862107"/>
                  <a:pt x="475011" y="862107"/>
                </a:cubicBezTo>
                <a:cubicBezTo>
                  <a:pt x="481488" y="862107"/>
                  <a:pt x="486727" y="860012"/>
                  <a:pt x="490727" y="855821"/>
                </a:cubicBezTo>
                <a:cubicBezTo>
                  <a:pt x="494632" y="851725"/>
                  <a:pt x="496633" y="844581"/>
                  <a:pt x="496633" y="834675"/>
                </a:cubicBezTo>
                <a:lnTo>
                  <a:pt x="496537" y="834675"/>
                </a:lnTo>
                <a:close/>
                <a:moveTo>
                  <a:pt x="1579245" y="668940"/>
                </a:moveTo>
                <a:cubicBezTo>
                  <a:pt x="1594104" y="668940"/>
                  <a:pt x="1606677" y="671988"/>
                  <a:pt x="1617059" y="678084"/>
                </a:cubicBezTo>
                <a:lnTo>
                  <a:pt x="1616964" y="677798"/>
                </a:lnTo>
                <a:cubicBezTo>
                  <a:pt x="1627346" y="683894"/>
                  <a:pt x="1635252" y="692181"/>
                  <a:pt x="1640776" y="702754"/>
                </a:cubicBezTo>
                <a:cubicBezTo>
                  <a:pt x="1646206" y="713326"/>
                  <a:pt x="1648968" y="725328"/>
                  <a:pt x="1648968" y="738758"/>
                </a:cubicBezTo>
                <a:cubicBezTo>
                  <a:pt x="1648968" y="742473"/>
                  <a:pt x="1648873" y="745902"/>
                  <a:pt x="1648682" y="749140"/>
                </a:cubicBezTo>
                <a:cubicBezTo>
                  <a:pt x="1648396" y="752474"/>
                  <a:pt x="1648111" y="755236"/>
                  <a:pt x="1647730" y="757713"/>
                </a:cubicBezTo>
                <a:lnTo>
                  <a:pt x="1536097" y="757713"/>
                </a:lnTo>
                <a:cubicBezTo>
                  <a:pt x="1536859" y="765047"/>
                  <a:pt x="1538478" y="771619"/>
                  <a:pt x="1541050" y="777239"/>
                </a:cubicBezTo>
                <a:cubicBezTo>
                  <a:pt x="1544669" y="785145"/>
                  <a:pt x="1549908" y="791146"/>
                  <a:pt x="1556575" y="795241"/>
                </a:cubicBezTo>
                <a:cubicBezTo>
                  <a:pt x="1563338" y="799337"/>
                  <a:pt x="1571244" y="801337"/>
                  <a:pt x="1580388" y="801337"/>
                </a:cubicBezTo>
                <a:cubicBezTo>
                  <a:pt x="1590484" y="801337"/>
                  <a:pt x="1598771" y="799432"/>
                  <a:pt x="1605058" y="795527"/>
                </a:cubicBezTo>
                <a:cubicBezTo>
                  <a:pt x="1611344" y="791622"/>
                  <a:pt x="1616392" y="786288"/>
                  <a:pt x="1620012" y="779335"/>
                </a:cubicBezTo>
                <a:lnTo>
                  <a:pt x="1645920" y="791527"/>
                </a:lnTo>
                <a:cubicBezTo>
                  <a:pt x="1642300" y="798861"/>
                  <a:pt x="1637347" y="805147"/>
                  <a:pt x="1631156" y="810577"/>
                </a:cubicBezTo>
                <a:cubicBezTo>
                  <a:pt x="1624965" y="816006"/>
                  <a:pt x="1617631" y="820102"/>
                  <a:pt x="1609058" y="822959"/>
                </a:cubicBezTo>
                <a:cubicBezTo>
                  <a:pt x="1600581" y="825817"/>
                  <a:pt x="1591246" y="827245"/>
                  <a:pt x="1581055" y="827245"/>
                </a:cubicBezTo>
                <a:cubicBezTo>
                  <a:pt x="1565815" y="827245"/>
                  <a:pt x="1552480" y="824102"/>
                  <a:pt x="1540859" y="817816"/>
                </a:cubicBezTo>
                <a:cubicBezTo>
                  <a:pt x="1529334" y="811529"/>
                  <a:pt x="1520285" y="802385"/>
                  <a:pt x="1513903" y="790574"/>
                </a:cubicBezTo>
                <a:cubicBezTo>
                  <a:pt x="1507522" y="778763"/>
                  <a:pt x="1504283" y="764476"/>
                  <a:pt x="1504283" y="748093"/>
                </a:cubicBezTo>
                <a:cubicBezTo>
                  <a:pt x="1504283" y="731710"/>
                  <a:pt x="1507522" y="717517"/>
                  <a:pt x="1513903" y="705611"/>
                </a:cubicBezTo>
                <a:cubicBezTo>
                  <a:pt x="1520285" y="693800"/>
                  <a:pt x="1529143" y="684656"/>
                  <a:pt x="1540573" y="678370"/>
                </a:cubicBezTo>
                <a:cubicBezTo>
                  <a:pt x="1551908" y="672083"/>
                  <a:pt x="1564386" y="668940"/>
                  <a:pt x="1579245" y="668940"/>
                </a:cubicBezTo>
                <a:close/>
                <a:moveTo>
                  <a:pt x="1175765" y="668940"/>
                </a:moveTo>
                <a:cubicBezTo>
                  <a:pt x="1187957" y="668940"/>
                  <a:pt x="1198720" y="670845"/>
                  <a:pt x="1208055" y="674845"/>
                </a:cubicBezTo>
                <a:cubicBezTo>
                  <a:pt x="1217389" y="678751"/>
                  <a:pt x="1224724" y="684751"/>
                  <a:pt x="1230153" y="692657"/>
                </a:cubicBezTo>
                <a:cubicBezTo>
                  <a:pt x="1235582" y="700563"/>
                  <a:pt x="1238249" y="710755"/>
                  <a:pt x="1238249" y="723137"/>
                </a:cubicBezTo>
                <a:lnTo>
                  <a:pt x="1238249" y="791146"/>
                </a:lnTo>
                <a:lnTo>
                  <a:pt x="1238249" y="791241"/>
                </a:lnTo>
                <a:cubicBezTo>
                  <a:pt x="1238249" y="798766"/>
                  <a:pt x="1241964" y="802480"/>
                  <a:pt x="1249489" y="802480"/>
                </a:cubicBezTo>
                <a:cubicBezTo>
                  <a:pt x="1253108" y="802480"/>
                  <a:pt x="1256728" y="802004"/>
                  <a:pt x="1260157" y="800956"/>
                </a:cubicBezTo>
                <a:lnTo>
                  <a:pt x="1258347" y="823531"/>
                </a:lnTo>
                <a:cubicBezTo>
                  <a:pt x="1253585" y="825721"/>
                  <a:pt x="1247774" y="826864"/>
                  <a:pt x="1240631" y="826864"/>
                </a:cubicBezTo>
                <a:cubicBezTo>
                  <a:pt x="1234154" y="826864"/>
                  <a:pt x="1228248" y="825626"/>
                  <a:pt x="1223105" y="823340"/>
                </a:cubicBezTo>
                <a:cubicBezTo>
                  <a:pt x="1217961" y="821054"/>
                  <a:pt x="1213865" y="817435"/>
                  <a:pt x="1210912" y="812672"/>
                </a:cubicBezTo>
                <a:cubicBezTo>
                  <a:pt x="1209579" y="810481"/>
                  <a:pt x="1208531" y="807910"/>
                  <a:pt x="1207769" y="805147"/>
                </a:cubicBezTo>
                <a:cubicBezTo>
                  <a:pt x="1206150" y="807624"/>
                  <a:pt x="1204245" y="810005"/>
                  <a:pt x="1201959" y="812101"/>
                </a:cubicBezTo>
                <a:cubicBezTo>
                  <a:pt x="1196244" y="817339"/>
                  <a:pt x="1189672" y="821149"/>
                  <a:pt x="1182147" y="823721"/>
                </a:cubicBezTo>
                <a:cubicBezTo>
                  <a:pt x="1174622" y="826293"/>
                  <a:pt x="1167002" y="827531"/>
                  <a:pt x="1159287" y="827531"/>
                </a:cubicBezTo>
                <a:cubicBezTo>
                  <a:pt x="1149762" y="827531"/>
                  <a:pt x="1141189" y="826007"/>
                  <a:pt x="1133570" y="822959"/>
                </a:cubicBezTo>
                <a:cubicBezTo>
                  <a:pt x="1125949" y="819911"/>
                  <a:pt x="1119949" y="815244"/>
                  <a:pt x="1115567" y="809053"/>
                </a:cubicBezTo>
                <a:cubicBezTo>
                  <a:pt x="1111186" y="802861"/>
                  <a:pt x="1108995" y="795146"/>
                  <a:pt x="1108995" y="786002"/>
                </a:cubicBezTo>
                <a:cubicBezTo>
                  <a:pt x="1108995" y="774667"/>
                  <a:pt x="1112710" y="765333"/>
                  <a:pt x="1120139" y="757999"/>
                </a:cubicBezTo>
                <a:cubicBezTo>
                  <a:pt x="1127569" y="750664"/>
                  <a:pt x="1138046" y="745711"/>
                  <a:pt x="1151667" y="743044"/>
                </a:cubicBezTo>
                <a:lnTo>
                  <a:pt x="1205960" y="732376"/>
                </a:lnTo>
                <a:lnTo>
                  <a:pt x="1205960" y="726566"/>
                </a:lnTo>
                <a:cubicBezTo>
                  <a:pt x="1205960" y="716374"/>
                  <a:pt x="1203197" y="708564"/>
                  <a:pt x="1197578" y="702944"/>
                </a:cubicBezTo>
                <a:cubicBezTo>
                  <a:pt x="1191958" y="697324"/>
                  <a:pt x="1184243" y="694562"/>
                  <a:pt x="1174527" y="694562"/>
                </a:cubicBezTo>
                <a:cubicBezTo>
                  <a:pt x="1165383" y="694562"/>
                  <a:pt x="1157572" y="696658"/>
                  <a:pt x="1151095" y="700944"/>
                </a:cubicBezTo>
                <a:cubicBezTo>
                  <a:pt x="1144618" y="705230"/>
                  <a:pt x="1139856" y="712183"/>
                  <a:pt x="1136808" y="721708"/>
                </a:cubicBezTo>
                <a:lnTo>
                  <a:pt x="1109376" y="710088"/>
                </a:lnTo>
                <a:cubicBezTo>
                  <a:pt x="1113186" y="697610"/>
                  <a:pt x="1120806" y="687704"/>
                  <a:pt x="1132045" y="680180"/>
                </a:cubicBezTo>
                <a:cubicBezTo>
                  <a:pt x="1143285" y="672750"/>
                  <a:pt x="1157858" y="668940"/>
                  <a:pt x="1175765" y="668940"/>
                </a:cubicBezTo>
                <a:close/>
                <a:moveTo>
                  <a:pt x="662177" y="668940"/>
                </a:moveTo>
                <a:cubicBezTo>
                  <a:pt x="677036" y="668940"/>
                  <a:pt x="690085" y="672083"/>
                  <a:pt x="701516" y="678370"/>
                </a:cubicBezTo>
                <a:cubicBezTo>
                  <a:pt x="712850" y="684656"/>
                  <a:pt x="721804" y="693705"/>
                  <a:pt x="728185" y="705611"/>
                </a:cubicBezTo>
                <a:cubicBezTo>
                  <a:pt x="734567" y="717422"/>
                  <a:pt x="737806" y="731710"/>
                  <a:pt x="737806" y="748093"/>
                </a:cubicBezTo>
                <a:cubicBezTo>
                  <a:pt x="737806" y="764476"/>
                  <a:pt x="734567" y="778763"/>
                  <a:pt x="728185" y="790574"/>
                </a:cubicBezTo>
                <a:cubicBezTo>
                  <a:pt x="721804" y="802385"/>
                  <a:pt x="712850" y="811529"/>
                  <a:pt x="701516" y="817816"/>
                </a:cubicBezTo>
                <a:cubicBezTo>
                  <a:pt x="690085" y="824102"/>
                  <a:pt x="677036" y="827245"/>
                  <a:pt x="662177" y="827245"/>
                </a:cubicBezTo>
                <a:cubicBezTo>
                  <a:pt x="647318" y="827245"/>
                  <a:pt x="634174" y="824102"/>
                  <a:pt x="622839" y="817816"/>
                </a:cubicBezTo>
                <a:cubicBezTo>
                  <a:pt x="611409" y="811529"/>
                  <a:pt x="602456" y="802480"/>
                  <a:pt x="595979" y="790574"/>
                </a:cubicBezTo>
                <a:cubicBezTo>
                  <a:pt x="589502" y="778763"/>
                  <a:pt x="586263" y="764476"/>
                  <a:pt x="586263" y="748093"/>
                </a:cubicBezTo>
                <a:cubicBezTo>
                  <a:pt x="586263" y="731710"/>
                  <a:pt x="589502" y="717517"/>
                  <a:pt x="595979" y="705611"/>
                </a:cubicBezTo>
                <a:cubicBezTo>
                  <a:pt x="602551" y="693800"/>
                  <a:pt x="611409" y="684656"/>
                  <a:pt x="622839" y="678370"/>
                </a:cubicBezTo>
                <a:cubicBezTo>
                  <a:pt x="634269" y="672083"/>
                  <a:pt x="647318" y="668940"/>
                  <a:pt x="662177" y="668940"/>
                </a:cubicBezTo>
                <a:close/>
                <a:moveTo>
                  <a:pt x="1788032" y="668845"/>
                </a:moveTo>
                <a:cubicBezTo>
                  <a:pt x="1798891" y="668845"/>
                  <a:pt x="1808511" y="670941"/>
                  <a:pt x="1817179" y="675131"/>
                </a:cubicBezTo>
                <a:cubicBezTo>
                  <a:pt x="1825847" y="679322"/>
                  <a:pt x="1832705" y="685609"/>
                  <a:pt x="1837753" y="693896"/>
                </a:cubicBezTo>
                <a:cubicBezTo>
                  <a:pt x="1842801" y="702278"/>
                  <a:pt x="1845373" y="712850"/>
                  <a:pt x="1845373" y="725614"/>
                </a:cubicBezTo>
                <a:lnTo>
                  <a:pt x="1845373" y="824388"/>
                </a:lnTo>
                <a:lnTo>
                  <a:pt x="1812797" y="824388"/>
                </a:lnTo>
                <a:lnTo>
                  <a:pt x="1812797" y="735710"/>
                </a:lnTo>
                <a:cubicBezTo>
                  <a:pt x="1812797" y="720661"/>
                  <a:pt x="1809654" y="710279"/>
                  <a:pt x="1803463" y="704468"/>
                </a:cubicBezTo>
                <a:cubicBezTo>
                  <a:pt x="1797272" y="698658"/>
                  <a:pt x="1789461" y="695801"/>
                  <a:pt x="1780126" y="695801"/>
                </a:cubicBezTo>
                <a:cubicBezTo>
                  <a:pt x="1773364" y="695801"/>
                  <a:pt x="1766887" y="697420"/>
                  <a:pt x="1760600" y="700563"/>
                </a:cubicBezTo>
                <a:cubicBezTo>
                  <a:pt x="1754314" y="703706"/>
                  <a:pt x="1749075" y="708755"/>
                  <a:pt x="1744884" y="715613"/>
                </a:cubicBezTo>
                <a:cubicBezTo>
                  <a:pt x="1740693" y="722471"/>
                  <a:pt x="1738597" y="731710"/>
                  <a:pt x="1738597" y="743331"/>
                </a:cubicBezTo>
                <a:lnTo>
                  <a:pt x="1738597" y="824388"/>
                </a:lnTo>
                <a:lnTo>
                  <a:pt x="1706022" y="824388"/>
                </a:lnTo>
                <a:lnTo>
                  <a:pt x="1706022" y="671988"/>
                </a:lnTo>
                <a:lnTo>
                  <a:pt x="1734978" y="671988"/>
                </a:lnTo>
                <a:lnTo>
                  <a:pt x="1736407" y="698658"/>
                </a:lnTo>
                <a:cubicBezTo>
                  <a:pt x="1738788" y="693705"/>
                  <a:pt x="1741741" y="689228"/>
                  <a:pt x="1745170" y="685514"/>
                </a:cubicBezTo>
                <a:cubicBezTo>
                  <a:pt x="1750599" y="679703"/>
                  <a:pt x="1756981" y="675512"/>
                  <a:pt x="1764410" y="672845"/>
                </a:cubicBezTo>
                <a:cubicBezTo>
                  <a:pt x="1771840" y="670178"/>
                  <a:pt x="1779650" y="668845"/>
                  <a:pt x="1788032" y="668845"/>
                </a:cubicBezTo>
                <a:close/>
                <a:moveTo>
                  <a:pt x="196976" y="668845"/>
                </a:moveTo>
                <a:cubicBezTo>
                  <a:pt x="207740" y="668845"/>
                  <a:pt x="217455" y="670941"/>
                  <a:pt x="226123" y="675131"/>
                </a:cubicBezTo>
                <a:cubicBezTo>
                  <a:pt x="234791" y="679322"/>
                  <a:pt x="241649" y="685609"/>
                  <a:pt x="246697" y="693896"/>
                </a:cubicBezTo>
                <a:cubicBezTo>
                  <a:pt x="251745" y="702278"/>
                  <a:pt x="254317" y="712850"/>
                  <a:pt x="254317" y="725614"/>
                </a:cubicBezTo>
                <a:lnTo>
                  <a:pt x="254317" y="824388"/>
                </a:lnTo>
                <a:lnTo>
                  <a:pt x="221741" y="824388"/>
                </a:lnTo>
                <a:lnTo>
                  <a:pt x="221741" y="735710"/>
                </a:lnTo>
                <a:cubicBezTo>
                  <a:pt x="221741" y="720661"/>
                  <a:pt x="218598" y="710279"/>
                  <a:pt x="212407" y="704468"/>
                </a:cubicBezTo>
                <a:cubicBezTo>
                  <a:pt x="206216" y="698658"/>
                  <a:pt x="198405" y="695801"/>
                  <a:pt x="189071" y="695801"/>
                </a:cubicBezTo>
                <a:cubicBezTo>
                  <a:pt x="182308" y="695801"/>
                  <a:pt x="175831" y="697420"/>
                  <a:pt x="169544" y="700563"/>
                </a:cubicBezTo>
                <a:cubicBezTo>
                  <a:pt x="163258" y="703706"/>
                  <a:pt x="158019" y="708755"/>
                  <a:pt x="153828" y="715613"/>
                </a:cubicBezTo>
                <a:cubicBezTo>
                  <a:pt x="149637" y="722471"/>
                  <a:pt x="147542" y="731710"/>
                  <a:pt x="147542" y="743331"/>
                </a:cubicBezTo>
                <a:lnTo>
                  <a:pt x="147542" y="824388"/>
                </a:lnTo>
                <a:lnTo>
                  <a:pt x="114966" y="824388"/>
                </a:lnTo>
                <a:lnTo>
                  <a:pt x="114966" y="671988"/>
                </a:lnTo>
                <a:lnTo>
                  <a:pt x="143922" y="671988"/>
                </a:lnTo>
                <a:lnTo>
                  <a:pt x="145351" y="698658"/>
                </a:lnTo>
                <a:cubicBezTo>
                  <a:pt x="147732" y="693705"/>
                  <a:pt x="150685" y="689228"/>
                  <a:pt x="154114" y="685514"/>
                </a:cubicBezTo>
                <a:cubicBezTo>
                  <a:pt x="159543" y="679703"/>
                  <a:pt x="165925" y="675512"/>
                  <a:pt x="173354" y="672845"/>
                </a:cubicBezTo>
                <a:cubicBezTo>
                  <a:pt x="180784" y="670178"/>
                  <a:pt x="188594" y="668845"/>
                  <a:pt x="196976" y="668845"/>
                </a:cubicBezTo>
                <a:close/>
                <a:moveTo>
                  <a:pt x="850963" y="668750"/>
                </a:moveTo>
                <a:cubicBezTo>
                  <a:pt x="866203" y="668750"/>
                  <a:pt x="879252" y="671417"/>
                  <a:pt x="890015" y="676846"/>
                </a:cubicBezTo>
                <a:cubicBezTo>
                  <a:pt x="900779" y="682275"/>
                  <a:pt x="908970" y="689991"/>
                  <a:pt x="914685" y="699897"/>
                </a:cubicBezTo>
                <a:lnTo>
                  <a:pt x="892111" y="718756"/>
                </a:lnTo>
                <a:cubicBezTo>
                  <a:pt x="888301" y="710660"/>
                  <a:pt x="882586" y="704659"/>
                  <a:pt x="875061" y="700659"/>
                </a:cubicBezTo>
                <a:cubicBezTo>
                  <a:pt x="867536" y="696754"/>
                  <a:pt x="859726" y="694753"/>
                  <a:pt x="851630" y="694753"/>
                </a:cubicBezTo>
                <a:cubicBezTo>
                  <a:pt x="845153" y="694753"/>
                  <a:pt x="839533" y="695610"/>
                  <a:pt x="834866" y="697230"/>
                </a:cubicBezTo>
                <a:cubicBezTo>
                  <a:pt x="830199" y="698849"/>
                  <a:pt x="826674" y="701040"/>
                  <a:pt x="824198" y="703897"/>
                </a:cubicBezTo>
                <a:cubicBezTo>
                  <a:pt x="821816" y="706755"/>
                  <a:pt x="820578" y="710089"/>
                  <a:pt x="820578" y="713994"/>
                </a:cubicBezTo>
                <a:cubicBezTo>
                  <a:pt x="820578" y="718090"/>
                  <a:pt x="822102" y="721614"/>
                  <a:pt x="825150" y="724662"/>
                </a:cubicBezTo>
                <a:cubicBezTo>
                  <a:pt x="828198" y="727710"/>
                  <a:pt x="833723" y="730091"/>
                  <a:pt x="841628" y="731710"/>
                </a:cubicBezTo>
                <a:lnTo>
                  <a:pt x="876395" y="739044"/>
                </a:lnTo>
                <a:lnTo>
                  <a:pt x="876204" y="738854"/>
                </a:lnTo>
                <a:cubicBezTo>
                  <a:pt x="890873" y="741712"/>
                  <a:pt x="901160" y="746569"/>
                  <a:pt x="907160" y="753332"/>
                </a:cubicBezTo>
                <a:cubicBezTo>
                  <a:pt x="913066" y="760190"/>
                  <a:pt x="916114" y="768477"/>
                  <a:pt x="916114" y="778192"/>
                </a:cubicBezTo>
                <a:cubicBezTo>
                  <a:pt x="916114" y="787908"/>
                  <a:pt x="913542" y="796480"/>
                  <a:pt x="908494" y="803910"/>
                </a:cubicBezTo>
                <a:cubicBezTo>
                  <a:pt x="903446" y="811339"/>
                  <a:pt x="896111" y="817054"/>
                  <a:pt x="886586" y="821150"/>
                </a:cubicBezTo>
                <a:cubicBezTo>
                  <a:pt x="877061" y="825246"/>
                  <a:pt x="865727" y="827246"/>
                  <a:pt x="852487" y="827246"/>
                </a:cubicBezTo>
                <a:cubicBezTo>
                  <a:pt x="837247" y="827246"/>
                  <a:pt x="823340" y="824293"/>
                  <a:pt x="810767" y="818388"/>
                </a:cubicBezTo>
                <a:cubicBezTo>
                  <a:pt x="798099" y="812577"/>
                  <a:pt x="788193" y="804196"/>
                  <a:pt x="780859" y="793432"/>
                </a:cubicBezTo>
                <a:lnTo>
                  <a:pt x="803433" y="773906"/>
                </a:lnTo>
                <a:cubicBezTo>
                  <a:pt x="807910" y="782288"/>
                  <a:pt x="814292" y="788956"/>
                  <a:pt x="822769" y="793908"/>
                </a:cubicBezTo>
                <a:cubicBezTo>
                  <a:pt x="831151" y="798862"/>
                  <a:pt x="841247" y="801338"/>
                  <a:pt x="853058" y="801338"/>
                </a:cubicBezTo>
                <a:cubicBezTo>
                  <a:pt x="862488" y="801338"/>
                  <a:pt x="869822" y="799719"/>
                  <a:pt x="875347" y="796480"/>
                </a:cubicBezTo>
                <a:cubicBezTo>
                  <a:pt x="880776" y="793242"/>
                  <a:pt x="883538" y="788670"/>
                  <a:pt x="883538" y="782764"/>
                </a:cubicBezTo>
                <a:cubicBezTo>
                  <a:pt x="883538" y="778954"/>
                  <a:pt x="882300" y="775525"/>
                  <a:pt x="879728" y="772573"/>
                </a:cubicBezTo>
                <a:cubicBezTo>
                  <a:pt x="877157" y="769620"/>
                  <a:pt x="872394" y="767334"/>
                  <a:pt x="865250" y="765715"/>
                </a:cubicBezTo>
                <a:lnTo>
                  <a:pt x="833247" y="759047"/>
                </a:lnTo>
                <a:cubicBezTo>
                  <a:pt x="816959" y="755808"/>
                  <a:pt x="805338" y="750570"/>
                  <a:pt x="798480" y="743331"/>
                </a:cubicBezTo>
                <a:cubicBezTo>
                  <a:pt x="791527" y="736092"/>
                  <a:pt x="788098" y="726852"/>
                  <a:pt x="788098" y="715708"/>
                </a:cubicBezTo>
                <a:cubicBezTo>
                  <a:pt x="788098" y="707421"/>
                  <a:pt x="790574" y="699706"/>
                  <a:pt x="795432" y="692563"/>
                </a:cubicBezTo>
                <a:cubicBezTo>
                  <a:pt x="800385" y="685419"/>
                  <a:pt x="807529" y="679704"/>
                  <a:pt x="816959" y="675322"/>
                </a:cubicBezTo>
                <a:cubicBezTo>
                  <a:pt x="826388" y="670941"/>
                  <a:pt x="837723" y="668750"/>
                  <a:pt x="850963" y="668750"/>
                </a:cubicBezTo>
                <a:close/>
                <a:moveTo>
                  <a:pt x="375856" y="668750"/>
                </a:moveTo>
                <a:cubicBezTo>
                  <a:pt x="391096" y="668750"/>
                  <a:pt x="404145" y="671417"/>
                  <a:pt x="414909" y="676846"/>
                </a:cubicBezTo>
                <a:cubicBezTo>
                  <a:pt x="425672" y="682275"/>
                  <a:pt x="433863" y="689991"/>
                  <a:pt x="439578" y="699897"/>
                </a:cubicBezTo>
                <a:lnTo>
                  <a:pt x="417004" y="718756"/>
                </a:lnTo>
                <a:cubicBezTo>
                  <a:pt x="413194" y="710660"/>
                  <a:pt x="407479" y="704564"/>
                  <a:pt x="399954" y="700659"/>
                </a:cubicBezTo>
                <a:cubicBezTo>
                  <a:pt x="392430" y="696754"/>
                  <a:pt x="384619" y="694753"/>
                  <a:pt x="376523" y="694753"/>
                </a:cubicBezTo>
                <a:cubicBezTo>
                  <a:pt x="370046" y="694753"/>
                  <a:pt x="364426" y="695610"/>
                  <a:pt x="359759" y="697230"/>
                </a:cubicBezTo>
                <a:cubicBezTo>
                  <a:pt x="355092" y="698849"/>
                  <a:pt x="351567" y="701040"/>
                  <a:pt x="349091" y="703897"/>
                </a:cubicBezTo>
                <a:cubicBezTo>
                  <a:pt x="346710" y="706755"/>
                  <a:pt x="345471" y="710089"/>
                  <a:pt x="345471" y="713994"/>
                </a:cubicBezTo>
                <a:cubicBezTo>
                  <a:pt x="345471" y="718090"/>
                  <a:pt x="346995" y="721614"/>
                  <a:pt x="350043" y="724662"/>
                </a:cubicBezTo>
                <a:cubicBezTo>
                  <a:pt x="353091" y="727710"/>
                  <a:pt x="358616" y="730091"/>
                  <a:pt x="366522" y="731710"/>
                </a:cubicBezTo>
                <a:lnTo>
                  <a:pt x="401288" y="739044"/>
                </a:lnTo>
                <a:lnTo>
                  <a:pt x="401097" y="738854"/>
                </a:lnTo>
                <a:cubicBezTo>
                  <a:pt x="415766" y="741712"/>
                  <a:pt x="426053" y="746569"/>
                  <a:pt x="432054" y="753332"/>
                </a:cubicBezTo>
                <a:cubicBezTo>
                  <a:pt x="437959" y="760190"/>
                  <a:pt x="441007" y="768477"/>
                  <a:pt x="441007" y="778192"/>
                </a:cubicBezTo>
                <a:cubicBezTo>
                  <a:pt x="441007" y="787908"/>
                  <a:pt x="438435" y="796480"/>
                  <a:pt x="433387" y="803910"/>
                </a:cubicBezTo>
                <a:cubicBezTo>
                  <a:pt x="428339" y="811339"/>
                  <a:pt x="421005" y="817054"/>
                  <a:pt x="411480" y="821150"/>
                </a:cubicBezTo>
                <a:cubicBezTo>
                  <a:pt x="401955" y="825246"/>
                  <a:pt x="390620" y="827246"/>
                  <a:pt x="377380" y="827246"/>
                </a:cubicBezTo>
                <a:cubicBezTo>
                  <a:pt x="362140" y="827246"/>
                  <a:pt x="348234" y="824293"/>
                  <a:pt x="335661" y="818388"/>
                </a:cubicBezTo>
                <a:cubicBezTo>
                  <a:pt x="322992" y="812577"/>
                  <a:pt x="313086" y="804196"/>
                  <a:pt x="305752" y="793432"/>
                </a:cubicBezTo>
                <a:lnTo>
                  <a:pt x="328326" y="773906"/>
                </a:lnTo>
                <a:cubicBezTo>
                  <a:pt x="332803" y="782288"/>
                  <a:pt x="339185" y="788956"/>
                  <a:pt x="347662" y="793908"/>
                </a:cubicBezTo>
                <a:cubicBezTo>
                  <a:pt x="356044" y="798862"/>
                  <a:pt x="366141" y="801338"/>
                  <a:pt x="377952" y="801338"/>
                </a:cubicBezTo>
                <a:cubicBezTo>
                  <a:pt x="387381" y="801338"/>
                  <a:pt x="394716" y="799719"/>
                  <a:pt x="400240" y="796480"/>
                </a:cubicBezTo>
                <a:cubicBezTo>
                  <a:pt x="405669" y="793242"/>
                  <a:pt x="408432" y="788670"/>
                  <a:pt x="408432" y="782764"/>
                </a:cubicBezTo>
                <a:cubicBezTo>
                  <a:pt x="408432" y="778954"/>
                  <a:pt x="407193" y="775525"/>
                  <a:pt x="404622" y="772573"/>
                </a:cubicBezTo>
                <a:cubicBezTo>
                  <a:pt x="402050" y="769620"/>
                  <a:pt x="397287" y="767334"/>
                  <a:pt x="390144" y="765715"/>
                </a:cubicBezTo>
                <a:lnTo>
                  <a:pt x="358140" y="759047"/>
                </a:lnTo>
                <a:cubicBezTo>
                  <a:pt x="341852" y="755808"/>
                  <a:pt x="330231" y="750570"/>
                  <a:pt x="323373" y="743331"/>
                </a:cubicBezTo>
                <a:cubicBezTo>
                  <a:pt x="316420" y="736092"/>
                  <a:pt x="312991" y="726852"/>
                  <a:pt x="312991" y="715708"/>
                </a:cubicBezTo>
                <a:cubicBezTo>
                  <a:pt x="312991" y="707421"/>
                  <a:pt x="315468" y="699706"/>
                  <a:pt x="320325" y="692563"/>
                </a:cubicBezTo>
                <a:cubicBezTo>
                  <a:pt x="325278" y="685419"/>
                  <a:pt x="332422" y="679704"/>
                  <a:pt x="341852" y="675322"/>
                </a:cubicBezTo>
                <a:cubicBezTo>
                  <a:pt x="351282" y="670941"/>
                  <a:pt x="362616" y="668750"/>
                  <a:pt x="375856" y="668750"/>
                </a:cubicBezTo>
                <a:close/>
                <a:moveTo>
                  <a:pt x="1016412" y="627221"/>
                </a:moveTo>
                <a:lnTo>
                  <a:pt x="1016412" y="671989"/>
                </a:lnTo>
                <a:lnTo>
                  <a:pt x="1068800" y="671989"/>
                </a:lnTo>
                <a:lnTo>
                  <a:pt x="1068800" y="697611"/>
                </a:lnTo>
                <a:lnTo>
                  <a:pt x="1016412" y="697611"/>
                </a:lnTo>
                <a:lnTo>
                  <a:pt x="1016412" y="778669"/>
                </a:lnTo>
                <a:cubicBezTo>
                  <a:pt x="1016412" y="786193"/>
                  <a:pt x="1018317" y="791718"/>
                  <a:pt x="1022318" y="795147"/>
                </a:cubicBezTo>
                <a:cubicBezTo>
                  <a:pt x="1026318" y="798576"/>
                  <a:pt x="1031652" y="800290"/>
                  <a:pt x="1038320" y="800290"/>
                </a:cubicBezTo>
                <a:cubicBezTo>
                  <a:pt x="1043749" y="800290"/>
                  <a:pt x="1048512" y="799433"/>
                  <a:pt x="1052607" y="797719"/>
                </a:cubicBezTo>
                <a:lnTo>
                  <a:pt x="1052702" y="797719"/>
                </a:lnTo>
                <a:cubicBezTo>
                  <a:pt x="1056703" y="796004"/>
                  <a:pt x="1060513" y="793623"/>
                  <a:pt x="1063942" y="790575"/>
                </a:cubicBezTo>
                <a:lnTo>
                  <a:pt x="1071276" y="814387"/>
                </a:lnTo>
                <a:cubicBezTo>
                  <a:pt x="1066609" y="818483"/>
                  <a:pt x="1060799" y="821721"/>
                  <a:pt x="1054036" y="824008"/>
                </a:cubicBezTo>
                <a:cubicBezTo>
                  <a:pt x="1047273" y="826389"/>
                  <a:pt x="1040129" y="827532"/>
                  <a:pt x="1031366" y="827532"/>
                </a:cubicBezTo>
                <a:cubicBezTo>
                  <a:pt x="1022603" y="827532"/>
                  <a:pt x="1014602" y="826103"/>
                  <a:pt x="1007268" y="823246"/>
                </a:cubicBezTo>
                <a:cubicBezTo>
                  <a:pt x="999934" y="820388"/>
                  <a:pt x="994314" y="815721"/>
                  <a:pt x="990218" y="809339"/>
                </a:cubicBezTo>
                <a:cubicBezTo>
                  <a:pt x="986123" y="802957"/>
                  <a:pt x="984027" y="794575"/>
                  <a:pt x="983837" y="784193"/>
                </a:cubicBezTo>
                <a:lnTo>
                  <a:pt x="983837" y="697611"/>
                </a:lnTo>
                <a:lnTo>
                  <a:pt x="954595" y="697611"/>
                </a:lnTo>
                <a:lnTo>
                  <a:pt x="954595" y="671989"/>
                </a:lnTo>
                <a:lnTo>
                  <a:pt x="983837" y="671989"/>
                </a:lnTo>
                <a:lnTo>
                  <a:pt x="983837" y="636365"/>
                </a:lnTo>
                <a:close/>
                <a:moveTo>
                  <a:pt x="12668" y="623220"/>
                </a:moveTo>
                <a:lnTo>
                  <a:pt x="45244" y="623220"/>
                </a:lnTo>
                <a:lnTo>
                  <a:pt x="45244" y="824388"/>
                </a:lnTo>
                <a:lnTo>
                  <a:pt x="12668" y="824388"/>
                </a:lnTo>
                <a:close/>
                <a:moveTo>
                  <a:pt x="692943" y="611028"/>
                </a:moveTo>
                <a:cubicBezTo>
                  <a:pt x="699039" y="611028"/>
                  <a:pt x="703897" y="612743"/>
                  <a:pt x="707421" y="616172"/>
                </a:cubicBezTo>
                <a:cubicBezTo>
                  <a:pt x="710945" y="619601"/>
                  <a:pt x="712755" y="624458"/>
                  <a:pt x="712755" y="630173"/>
                </a:cubicBezTo>
                <a:cubicBezTo>
                  <a:pt x="712755" y="635888"/>
                  <a:pt x="710945" y="640555"/>
                  <a:pt x="707421" y="644080"/>
                </a:cubicBezTo>
                <a:cubicBezTo>
                  <a:pt x="703897" y="647604"/>
                  <a:pt x="699039" y="649414"/>
                  <a:pt x="692943" y="649414"/>
                </a:cubicBezTo>
                <a:cubicBezTo>
                  <a:pt x="686847" y="649414"/>
                  <a:pt x="681989" y="647604"/>
                  <a:pt x="678465" y="644080"/>
                </a:cubicBezTo>
                <a:cubicBezTo>
                  <a:pt x="674941" y="640460"/>
                  <a:pt x="673131" y="636079"/>
                  <a:pt x="673131" y="630173"/>
                </a:cubicBezTo>
                <a:cubicBezTo>
                  <a:pt x="673131" y="624268"/>
                  <a:pt x="674941" y="619601"/>
                  <a:pt x="678465" y="616172"/>
                </a:cubicBezTo>
                <a:cubicBezTo>
                  <a:pt x="681989" y="612743"/>
                  <a:pt x="686847" y="611028"/>
                  <a:pt x="692943" y="611028"/>
                </a:cubicBezTo>
                <a:close/>
                <a:moveTo>
                  <a:pt x="631412" y="611028"/>
                </a:moveTo>
                <a:cubicBezTo>
                  <a:pt x="637508" y="611028"/>
                  <a:pt x="642366" y="612743"/>
                  <a:pt x="645890" y="616172"/>
                </a:cubicBezTo>
                <a:cubicBezTo>
                  <a:pt x="649414" y="619601"/>
                  <a:pt x="651224" y="624458"/>
                  <a:pt x="651224" y="630173"/>
                </a:cubicBezTo>
                <a:cubicBezTo>
                  <a:pt x="651224" y="635888"/>
                  <a:pt x="649414" y="640555"/>
                  <a:pt x="645890" y="644080"/>
                </a:cubicBezTo>
                <a:cubicBezTo>
                  <a:pt x="642366" y="647604"/>
                  <a:pt x="637222" y="649414"/>
                  <a:pt x="631412" y="649414"/>
                </a:cubicBezTo>
                <a:cubicBezTo>
                  <a:pt x="625602" y="649414"/>
                  <a:pt x="620744" y="647604"/>
                  <a:pt x="617125" y="644080"/>
                </a:cubicBezTo>
                <a:cubicBezTo>
                  <a:pt x="613410" y="640460"/>
                  <a:pt x="611600" y="636079"/>
                  <a:pt x="611600" y="630173"/>
                </a:cubicBezTo>
                <a:cubicBezTo>
                  <a:pt x="611600" y="624268"/>
                  <a:pt x="613505" y="619601"/>
                  <a:pt x="617125" y="616172"/>
                </a:cubicBezTo>
                <a:cubicBezTo>
                  <a:pt x="620744" y="612743"/>
                  <a:pt x="625316" y="611028"/>
                  <a:pt x="631412" y="611028"/>
                </a:cubicBezTo>
                <a:close/>
                <a:moveTo>
                  <a:pt x="513111" y="605789"/>
                </a:moveTo>
                <a:cubicBezTo>
                  <a:pt x="519970" y="605789"/>
                  <a:pt x="525304" y="607504"/>
                  <a:pt x="529113" y="610933"/>
                </a:cubicBezTo>
                <a:cubicBezTo>
                  <a:pt x="532828" y="614457"/>
                  <a:pt x="534733" y="619410"/>
                  <a:pt x="534733" y="625887"/>
                </a:cubicBezTo>
                <a:cubicBezTo>
                  <a:pt x="534733" y="632364"/>
                  <a:pt x="532924" y="637412"/>
                  <a:pt x="529113" y="640936"/>
                </a:cubicBezTo>
                <a:cubicBezTo>
                  <a:pt x="525304" y="644461"/>
                  <a:pt x="520255" y="646270"/>
                  <a:pt x="513111" y="646270"/>
                </a:cubicBezTo>
                <a:cubicBezTo>
                  <a:pt x="505968" y="646270"/>
                  <a:pt x="500538" y="644461"/>
                  <a:pt x="496824" y="640936"/>
                </a:cubicBezTo>
                <a:cubicBezTo>
                  <a:pt x="493109" y="637412"/>
                  <a:pt x="491204" y="632364"/>
                  <a:pt x="491204" y="625887"/>
                </a:cubicBezTo>
                <a:cubicBezTo>
                  <a:pt x="491204" y="619410"/>
                  <a:pt x="493014" y="614362"/>
                  <a:pt x="496824" y="610933"/>
                </a:cubicBezTo>
                <a:cubicBezTo>
                  <a:pt x="500538" y="607504"/>
                  <a:pt x="505968" y="605789"/>
                  <a:pt x="513111" y="605789"/>
                </a:cubicBezTo>
                <a:close/>
                <a:moveTo>
                  <a:pt x="1415033" y="603408"/>
                </a:moveTo>
                <a:lnTo>
                  <a:pt x="1447609" y="603408"/>
                </a:lnTo>
                <a:lnTo>
                  <a:pt x="1447609" y="824388"/>
                </a:lnTo>
                <a:lnTo>
                  <a:pt x="1418653" y="824388"/>
                </a:lnTo>
                <a:lnTo>
                  <a:pt x="1416938" y="795813"/>
                </a:lnTo>
                <a:cubicBezTo>
                  <a:pt x="1415224" y="799814"/>
                  <a:pt x="1413033" y="803528"/>
                  <a:pt x="1410366" y="806862"/>
                </a:cubicBezTo>
                <a:cubicBezTo>
                  <a:pt x="1405128" y="813434"/>
                  <a:pt x="1398555" y="818578"/>
                  <a:pt x="1390745" y="822102"/>
                </a:cubicBezTo>
                <a:cubicBezTo>
                  <a:pt x="1382934" y="825626"/>
                  <a:pt x="1374552" y="827436"/>
                  <a:pt x="1365599" y="827436"/>
                </a:cubicBezTo>
                <a:cubicBezTo>
                  <a:pt x="1353026" y="827436"/>
                  <a:pt x="1341596" y="824293"/>
                  <a:pt x="1331309" y="818006"/>
                </a:cubicBezTo>
                <a:cubicBezTo>
                  <a:pt x="1321117" y="811720"/>
                  <a:pt x="1313021" y="802671"/>
                  <a:pt x="1307115" y="790860"/>
                </a:cubicBezTo>
                <a:cubicBezTo>
                  <a:pt x="1301210" y="779049"/>
                  <a:pt x="1298257" y="765524"/>
                  <a:pt x="1298257" y="748474"/>
                </a:cubicBezTo>
                <a:cubicBezTo>
                  <a:pt x="1298257" y="731424"/>
                  <a:pt x="1301400" y="717041"/>
                  <a:pt x="1307687" y="705230"/>
                </a:cubicBezTo>
                <a:cubicBezTo>
                  <a:pt x="1314069" y="693419"/>
                  <a:pt x="1322450" y="684466"/>
                  <a:pt x="1333023" y="678275"/>
                </a:cubicBezTo>
                <a:cubicBezTo>
                  <a:pt x="1343596" y="672083"/>
                  <a:pt x="1354740" y="668940"/>
                  <a:pt x="1367790" y="668940"/>
                </a:cubicBezTo>
                <a:cubicBezTo>
                  <a:pt x="1380839" y="668940"/>
                  <a:pt x="1391792" y="672464"/>
                  <a:pt x="1400746" y="679608"/>
                </a:cubicBezTo>
                <a:cubicBezTo>
                  <a:pt x="1406937" y="684561"/>
                  <a:pt x="1411700" y="690657"/>
                  <a:pt x="1415033" y="697706"/>
                </a:cubicBezTo>
                <a:close/>
                <a:moveTo>
                  <a:pt x="1631441" y="121158"/>
                </a:moveTo>
                <a:cubicBezTo>
                  <a:pt x="1615820" y="121158"/>
                  <a:pt x="1602961" y="125159"/>
                  <a:pt x="1593056" y="133255"/>
                </a:cubicBezTo>
                <a:cubicBezTo>
                  <a:pt x="1583054" y="141351"/>
                  <a:pt x="1575720" y="153734"/>
                  <a:pt x="1570862" y="170307"/>
                </a:cubicBezTo>
                <a:cubicBezTo>
                  <a:pt x="1566100" y="186881"/>
                  <a:pt x="1563623" y="209074"/>
                  <a:pt x="1563623" y="235363"/>
                </a:cubicBezTo>
                <a:cubicBezTo>
                  <a:pt x="1563623" y="261652"/>
                  <a:pt x="1566005" y="283178"/>
                  <a:pt x="1570862" y="300038"/>
                </a:cubicBezTo>
                <a:cubicBezTo>
                  <a:pt x="1575720" y="316801"/>
                  <a:pt x="1583150" y="329279"/>
                  <a:pt x="1593056" y="337375"/>
                </a:cubicBezTo>
                <a:cubicBezTo>
                  <a:pt x="1602961" y="345472"/>
                  <a:pt x="1615820" y="349472"/>
                  <a:pt x="1631441" y="349472"/>
                </a:cubicBezTo>
                <a:cubicBezTo>
                  <a:pt x="1647062" y="349472"/>
                  <a:pt x="1659921" y="345472"/>
                  <a:pt x="1669827" y="337375"/>
                </a:cubicBezTo>
                <a:cubicBezTo>
                  <a:pt x="1679733" y="329375"/>
                  <a:pt x="1687067" y="316897"/>
                  <a:pt x="1691639" y="300038"/>
                </a:cubicBezTo>
                <a:cubicBezTo>
                  <a:pt x="1696307" y="283274"/>
                  <a:pt x="1698593" y="262128"/>
                  <a:pt x="1698593" y="235363"/>
                </a:cubicBezTo>
                <a:cubicBezTo>
                  <a:pt x="1698593" y="208598"/>
                  <a:pt x="1696211" y="186881"/>
                  <a:pt x="1691639" y="170307"/>
                </a:cubicBezTo>
                <a:cubicBezTo>
                  <a:pt x="1686972" y="153638"/>
                  <a:pt x="1679733" y="141351"/>
                  <a:pt x="1669827" y="133255"/>
                </a:cubicBezTo>
                <a:cubicBezTo>
                  <a:pt x="1659921" y="125159"/>
                  <a:pt x="1647062" y="121158"/>
                  <a:pt x="1631441" y="121158"/>
                </a:cubicBezTo>
                <a:close/>
                <a:moveTo>
                  <a:pt x="640270" y="121158"/>
                </a:moveTo>
                <a:cubicBezTo>
                  <a:pt x="624554" y="121158"/>
                  <a:pt x="611791" y="125159"/>
                  <a:pt x="601884" y="133255"/>
                </a:cubicBezTo>
                <a:cubicBezTo>
                  <a:pt x="591883" y="141351"/>
                  <a:pt x="584549" y="153734"/>
                  <a:pt x="579691" y="170307"/>
                </a:cubicBezTo>
                <a:cubicBezTo>
                  <a:pt x="574929" y="186881"/>
                  <a:pt x="572452" y="209074"/>
                  <a:pt x="572452" y="235363"/>
                </a:cubicBezTo>
                <a:cubicBezTo>
                  <a:pt x="572452" y="261652"/>
                  <a:pt x="574833" y="283178"/>
                  <a:pt x="579691" y="300038"/>
                </a:cubicBezTo>
                <a:cubicBezTo>
                  <a:pt x="584549" y="316801"/>
                  <a:pt x="591979" y="329279"/>
                  <a:pt x="601884" y="337375"/>
                </a:cubicBezTo>
                <a:cubicBezTo>
                  <a:pt x="611791" y="345472"/>
                  <a:pt x="624649" y="349472"/>
                  <a:pt x="640270" y="349472"/>
                </a:cubicBezTo>
                <a:cubicBezTo>
                  <a:pt x="655891" y="349472"/>
                  <a:pt x="668750" y="345472"/>
                  <a:pt x="678656" y="337375"/>
                </a:cubicBezTo>
                <a:cubicBezTo>
                  <a:pt x="688562" y="329375"/>
                  <a:pt x="695896" y="316897"/>
                  <a:pt x="700468" y="300038"/>
                </a:cubicBezTo>
                <a:cubicBezTo>
                  <a:pt x="705135" y="283274"/>
                  <a:pt x="707421" y="262128"/>
                  <a:pt x="707421" y="235363"/>
                </a:cubicBezTo>
                <a:cubicBezTo>
                  <a:pt x="707421" y="208598"/>
                  <a:pt x="705040" y="186881"/>
                  <a:pt x="700468" y="170307"/>
                </a:cubicBezTo>
                <a:cubicBezTo>
                  <a:pt x="695801" y="153638"/>
                  <a:pt x="688562" y="141351"/>
                  <a:pt x="678656" y="133255"/>
                </a:cubicBezTo>
                <a:cubicBezTo>
                  <a:pt x="668750" y="125159"/>
                  <a:pt x="655987" y="121158"/>
                  <a:pt x="640270" y="121158"/>
                </a:cubicBezTo>
                <a:close/>
                <a:moveTo>
                  <a:pt x="1176051" y="6953"/>
                </a:moveTo>
                <a:lnTo>
                  <a:pt x="1337309" y="6953"/>
                </a:lnTo>
                <a:lnTo>
                  <a:pt x="1337309" y="275463"/>
                </a:lnTo>
                <a:cubicBezTo>
                  <a:pt x="1337309" y="337375"/>
                  <a:pt x="1318926" y="385381"/>
                  <a:pt x="1281969" y="419481"/>
                </a:cubicBezTo>
                <a:cubicBezTo>
                  <a:pt x="1245012" y="453676"/>
                  <a:pt x="1191768" y="470725"/>
                  <a:pt x="1122045" y="470725"/>
                </a:cubicBezTo>
                <a:cubicBezTo>
                  <a:pt x="1070800" y="470725"/>
                  <a:pt x="1029843" y="461772"/>
                  <a:pt x="999172" y="443770"/>
                </a:cubicBezTo>
                <a:cubicBezTo>
                  <a:pt x="968502" y="425767"/>
                  <a:pt x="947547" y="401098"/>
                  <a:pt x="936212" y="369665"/>
                </a:cubicBezTo>
                <a:cubicBezTo>
                  <a:pt x="924877" y="338328"/>
                  <a:pt x="922210" y="302800"/>
                  <a:pt x="928211" y="263080"/>
                </a:cubicBezTo>
                <a:lnTo>
                  <a:pt x="1088136" y="236125"/>
                </a:lnTo>
                <a:cubicBezTo>
                  <a:pt x="1082135" y="279463"/>
                  <a:pt x="1082992" y="309277"/>
                  <a:pt x="1090612" y="325374"/>
                </a:cubicBezTo>
                <a:cubicBezTo>
                  <a:pt x="1098232" y="341471"/>
                  <a:pt x="1111472" y="349567"/>
                  <a:pt x="1130427" y="349567"/>
                </a:cubicBezTo>
                <a:cubicBezTo>
                  <a:pt x="1146048" y="349567"/>
                  <a:pt x="1157668" y="342900"/>
                  <a:pt x="1165002" y="329470"/>
                </a:cubicBezTo>
                <a:cubicBezTo>
                  <a:pt x="1172337" y="316135"/>
                  <a:pt x="1176051" y="294227"/>
                  <a:pt x="1176051" y="263747"/>
                </a:cubicBezTo>
                <a:close/>
                <a:moveTo>
                  <a:pt x="0" y="6953"/>
                </a:moveTo>
                <a:lnTo>
                  <a:pt x="161258" y="6953"/>
                </a:lnTo>
                <a:lnTo>
                  <a:pt x="161258" y="345376"/>
                </a:lnTo>
                <a:lnTo>
                  <a:pt x="368237" y="345376"/>
                </a:lnTo>
                <a:lnTo>
                  <a:pt x="368237" y="463772"/>
                </a:lnTo>
                <a:lnTo>
                  <a:pt x="0" y="463772"/>
                </a:lnTo>
                <a:close/>
                <a:moveTo>
                  <a:pt x="1631441" y="0"/>
                </a:moveTo>
                <a:cubicBezTo>
                  <a:pt x="1679924" y="0"/>
                  <a:pt x="1721453" y="9239"/>
                  <a:pt x="1756028" y="27718"/>
                </a:cubicBezTo>
                <a:cubicBezTo>
                  <a:pt x="1790699" y="46196"/>
                  <a:pt x="1817179" y="72962"/>
                  <a:pt x="1835657" y="108014"/>
                </a:cubicBezTo>
                <a:cubicBezTo>
                  <a:pt x="1854136" y="143066"/>
                  <a:pt x="1863375" y="185547"/>
                  <a:pt x="1863375" y="235363"/>
                </a:cubicBezTo>
                <a:cubicBezTo>
                  <a:pt x="1863375" y="285179"/>
                  <a:pt x="1854136" y="327660"/>
                  <a:pt x="1835657" y="362712"/>
                </a:cubicBezTo>
                <a:cubicBezTo>
                  <a:pt x="1817179" y="397764"/>
                  <a:pt x="1790604" y="424529"/>
                  <a:pt x="1756028" y="443008"/>
                </a:cubicBezTo>
                <a:cubicBezTo>
                  <a:pt x="1721453" y="461486"/>
                  <a:pt x="1679924" y="470725"/>
                  <a:pt x="1631441" y="470725"/>
                </a:cubicBezTo>
                <a:cubicBezTo>
                  <a:pt x="1583531" y="470725"/>
                  <a:pt x="1542097" y="461486"/>
                  <a:pt x="1507235" y="443008"/>
                </a:cubicBezTo>
                <a:cubicBezTo>
                  <a:pt x="1472374" y="424529"/>
                  <a:pt x="1445609" y="397764"/>
                  <a:pt x="1426940" y="362712"/>
                </a:cubicBezTo>
                <a:cubicBezTo>
                  <a:pt x="1408271" y="327660"/>
                  <a:pt x="1398936" y="285179"/>
                  <a:pt x="1398936" y="235363"/>
                </a:cubicBezTo>
                <a:cubicBezTo>
                  <a:pt x="1398936" y="185547"/>
                  <a:pt x="1408271" y="143066"/>
                  <a:pt x="1426940" y="108014"/>
                </a:cubicBezTo>
                <a:cubicBezTo>
                  <a:pt x="1445609" y="72962"/>
                  <a:pt x="1472374" y="46196"/>
                  <a:pt x="1507235" y="27718"/>
                </a:cubicBezTo>
                <a:cubicBezTo>
                  <a:pt x="1542002" y="9239"/>
                  <a:pt x="1582959" y="0"/>
                  <a:pt x="1631441" y="0"/>
                </a:cubicBezTo>
                <a:close/>
                <a:moveTo>
                  <a:pt x="640270" y="0"/>
                </a:moveTo>
                <a:cubicBezTo>
                  <a:pt x="688752" y="0"/>
                  <a:pt x="730281" y="9239"/>
                  <a:pt x="764857" y="27718"/>
                </a:cubicBezTo>
                <a:cubicBezTo>
                  <a:pt x="799528" y="46196"/>
                  <a:pt x="826008" y="72962"/>
                  <a:pt x="844486" y="108014"/>
                </a:cubicBezTo>
                <a:cubicBezTo>
                  <a:pt x="862965" y="143066"/>
                  <a:pt x="872204" y="185547"/>
                  <a:pt x="872204" y="235363"/>
                </a:cubicBezTo>
                <a:cubicBezTo>
                  <a:pt x="872204" y="285179"/>
                  <a:pt x="862965" y="327660"/>
                  <a:pt x="844486" y="362712"/>
                </a:cubicBezTo>
                <a:cubicBezTo>
                  <a:pt x="826008" y="397764"/>
                  <a:pt x="799433" y="424529"/>
                  <a:pt x="764857" y="443008"/>
                </a:cubicBezTo>
                <a:cubicBezTo>
                  <a:pt x="730281" y="461486"/>
                  <a:pt x="688181" y="470725"/>
                  <a:pt x="640270" y="470725"/>
                </a:cubicBezTo>
                <a:cubicBezTo>
                  <a:pt x="592359" y="470725"/>
                  <a:pt x="550926" y="461486"/>
                  <a:pt x="516064" y="443008"/>
                </a:cubicBezTo>
                <a:cubicBezTo>
                  <a:pt x="481203" y="424529"/>
                  <a:pt x="454437" y="397764"/>
                  <a:pt x="435768" y="362712"/>
                </a:cubicBezTo>
                <a:cubicBezTo>
                  <a:pt x="417099" y="327660"/>
                  <a:pt x="407765" y="285179"/>
                  <a:pt x="407765" y="235363"/>
                </a:cubicBezTo>
                <a:cubicBezTo>
                  <a:pt x="407765" y="185547"/>
                  <a:pt x="417099" y="143066"/>
                  <a:pt x="435768" y="108014"/>
                </a:cubicBezTo>
                <a:cubicBezTo>
                  <a:pt x="454437" y="72962"/>
                  <a:pt x="481203" y="46196"/>
                  <a:pt x="516064" y="27718"/>
                </a:cubicBezTo>
                <a:cubicBezTo>
                  <a:pt x="550831" y="9239"/>
                  <a:pt x="591788" y="0"/>
                  <a:pt x="640270"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rubrik">
  <p:cSld name="Avsnittsrubrik">
    <p:spTree>
      <p:nvGrpSpPr>
        <p:cNvPr id="100" name="Shape 100"/>
        <p:cNvGrpSpPr/>
        <p:nvPr/>
      </p:nvGrpSpPr>
      <p:grpSpPr>
        <a:xfrm>
          <a:off x="0" y="0"/>
          <a:ext cx="0" cy="0"/>
          <a:chOff x="0" y="0"/>
          <a:chExt cx="0" cy="0"/>
        </a:xfrm>
      </p:grpSpPr>
      <p:sp>
        <p:nvSpPr>
          <p:cNvPr id="101" name="Google Shape;101;p14"/>
          <p:cNvSpPr txBox="1"/>
          <p:nvPr>
            <p:ph type="title"/>
          </p:nvPr>
        </p:nvSpPr>
        <p:spPr>
          <a:xfrm>
            <a:off x="628650" y="828675"/>
            <a:ext cx="7886700" cy="26232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3600"/>
              <a:buFont typeface="Arial"/>
              <a:buNone/>
              <a:defRPr b="0" sz="36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2" name="Google Shape;102;p14"/>
          <p:cNvSpPr txBox="1"/>
          <p:nvPr>
            <p:ph idx="1" type="body"/>
          </p:nvPr>
        </p:nvSpPr>
        <p:spPr>
          <a:xfrm>
            <a:off x="623888" y="3574212"/>
            <a:ext cx="7891500" cy="2739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800"/>
              </a:spcBef>
              <a:spcAft>
                <a:spcPts val="0"/>
              </a:spcAft>
              <a:buClr>
                <a:schemeClr val="dk1"/>
              </a:buClr>
              <a:buSzPts val="1500"/>
              <a:buFont typeface="Arial"/>
              <a:buNone/>
              <a:defRPr sz="1500"/>
            </a:lvl1pPr>
            <a:lvl2pPr indent="-228600" lvl="1" marL="914400" algn="l">
              <a:lnSpc>
                <a:spcPct val="90000"/>
              </a:lnSpc>
              <a:spcBef>
                <a:spcPts val="400"/>
              </a:spcBef>
              <a:spcAft>
                <a:spcPts val="0"/>
              </a:spcAft>
              <a:buClr>
                <a:schemeClr val="dk1"/>
              </a:buClr>
              <a:buSzPts val="1400"/>
              <a:buNone/>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03" name="Google Shape;103;p14"/>
          <p:cNvSpPr txBox="1"/>
          <p:nvPr>
            <p:ph idx="10" type="dt"/>
          </p:nvPr>
        </p:nvSpPr>
        <p:spPr>
          <a:xfrm>
            <a:off x="4474028" y="4767263"/>
            <a:ext cx="955200" cy="2739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4" name="Google Shape;104;p14"/>
          <p:cNvSpPr txBox="1"/>
          <p:nvPr>
            <p:ph idx="11" type="ftr"/>
          </p:nvPr>
        </p:nvSpPr>
        <p:spPr>
          <a:xfrm>
            <a:off x="5497830" y="4767263"/>
            <a:ext cx="30174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5" name="Google Shape;105;p14"/>
          <p:cNvSpPr txBox="1"/>
          <p:nvPr>
            <p:ph idx="12" type="sldNum"/>
          </p:nvPr>
        </p:nvSpPr>
        <p:spPr>
          <a:xfrm>
            <a:off x="8582296" y="4767263"/>
            <a:ext cx="3837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
              <a:t>‹#›</a:t>
            </a:fld>
            <a:endParaRPr/>
          </a:p>
        </p:txBody>
      </p:sp>
      <p:sp>
        <p:nvSpPr>
          <p:cNvPr id="106" name="Google Shape;106;p14"/>
          <p:cNvSpPr/>
          <p:nvPr/>
        </p:nvSpPr>
        <p:spPr>
          <a:xfrm>
            <a:off x="361231" y="4505609"/>
            <a:ext cx="982930" cy="469383"/>
          </a:xfrm>
          <a:custGeom>
            <a:rect b="b" l="l" r="r" t="t"/>
            <a:pathLst>
              <a:path extrusionOk="0" h="889825" w="1863375">
                <a:moveTo>
                  <a:pt x="1205864" y="755141"/>
                </a:moveTo>
                <a:lnTo>
                  <a:pt x="1167478" y="763047"/>
                </a:lnTo>
                <a:cubicBezTo>
                  <a:pt x="1158906" y="764666"/>
                  <a:pt x="1152524" y="767047"/>
                  <a:pt x="1148238" y="770095"/>
                </a:cubicBezTo>
                <a:cubicBezTo>
                  <a:pt x="1143952" y="773143"/>
                  <a:pt x="1141856" y="777906"/>
                  <a:pt x="1141856" y="783526"/>
                </a:cubicBezTo>
                <a:cubicBezTo>
                  <a:pt x="1141856" y="789145"/>
                  <a:pt x="1144047" y="793717"/>
                  <a:pt x="1148428" y="797051"/>
                </a:cubicBezTo>
                <a:cubicBezTo>
                  <a:pt x="1152810" y="800385"/>
                  <a:pt x="1158620" y="802099"/>
                  <a:pt x="1165955" y="802099"/>
                </a:cubicBezTo>
                <a:cubicBezTo>
                  <a:pt x="1171003" y="802099"/>
                  <a:pt x="1175956" y="801528"/>
                  <a:pt x="1180718" y="800290"/>
                </a:cubicBezTo>
                <a:cubicBezTo>
                  <a:pt x="1185481" y="799147"/>
                  <a:pt x="1189767" y="797146"/>
                  <a:pt x="1193672" y="794384"/>
                </a:cubicBezTo>
                <a:cubicBezTo>
                  <a:pt x="1197482" y="791622"/>
                  <a:pt x="1200530" y="788098"/>
                  <a:pt x="1202626" y="783716"/>
                </a:cubicBezTo>
                <a:cubicBezTo>
                  <a:pt x="1204816" y="779335"/>
                  <a:pt x="1205864" y="774096"/>
                  <a:pt x="1205864" y="768000"/>
                </a:cubicBezTo>
                <a:lnTo>
                  <a:pt x="1205864" y="767905"/>
                </a:lnTo>
                <a:close/>
                <a:moveTo>
                  <a:pt x="1373790" y="695420"/>
                </a:moveTo>
                <a:cubicBezTo>
                  <a:pt x="1360170" y="695420"/>
                  <a:pt x="1349597" y="700087"/>
                  <a:pt x="1342072" y="709421"/>
                </a:cubicBezTo>
                <a:cubicBezTo>
                  <a:pt x="1334547" y="718756"/>
                  <a:pt x="1330832" y="731614"/>
                  <a:pt x="1330832" y="748093"/>
                </a:cubicBezTo>
                <a:cubicBezTo>
                  <a:pt x="1330832" y="764571"/>
                  <a:pt x="1334452" y="777525"/>
                  <a:pt x="1341786" y="786955"/>
                </a:cubicBezTo>
                <a:cubicBezTo>
                  <a:pt x="1349120" y="796385"/>
                  <a:pt x="1359312" y="801147"/>
                  <a:pt x="1372552" y="801147"/>
                </a:cubicBezTo>
                <a:cubicBezTo>
                  <a:pt x="1381315" y="801147"/>
                  <a:pt x="1388840" y="798956"/>
                  <a:pt x="1395126" y="794480"/>
                </a:cubicBezTo>
                <a:cubicBezTo>
                  <a:pt x="1401413" y="790098"/>
                  <a:pt x="1406366" y="783716"/>
                  <a:pt x="1409795" y="775620"/>
                </a:cubicBezTo>
                <a:lnTo>
                  <a:pt x="1409795" y="775525"/>
                </a:lnTo>
                <a:cubicBezTo>
                  <a:pt x="1413224" y="767429"/>
                  <a:pt x="1414938" y="757713"/>
                  <a:pt x="1414938" y="746283"/>
                </a:cubicBezTo>
                <a:cubicBezTo>
                  <a:pt x="1414938" y="735806"/>
                  <a:pt x="1413224" y="726662"/>
                  <a:pt x="1409795" y="719041"/>
                </a:cubicBezTo>
                <a:cubicBezTo>
                  <a:pt x="1406366" y="711422"/>
                  <a:pt x="1401508" y="705611"/>
                  <a:pt x="1395317" y="701516"/>
                </a:cubicBezTo>
                <a:cubicBezTo>
                  <a:pt x="1389030" y="697420"/>
                  <a:pt x="1381886" y="695420"/>
                  <a:pt x="1373790" y="695420"/>
                </a:cubicBezTo>
                <a:close/>
                <a:moveTo>
                  <a:pt x="1578673" y="694848"/>
                </a:moveTo>
                <a:cubicBezTo>
                  <a:pt x="1569910" y="694848"/>
                  <a:pt x="1562290" y="696848"/>
                  <a:pt x="1555813" y="700944"/>
                </a:cubicBezTo>
                <a:cubicBezTo>
                  <a:pt x="1549241" y="704944"/>
                  <a:pt x="1544288" y="711040"/>
                  <a:pt x="1540859" y="719041"/>
                </a:cubicBezTo>
                <a:cubicBezTo>
                  <a:pt x="1539145" y="723232"/>
                  <a:pt x="1537811" y="727900"/>
                  <a:pt x="1536954" y="732948"/>
                </a:cubicBezTo>
                <a:lnTo>
                  <a:pt x="1617059" y="732948"/>
                </a:lnTo>
                <a:cubicBezTo>
                  <a:pt x="1616297" y="721613"/>
                  <a:pt x="1613059" y="712469"/>
                  <a:pt x="1607058" y="705992"/>
                </a:cubicBezTo>
                <a:cubicBezTo>
                  <a:pt x="1600105" y="698563"/>
                  <a:pt x="1590675" y="694848"/>
                  <a:pt x="1578673" y="694848"/>
                </a:cubicBezTo>
                <a:close/>
                <a:moveTo>
                  <a:pt x="662177" y="694467"/>
                </a:moveTo>
                <a:cubicBezTo>
                  <a:pt x="653033" y="694467"/>
                  <a:pt x="645223" y="696562"/>
                  <a:pt x="638841" y="700753"/>
                </a:cubicBezTo>
                <a:cubicBezTo>
                  <a:pt x="632459" y="704849"/>
                  <a:pt x="627506" y="710945"/>
                  <a:pt x="624077" y="718851"/>
                </a:cubicBezTo>
                <a:cubicBezTo>
                  <a:pt x="620648" y="726757"/>
                  <a:pt x="618934" y="736663"/>
                  <a:pt x="618934" y="748093"/>
                </a:cubicBezTo>
                <a:cubicBezTo>
                  <a:pt x="618934" y="759523"/>
                  <a:pt x="620648" y="769238"/>
                  <a:pt x="624077" y="777239"/>
                </a:cubicBezTo>
                <a:cubicBezTo>
                  <a:pt x="627506" y="785240"/>
                  <a:pt x="632459" y="791336"/>
                  <a:pt x="638841" y="795527"/>
                </a:cubicBezTo>
                <a:cubicBezTo>
                  <a:pt x="645223" y="799718"/>
                  <a:pt x="653033" y="801814"/>
                  <a:pt x="662177" y="801814"/>
                </a:cubicBezTo>
                <a:cubicBezTo>
                  <a:pt x="671321" y="801814"/>
                  <a:pt x="679037" y="799718"/>
                  <a:pt x="685323" y="795527"/>
                </a:cubicBezTo>
                <a:cubicBezTo>
                  <a:pt x="691610" y="791336"/>
                  <a:pt x="696562" y="785240"/>
                  <a:pt x="699991" y="777239"/>
                </a:cubicBezTo>
                <a:cubicBezTo>
                  <a:pt x="703420" y="769143"/>
                  <a:pt x="705135" y="759618"/>
                  <a:pt x="705135" y="748093"/>
                </a:cubicBezTo>
                <a:cubicBezTo>
                  <a:pt x="705135" y="736567"/>
                  <a:pt x="703420" y="726757"/>
                  <a:pt x="699991" y="718851"/>
                </a:cubicBezTo>
                <a:cubicBezTo>
                  <a:pt x="696467" y="710945"/>
                  <a:pt x="691610" y="704944"/>
                  <a:pt x="685323" y="700753"/>
                </a:cubicBezTo>
                <a:cubicBezTo>
                  <a:pt x="679037" y="696562"/>
                  <a:pt x="671321" y="694467"/>
                  <a:pt x="662177" y="694467"/>
                </a:cubicBezTo>
                <a:close/>
                <a:moveTo>
                  <a:pt x="496537" y="671893"/>
                </a:moveTo>
                <a:lnTo>
                  <a:pt x="529113" y="671893"/>
                </a:lnTo>
                <a:lnTo>
                  <a:pt x="529113" y="837723"/>
                </a:lnTo>
                <a:cubicBezTo>
                  <a:pt x="529113" y="850772"/>
                  <a:pt x="526732" y="861060"/>
                  <a:pt x="521969" y="868679"/>
                </a:cubicBezTo>
                <a:cubicBezTo>
                  <a:pt x="517207" y="876299"/>
                  <a:pt x="511015" y="881729"/>
                  <a:pt x="503395" y="884967"/>
                </a:cubicBezTo>
                <a:cubicBezTo>
                  <a:pt x="495775" y="888206"/>
                  <a:pt x="487774" y="889825"/>
                  <a:pt x="479202" y="889825"/>
                </a:cubicBezTo>
                <a:cubicBezTo>
                  <a:pt x="472344" y="889825"/>
                  <a:pt x="466057" y="888872"/>
                  <a:pt x="460343" y="887063"/>
                </a:cubicBezTo>
                <a:cubicBezTo>
                  <a:pt x="454723" y="885253"/>
                  <a:pt x="449960" y="882777"/>
                  <a:pt x="446055" y="879729"/>
                </a:cubicBezTo>
                <a:lnTo>
                  <a:pt x="451579" y="853535"/>
                </a:lnTo>
                <a:cubicBezTo>
                  <a:pt x="454437" y="856011"/>
                  <a:pt x="457771" y="858012"/>
                  <a:pt x="461771" y="859631"/>
                </a:cubicBezTo>
                <a:cubicBezTo>
                  <a:pt x="465676" y="861250"/>
                  <a:pt x="470153" y="862107"/>
                  <a:pt x="475011" y="862107"/>
                </a:cubicBezTo>
                <a:cubicBezTo>
                  <a:pt x="481488" y="862107"/>
                  <a:pt x="486727" y="860012"/>
                  <a:pt x="490727" y="855821"/>
                </a:cubicBezTo>
                <a:cubicBezTo>
                  <a:pt x="494632" y="851725"/>
                  <a:pt x="496633" y="844581"/>
                  <a:pt x="496633" y="834675"/>
                </a:cubicBezTo>
                <a:lnTo>
                  <a:pt x="496537" y="834675"/>
                </a:lnTo>
                <a:close/>
                <a:moveTo>
                  <a:pt x="1579245" y="668940"/>
                </a:moveTo>
                <a:cubicBezTo>
                  <a:pt x="1594104" y="668940"/>
                  <a:pt x="1606677" y="671988"/>
                  <a:pt x="1617059" y="678084"/>
                </a:cubicBezTo>
                <a:lnTo>
                  <a:pt x="1616964" y="677798"/>
                </a:lnTo>
                <a:cubicBezTo>
                  <a:pt x="1627346" y="683894"/>
                  <a:pt x="1635252" y="692181"/>
                  <a:pt x="1640776" y="702754"/>
                </a:cubicBezTo>
                <a:cubicBezTo>
                  <a:pt x="1646206" y="713326"/>
                  <a:pt x="1648968" y="725328"/>
                  <a:pt x="1648968" y="738758"/>
                </a:cubicBezTo>
                <a:cubicBezTo>
                  <a:pt x="1648968" y="742473"/>
                  <a:pt x="1648873" y="745902"/>
                  <a:pt x="1648682" y="749140"/>
                </a:cubicBezTo>
                <a:cubicBezTo>
                  <a:pt x="1648396" y="752474"/>
                  <a:pt x="1648111" y="755236"/>
                  <a:pt x="1647730" y="757713"/>
                </a:cubicBezTo>
                <a:lnTo>
                  <a:pt x="1536097" y="757713"/>
                </a:lnTo>
                <a:cubicBezTo>
                  <a:pt x="1536859" y="765047"/>
                  <a:pt x="1538478" y="771619"/>
                  <a:pt x="1541050" y="777239"/>
                </a:cubicBezTo>
                <a:cubicBezTo>
                  <a:pt x="1544669" y="785145"/>
                  <a:pt x="1549908" y="791146"/>
                  <a:pt x="1556575" y="795241"/>
                </a:cubicBezTo>
                <a:cubicBezTo>
                  <a:pt x="1563338" y="799337"/>
                  <a:pt x="1571244" y="801337"/>
                  <a:pt x="1580388" y="801337"/>
                </a:cubicBezTo>
                <a:cubicBezTo>
                  <a:pt x="1590484" y="801337"/>
                  <a:pt x="1598771" y="799432"/>
                  <a:pt x="1605058" y="795527"/>
                </a:cubicBezTo>
                <a:cubicBezTo>
                  <a:pt x="1611344" y="791622"/>
                  <a:pt x="1616392" y="786288"/>
                  <a:pt x="1620012" y="779335"/>
                </a:cubicBezTo>
                <a:lnTo>
                  <a:pt x="1645920" y="791527"/>
                </a:lnTo>
                <a:cubicBezTo>
                  <a:pt x="1642300" y="798861"/>
                  <a:pt x="1637347" y="805147"/>
                  <a:pt x="1631156" y="810577"/>
                </a:cubicBezTo>
                <a:cubicBezTo>
                  <a:pt x="1624965" y="816006"/>
                  <a:pt x="1617631" y="820102"/>
                  <a:pt x="1609058" y="822959"/>
                </a:cubicBezTo>
                <a:cubicBezTo>
                  <a:pt x="1600581" y="825817"/>
                  <a:pt x="1591246" y="827245"/>
                  <a:pt x="1581055" y="827245"/>
                </a:cubicBezTo>
                <a:cubicBezTo>
                  <a:pt x="1565815" y="827245"/>
                  <a:pt x="1552480" y="824102"/>
                  <a:pt x="1540859" y="817816"/>
                </a:cubicBezTo>
                <a:cubicBezTo>
                  <a:pt x="1529334" y="811529"/>
                  <a:pt x="1520285" y="802385"/>
                  <a:pt x="1513903" y="790574"/>
                </a:cubicBezTo>
                <a:cubicBezTo>
                  <a:pt x="1507522" y="778763"/>
                  <a:pt x="1504283" y="764476"/>
                  <a:pt x="1504283" y="748093"/>
                </a:cubicBezTo>
                <a:cubicBezTo>
                  <a:pt x="1504283" y="731710"/>
                  <a:pt x="1507522" y="717517"/>
                  <a:pt x="1513903" y="705611"/>
                </a:cubicBezTo>
                <a:cubicBezTo>
                  <a:pt x="1520285" y="693800"/>
                  <a:pt x="1529143" y="684656"/>
                  <a:pt x="1540573" y="678370"/>
                </a:cubicBezTo>
                <a:cubicBezTo>
                  <a:pt x="1551908" y="672083"/>
                  <a:pt x="1564386" y="668940"/>
                  <a:pt x="1579245" y="668940"/>
                </a:cubicBezTo>
                <a:close/>
                <a:moveTo>
                  <a:pt x="1175765" y="668940"/>
                </a:moveTo>
                <a:cubicBezTo>
                  <a:pt x="1187957" y="668940"/>
                  <a:pt x="1198720" y="670845"/>
                  <a:pt x="1208055" y="674845"/>
                </a:cubicBezTo>
                <a:cubicBezTo>
                  <a:pt x="1217389" y="678751"/>
                  <a:pt x="1224724" y="684751"/>
                  <a:pt x="1230153" y="692657"/>
                </a:cubicBezTo>
                <a:cubicBezTo>
                  <a:pt x="1235582" y="700563"/>
                  <a:pt x="1238249" y="710755"/>
                  <a:pt x="1238249" y="723137"/>
                </a:cubicBezTo>
                <a:lnTo>
                  <a:pt x="1238249" y="791146"/>
                </a:lnTo>
                <a:lnTo>
                  <a:pt x="1238249" y="791241"/>
                </a:lnTo>
                <a:cubicBezTo>
                  <a:pt x="1238249" y="798766"/>
                  <a:pt x="1241964" y="802480"/>
                  <a:pt x="1249489" y="802480"/>
                </a:cubicBezTo>
                <a:cubicBezTo>
                  <a:pt x="1253108" y="802480"/>
                  <a:pt x="1256728" y="802004"/>
                  <a:pt x="1260157" y="800956"/>
                </a:cubicBezTo>
                <a:lnTo>
                  <a:pt x="1258347" y="823531"/>
                </a:lnTo>
                <a:cubicBezTo>
                  <a:pt x="1253585" y="825721"/>
                  <a:pt x="1247774" y="826864"/>
                  <a:pt x="1240631" y="826864"/>
                </a:cubicBezTo>
                <a:cubicBezTo>
                  <a:pt x="1234154" y="826864"/>
                  <a:pt x="1228248" y="825626"/>
                  <a:pt x="1223105" y="823340"/>
                </a:cubicBezTo>
                <a:cubicBezTo>
                  <a:pt x="1217961" y="821054"/>
                  <a:pt x="1213865" y="817435"/>
                  <a:pt x="1210912" y="812672"/>
                </a:cubicBezTo>
                <a:cubicBezTo>
                  <a:pt x="1209579" y="810481"/>
                  <a:pt x="1208531" y="807910"/>
                  <a:pt x="1207769" y="805147"/>
                </a:cubicBezTo>
                <a:cubicBezTo>
                  <a:pt x="1206150" y="807624"/>
                  <a:pt x="1204245" y="810005"/>
                  <a:pt x="1201959" y="812101"/>
                </a:cubicBezTo>
                <a:cubicBezTo>
                  <a:pt x="1196244" y="817339"/>
                  <a:pt x="1189672" y="821149"/>
                  <a:pt x="1182147" y="823721"/>
                </a:cubicBezTo>
                <a:cubicBezTo>
                  <a:pt x="1174622" y="826293"/>
                  <a:pt x="1167002" y="827531"/>
                  <a:pt x="1159287" y="827531"/>
                </a:cubicBezTo>
                <a:cubicBezTo>
                  <a:pt x="1149762" y="827531"/>
                  <a:pt x="1141189" y="826007"/>
                  <a:pt x="1133570" y="822959"/>
                </a:cubicBezTo>
                <a:cubicBezTo>
                  <a:pt x="1125949" y="819911"/>
                  <a:pt x="1119949" y="815244"/>
                  <a:pt x="1115567" y="809053"/>
                </a:cubicBezTo>
                <a:cubicBezTo>
                  <a:pt x="1111186" y="802861"/>
                  <a:pt x="1108995" y="795146"/>
                  <a:pt x="1108995" y="786002"/>
                </a:cubicBezTo>
                <a:cubicBezTo>
                  <a:pt x="1108995" y="774667"/>
                  <a:pt x="1112710" y="765333"/>
                  <a:pt x="1120139" y="757999"/>
                </a:cubicBezTo>
                <a:cubicBezTo>
                  <a:pt x="1127569" y="750664"/>
                  <a:pt x="1138046" y="745711"/>
                  <a:pt x="1151667" y="743044"/>
                </a:cubicBezTo>
                <a:lnTo>
                  <a:pt x="1205960" y="732376"/>
                </a:lnTo>
                <a:lnTo>
                  <a:pt x="1205960" y="726566"/>
                </a:lnTo>
                <a:cubicBezTo>
                  <a:pt x="1205960" y="716374"/>
                  <a:pt x="1203197" y="708564"/>
                  <a:pt x="1197578" y="702944"/>
                </a:cubicBezTo>
                <a:cubicBezTo>
                  <a:pt x="1191958" y="697324"/>
                  <a:pt x="1184243" y="694562"/>
                  <a:pt x="1174527" y="694562"/>
                </a:cubicBezTo>
                <a:cubicBezTo>
                  <a:pt x="1165383" y="694562"/>
                  <a:pt x="1157572" y="696658"/>
                  <a:pt x="1151095" y="700944"/>
                </a:cubicBezTo>
                <a:cubicBezTo>
                  <a:pt x="1144618" y="705230"/>
                  <a:pt x="1139856" y="712183"/>
                  <a:pt x="1136808" y="721708"/>
                </a:cubicBezTo>
                <a:lnTo>
                  <a:pt x="1109376" y="710088"/>
                </a:lnTo>
                <a:cubicBezTo>
                  <a:pt x="1113186" y="697610"/>
                  <a:pt x="1120806" y="687704"/>
                  <a:pt x="1132045" y="680180"/>
                </a:cubicBezTo>
                <a:cubicBezTo>
                  <a:pt x="1143285" y="672750"/>
                  <a:pt x="1157858" y="668940"/>
                  <a:pt x="1175765" y="668940"/>
                </a:cubicBezTo>
                <a:close/>
                <a:moveTo>
                  <a:pt x="662177" y="668940"/>
                </a:moveTo>
                <a:cubicBezTo>
                  <a:pt x="677036" y="668940"/>
                  <a:pt x="690085" y="672083"/>
                  <a:pt x="701516" y="678370"/>
                </a:cubicBezTo>
                <a:cubicBezTo>
                  <a:pt x="712850" y="684656"/>
                  <a:pt x="721804" y="693705"/>
                  <a:pt x="728185" y="705611"/>
                </a:cubicBezTo>
                <a:cubicBezTo>
                  <a:pt x="734567" y="717422"/>
                  <a:pt x="737806" y="731710"/>
                  <a:pt x="737806" y="748093"/>
                </a:cubicBezTo>
                <a:cubicBezTo>
                  <a:pt x="737806" y="764476"/>
                  <a:pt x="734567" y="778763"/>
                  <a:pt x="728185" y="790574"/>
                </a:cubicBezTo>
                <a:cubicBezTo>
                  <a:pt x="721804" y="802385"/>
                  <a:pt x="712850" y="811529"/>
                  <a:pt x="701516" y="817816"/>
                </a:cubicBezTo>
                <a:cubicBezTo>
                  <a:pt x="690085" y="824102"/>
                  <a:pt x="677036" y="827245"/>
                  <a:pt x="662177" y="827245"/>
                </a:cubicBezTo>
                <a:cubicBezTo>
                  <a:pt x="647318" y="827245"/>
                  <a:pt x="634174" y="824102"/>
                  <a:pt x="622839" y="817816"/>
                </a:cubicBezTo>
                <a:cubicBezTo>
                  <a:pt x="611409" y="811529"/>
                  <a:pt x="602456" y="802480"/>
                  <a:pt x="595979" y="790574"/>
                </a:cubicBezTo>
                <a:cubicBezTo>
                  <a:pt x="589502" y="778763"/>
                  <a:pt x="586263" y="764476"/>
                  <a:pt x="586263" y="748093"/>
                </a:cubicBezTo>
                <a:cubicBezTo>
                  <a:pt x="586263" y="731710"/>
                  <a:pt x="589502" y="717517"/>
                  <a:pt x="595979" y="705611"/>
                </a:cubicBezTo>
                <a:cubicBezTo>
                  <a:pt x="602551" y="693800"/>
                  <a:pt x="611409" y="684656"/>
                  <a:pt x="622839" y="678370"/>
                </a:cubicBezTo>
                <a:cubicBezTo>
                  <a:pt x="634269" y="672083"/>
                  <a:pt x="647318" y="668940"/>
                  <a:pt x="662177" y="668940"/>
                </a:cubicBezTo>
                <a:close/>
                <a:moveTo>
                  <a:pt x="1788032" y="668845"/>
                </a:moveTo>
                <a:cubicBezTo>
                  <a:pt x="1798891" y="668845"/>
                  <a:pt x="1808511" y="670941"/>
                  <a:pt x="1817179" y="675131"/>
                </a:cubicBezTo>
                <a:cubicBezTo>
                  <a:pt x="1825847" y="679322"/>
                  <a:pt x="1832705" y="685609"/>
                  <a:pt x="1837753" y="693896"/>
                </a:cubicBezTo>
                <a:cubicBezTo>
                  <a:pt x="1842801" y="702278"/>
                  <a:pt x="1845373" y="712850"/>
                  <a:pt x="1845373" y="725614"/>
                </a:cubicBezTo>
                <a:lnTo>
                  <a:pt x="1845373" y="824388"/>
                </a:lnTo>
                <a:lnTo>
                  <a:pt x="1812797" y="824388"/>
                </a:lnTo>
                <a:lnTo>
                  <a:pt x="1812797" y="735710"/>
                </a:lnTo>
                <a:cubicBezTo>
                  <a:pt x="1812797" y="720661"/>
                  <a:pt x="1809654" y="710279"/>
                  <a:pt x="1803463" y="704468"/>
                </a:cubicBezTo>
                <a:cubicBezTo>
                  <a:pt x="1797272" y="698658"/>
                  <a:pt x="1789461" y="695801"/>
                  <a:pt x="1780126" y="695801"/>
                </a:cubicBezTo>
                <a:cubicBezTo>
                  <a:pt x="1773364" y="695801"/>
                  <a:pt x="1766887" y="697420"/>
                  <a:pt x="1760600" y="700563"/>
                </a:cubicBezTo>
                <a:cubicBezTo>
                  <a:pt x="1754314" y="703706"/>
                  <a:pt x="1749075" y="708755"/>
                  <a:pt x="1744884" y="715613"/>
                </a:cubicBezTo>
                <a:cubicBezTo>
                  <a:pt x="1740693" y="722471"/>
                  <a:pt x="1738597" y="731710"/>
                  <a:pt x="1738597" y="743331"/>
                </a:cubicBezTo>
                <a:lnTo>
                  <a:pt x="1738597" y="824388"/>
                </a:lnTo>
                <a:lnTo>
                  <a:pt x="1706022" y="824388"/>
                </a:lnTo>
                <a:lnTo>
                  <a:pt x="1706022" y="671988"/>
                </a:lnTo>
                <a:lnTo>
                  <a:pt x="1734978" y="671988"/>
                </a:lnTo>
                <a:lnTo>
                  <a:pt x="1736407" y="698658"/>
                </a:lnTo>
                <a:cubicBezTo>
                  <a:pt x="1738788" y="693705"/>
                  <a:pt x="1741741" y="689228"/>
                  <a:pt x="1745170" y="685514"/>
                </a:cubicBezTo>
                <a:cubicBezTo>
                  <a:pt x="1750599" y="679703"/>
                  <a:pt x="1756981" y="675512"/>
                  <a:pt x="1764410" y="672845"/>
                </a:cubicBezTo>
                <a:cubicBezTo>
                  <a:pt x="1771840" y="670178"/>
                  <a:pt x="1779650" y="668845"/>
                  <a:pt x="1788032" y="668845"/>
                </a:cubicBezTo>
                <a:close/>
                <a:moveTo>
                  <a:pt x="196976" y="668845"/>
                </a:moveTo>
                <a:cubicBezTo>
                  <a:pt x="207740" y="668845"/>
                  <a:pt x="217455" y="670941"/>
                  <a:pt x="226123" y="675131"/>
                </a:cubicBezTo>
                <a:cubicBezTo>
                  <a:pt x="234791" y="679322"/>
                  <a:pt x="241649" y="685609"/>
                  <a:pt x="246697" y="693896"/>
                </a:cubicBezTo>
                <a:cubicBezTo>
                  <a:pt x="251745" y="702278"/>
                  <a:pt x="254317" y="712850"/>
                  <a:pt x="254317" y="725614"/>
                </a:cubicBezTo>
                <a:lnTo>
                  <a:pt x="254317" y="824388"/>
                </a:lnTo>
                <a:lnTo>
                  <a:pt x="221741" y="824388"/>
                </a:lnTo>
                <a:lnTo>
                  <a:pt x="221741" y="735710"/>
                </a:lnTo>
                <a:cubicBezTo>
                  <a:pt x="221741" y="720661"/>
                  <a:pt x="218598" y="710279"/>
                  <a:pt x="212407" y="704468"/>
                </a:cubicBezTo>
                <a:cubicBezTo>
                  <a:pt x="206216" y="698658"/>
                  <a:pt x="198405" y="695801"/>
                  <a:pt x="189071" y="695801"/>
                </a:cubicBezTo>
                <a:cubicBezTo>
                  <a:pt x="182308" y="695801"/>
                  <a:pt x="175831" y="697420"/>
                  <a:pt x="169544" y="700563"/>
                </a:cubicBezTo>
                <a:cubicBezTo>
                  <a:pt x="163258" y="703706"/>
                  <a:pt x="158019" y="708755"/>
                  <a:pt x="153828" y="715613"/>
                </a:cubicBezTo>
                <a:cubicBezTo>
                  <a:pt x="149637" y="722471"/>
                  <a:pt x="147542" y="731710"/>
                  <a:pt x="147542" y="743331"/>
                </a:cubicBezTo>
                <a:lnTo>
                  <a:pt x="147542" y="824388"/>
                </a:lnTo>
                <a:lnTo>
                  <a:pt x="114966" y="824388"/>
                </a:lnTo>
                <a:lnTo>
                  <a:pt x="114966" y="671988"/>
                </a:lnTo>
                <a:lnTo>
                  <a:pt x="143922" y="671988"/>
                </a:lnTo>
                <a:lnTo>
                  <a:pt x="145351" y="698658"/>
                </a:lnTo>
                <a:cubicBezTo>
                  <a:pt x="147732" y="693705"/>
                  <a:pt x="150685" y="689228"/>
                  <a:pt x="154114" y="685514"/>
                </a:cubicBezTo>
                <a:cubicBezTo>
                  <a:pt x="159543" y="679703"/>
                  <a:pt x="165925" y="675512"/>
                  <a:pt x="173354" y="672845"/>
                </a:cubicBezTo>
                <a:cubicBezTo>
                  <a:pt x="180784" y="670178"/>
                  <a:pt x="188594" y="668845"/>
                  <a:pt x="196976" y="668845"/>
                </a:cubicBezTo>
                <a:close/>
                <a:moveTo>
                  <a:pt x="850963" y="668750"/>
                </a:moveTo>
                <a:cubicBezTo>
                  <a:pt x="866203" y="668750"/>
                  <a:pt x="879252" y="671417"/>
                  <a:pt x="890015" y="676846"/>
                </a:cubicBezTo>
                <a:cubicBezTo>
                  <a:pt x="900779" y="682275"/>
                  <a:pt x="908970" y="689991"/>
                  <a:pt x="914685" y="699897"/>
                </a:cubicBezTo>
                <a:lnTo>
                  <a:pt x="892111" y="718756"/>
                </a:lnTo>
                <a:cubicBezTo>
                  <a:pt x="888301" y="710660"/>
                  <a:pt x="882586" y="704659"/>
                  <a:pt x="875061" y="700659"/>
                </a:cubicBezTo>
                <a:cubicBezTo>
                  <a:pt x="867536" y="696754"/>
                  <a:pt x="859726" y="694753"/>
                  <a:pt x="851630" y="694753"/>
                </a:cubicBezTo>
                <a:cubicBezTo>
                  <a:pt x="845153" y="694753"/>
                  <a:pt x="839533" y="695610"/>
                  <a:pt x="834866" y="697230"/>
                </a:cubicBezTo>
                <a:cubicBezTo>
                  <a:pt x="830199" y="698849"/>
                  <a:pt x="826674" y="701040"/>
                  <a:pt x="824198" y="703897"/>
                </a:cubicBezTo>
                <a:cubicBezTo>
                  <a:pt x="821816" y="706755"/>
                  <a:pt x="820578" y="710089"/>
                  <a:pt x="820578" y="713994"/>
                </a:cubicBezTo>
                <a:cubicBezTo>
                  <a:pt x="820578" y="718090"/>
                  <a:pt x="822102" y="721614"/>
                  <a:pt x="825150" y="724662"/>
                </a:cubicBezTo>
                <a:cubicBezTo>
                  <a:pt x="828198" y="727710"/>
                  <a:pt x="833723" y="730091"/>
                  <a:pt x="841628" y="731710"/>
                </a:cubicBezTo>
                <a:lnTo>
                  <a:pt x="876395" y="739044"/>
                </a:lnTo>
                <a:lnTo>
                  <a:pt x="876204" y="738854"/>
                </a:lnTo>
                <a:cubicBezTo>
                  <a:pt x="890873" y="741712"/>
                  <a:pt x="901160" y="746569"/>
                  <a:pt x="907160" y="753332"/>
                </a:cubicBezTo>
                <a:cubicBezTo>
                  <a:pt x="913066" y="760190"/>
                  <a:pt x="916114" y="768477"/>
                  <a:pt x="916114" y="778192"/>
                </a:cubicBezTo>
                <a:cubicBezTo>
                  <a:pt x="916114" y="787908"/>
                  <a:pt x="913542" y="796480"/>
                  <a:pt x="908494" y="803910"/>
                </a:cubicBezTo>
                <a:cubicBezTo>
                  <a:pt x="903446" y="811339"/>
                  <a:pt x="896111" y="817054"/>
                  <a:pt x="886586" y="821150"/>
                </a:cubicBezTo>
                <a:cubicBezTo>
                  <a:pt x="877061" y="825246"/>
                  <a:pt x="865727" y="827246"/>
                  <a:pt x="852487" y="827246"/>
                </a:cubicBezTo>
                <a:cubicBezTo>
                  <a:pt x="837247" y="827246"/>
                  <a:pt x="823340" y="824293"/>
                  <a:pt x="810767" y="818388"/>
                </a:cubicBezTo>
                <a:cubicBezTo>
                  <a:pt x="798099" y="812577"/>
                  <a:pt x="788193" y="804196"/>
                  <a:pt x="780859" y="793432"/>
                </a:cubicBezTo>
                <a:lnTo>
                  <a:pt x="803433" y="773906"/>
                </a:lnTo>
                <a:cubicBezTo>
                  <a:pt x="807910" y="782288"/>
                  <a:pt x="814292" y="788956"/>
                  <a:pt x="822769" y="793908"/>
                </a:cubicBezTo>
                <a:cubicBezTo>
                  <a:pt x="831151" y="798862"/>
                  <a:pt x="841247" y="801338"/>
                  <a:pt x="853058" y="801338"/>
                </a:cubicBezTo>
                <a:cubicBezTo>
                  <a:pt x="862488" y="801338"/>
                  <a:pt x="869822" y="799719"/>
                  <a:pt x="875347" y="796480"/>
                </a:cubicBezTo>
                <a:cubicBezTo>
                  <a:pt x="880776" y="793242"/>
                  <a:pt x="883538" y="788670"/>
                  <a:pt x="883538" y="782764"/>
                </a:cubicBezTo>
                <a:cubicBezTo>
                  <a:pt x="883538" y="778954"/>
                  <a:pt x="882300" y="775525"/>
                  <a:pt x="879728" y="772573"/>
                </a:cubicBezTo>
                <a:cubicBezTo>
                  <a:pt x="877157" y="769620"/>
                  <a:pt x="872394" y="767334"/>
                  <a:pt x="865250" y="765715"/>
                </a:cubicBezTo>
                <a:lnTo>
                  <a:pt x="833247" y="759047"/>
                </a:lnTo>
                <a:cubicBezTo>
                  <a:pt x="816959" y="755808"/>
                  <a:pt x="805338" y="750570"/>
                  <a:pt x="798480" y="743331"/>
                </a:cubicBezTo>
                <a:cubicBezTo>
                  <a:pt x="791527" y="736092"/>
                  <a:pt x="788098" y="726852"/>
                  <a:pt x="788098" y="715708"/>
                </a:cubicBezTo>
                <a:cubicBezTo>
                  <a:pt x="788098" y="707421"/>
                  <a:pt x="790574" y="699706"/>
                  <a:pt x="795432" y="692563"/>
                </a:cubicBezTo>
                <a:cubicBezTo>
                  <a:pt x="800385" y="685419"/>
                  <a:pt x="807529" y="679704"/>
                  <a:pt x="816959" y="675322"/>
                </a:cubicBezTo>
                <a:cubicBezTo>
                  <a:pt x="826388" y="670941"/>
                  <a:pt x="837723" y="668750"/>
                  <a:pt x="850963" y="668750"/>
                </a:cubicBezTo>
                <a:close/>
                <a:moveTo>
                  <a:pt x="375856" y="668750"/>
                </a:moveTo>
                <a:cubicBezTo>
                  <a:pt x="391096" y="668750"/>
                  <a:pt x="404145" y="671417"/>
                  <a:pt x="414909" y="676846"/>
                </a:cubicBezTo>
                <a:cubicBezTo>
                  <a:pt x="425672" y="682275"/>
                  <a:pt x="433863" y="689991"/>
                  <a:pt x="439578" y="699897"/>
                </a:cubicBezTo>
                <a:lnTo>
                  <a:pt x="417004" y="718756"/>
                </a:lnTo>
                <a:cubicBezTo>
                  <a:pt x="413194" y="710660"/>
                  <a:pt x="407479" y="704564"/>
                  <a:pt x="399954" y="700659"/>
                </a:cubicBezTo>
                <a:cubicBezTo>
                  <a:pt x="392430" y="696754"/>
                  <a:pt x="384619" y="694753"/>
                  <a:pt x="376523" y="694753"/>
                </a:cubicBezTo>
                <a:cubicBezTo>
                  <a:pt x="370046" y="694753"/>
                  <a:pt x="364426" y="695610"/>
                  <a:pt x="359759" y="697230"/>
                </a:cubicBezTo>
                <a:cubicBezTo>
                  <a:pt x="355092" y="698849"/>
                  <a:pt x="351567" y="701040"/>
                  <a:pt x="349091" y="703897"/>
                </a:cubicBezTo>
                <a:cubicBezTo>
                  <a:pt x="346710" y="706755"/>
                  <a:pt x="345471" y="710089"/>
                  <a:pt x="345471" y="713994"/>
                </a:cubicBezTo>
                <a:cubicBezTo>
                  <a:pt x="345471" y="718090"/>
                  <a:pt x="346995" y="721614"/>
                  <a:pt x="350043" y="724662"/>
                </a:cubicBezTo>
                <a:cubicBezTo>
                  <a:pt x="353091" y="727710"/>
                  <a:pt x="358616" y="730091"/>
                  <a:pt x="366522" y="731710"/>
                </a:cubicBezTo>
                <a:lnTo>
                  <a:pt x="401288" y="739044"/>
                </a:lnTo>
                <a:lnTo>
                  <a:pt x="401097" y="738854"/>
                </a:lnTo>
                <a:cubicBezTo>
                  <a:pt x="415766" y="741712"/>
                  <a:pt x="426053" y="746569"/>
                  <a:pt x="432054" y="753332"/>
                </a:cubicBezTo>
                <a:cubicBezTo>
                  <a:pt x="437959" y="760190"/>
                  <a:pt x="441007" y="768477"/>
                  <a:pt x="441007" y="778192"/>
                </a:cubicBezTo>
                <a:cubicBezTo>
                  <a:pt x="441007" y="787908"/>
                  <a:pt x="438435" y="796480"/>
                  <a:pt x="433387" y="803910"/>
                </a:cubicBezTo>
                <a:cubicBezTo>
                  <a:pt x="428339" y="811339"/>
                  <a:pt x="421005" y="817054"/>
                  <a:pt x="411480" y="821150"/>
                </a:cubicBezTo>
                <a:cubicBezTo>
                  <a:pt x="401955" y="825246"/>
                  <a:pt x="390620" y="827246"/>
                  <a:pt x="377380" y="827246"/>
                </a:cubicBezTo>
                <a:cubicBezTo>
                  <a:pt x="362140" y="827246"/>
                  <a:pt x="348234" y="824293"/>
                  <a:pt x="335661" y="818388"/>
                </a:cubicBezTo>
                <a:cubicBezTo>
                  <a:pt x="322992" y="812577"/>
                  <a:pt x="313086" y="804196"/>
                  <a:pt x="305752" y="793432"/>
                </a:cubicBezTo>
                <a:lnTo>
                  <a:pt x="328326" y="773906"/>
                </a:lnTo>
                <a:cubicBezTo>
                  <a:pt x="332803" y="782288"/>
                  <a:pt x="339185" y="788956"/>
                  <a:pt x="347662" y="793908"/>
                </a:cubicBezTo>
                <a:cubicBezTo>
                  <a:pt x="356044" y="798862"/>
                  <a:pt x="366141" y="801338"/>
                  <a:pt x="377952" y="801338"/>
                </a:cubicBezTo>
                <a:cubicBezTo>
                  <a:pt x="387381" y="801338"/>
                  <a:pt x="394716" y="799719"/>
                  <a:pt x="400240" y="796480"/>
                </a:cubicBezTo>
                <a:cubicBezTo>
                  <a:pt x="405669" y="793242"/>
                  <a:pt x="408432" y="788670"/>
                  <a:pt x="408432" y="782764"/>
                </a:cubicBezTo>
                <a:cubicBezTo>
                  <a:pt x="408432" y="778954"/>
                  <a:pt x="407193" y="775525"/>
                  <a:pt x="404622" y="772573"/>
                </a:cubicBezTo>
                <a:cubicBezTo>
                  <a:pt x="402050" y="769620"/>
                  <a:pt x="397287" y="767334"/>
                  <a:pt x="390144" y="765715"/>
                </a:cubicBezTo>
                <a:lnTo>
                  <a:pt x="358140" y="759047"/>
                </a:lnTo>
                <a:cubicBezTo>
                  <a:pt x="341852" y="755808"/>
                  <a:pt x="330231" y="750570"/>
                  <a:pt x="323373" y="743331"/>
                </a:cubicBezTo>
                <a:cubicBezTo>
                  <a:pt x="316420" y="736092"/>
                  <a:pt x="312991" y="726852"/>
                  <a:pt x="312991" y="715708"/>
                </a:cubicBezTo>
                <a:cubicBezTo>
                  <a:pt x="312991" y="707421"/>
                  <a:pt x="315468" y="699706"/>
                  <a:pt x="320325" y="692563"/>
                </a:cubicBezTo>
                <a:cubicBezTo>
                  <a:pt x="325278" y="685419"/>
                  <a:pt x="332422" y="679704"/>
                  <a:pt x="341852" y="675322"/>
                </a:cubicBezTo>
                <a:cubicBezTo>
                  <a:pt x="351282" y="670941"/>
                  <a:pt x="362616" y="668750"/>
                  <a:pt x="375856" y="668750"/>
                </a:cubicBezTo>
                <a:close/>
                <a:moveTo>
                  <a:pt x="1016412" y="627221"/>
                </a:moveTo>
                <a:lnTo>
                  <a:pt x="1016412" y="671989"/>
                </a:lnTo>
                <a:lnTo>
                  <a:pt x="1068800" y="671989"/>
                </a:lnTo>
                <a:lnTo>
                  <a:pt x="1068800" y="697611"/>
                </a:lnTo>
                <a:lnTo>
                  <a:pt x="1016412" y="697611"/>
                </a:lnTo>
                <a:lnTo>
                  <a:pt x="1016412" y="778669"/>
                </a:lnTo>
                <a:cubicBezTo>
                  <a:pt x="1016412" y="786193"/>
                  <a:pt x="1018317" y="791718"/>
                  <a:pt x="1022318" y="795147"/>
                </a:cubicBezTo>
                <a:cubicBezTo>
                  <a:pt x="1026318" y="798576"/>
                  <a:pt x="1031652" y="800290"/>
                  <a:pt x="1038320" y="800290"/>
                </a:cubicBezTo>
                <a:cubicBezTo>
                  <a:pt x="1043749" y="800290"/>
                  <a:pt x="1048512" y="799433"/>
                  <a:pt x="1052607" y="797719"/>
                </a:cubicBezTo>
                <a:lnTo>
                  <a:pt x="1052702" y="797719"/>
                </a:lnTo>
                <a:cubicBezTo>
                  <a:pt x="1056703" y="796004"/>
                  <a:pt x="1060513" y="793623"/>
                  <a:pt x="1063942" y="790575"/>
                </a:cubicBezTo>
                <a:lnTo>
                  <a:pt x="1071276" y="814387"/>
                </a:lnTo>
                <a:cubicBezTo>
                  <a:pt x="1066609" y="818483"/>
                  <a:pt x="1060799" y="821721"/>
                  <a:pt x="1054036" y="824008"/>
                </a:cubicBezTo>
                <a:cubicBezTo>
                  <a:pt x="1047273" y="826389"/>
                  <a:pt x="1040129" y="827532"/>
                  <a:pt x="1031366" y="827532"/>
                </a:cubicBezTo>
                <a:cubicBezTo>
                  <a:pt x="1022603" y="827532"/>
                  <a:pt x="1014602" y="826103"/>
                  <a:pt x="1007268" y="823246"/>
                </a:cubicBezTo>
                <a:cubicBezTo>
                  <a:pt x="999934" y="820388"/>
                  <a:pt x="994314" y="815721"/>
                  <a:pt x="990218" y="809339"/>
                </a:cubicBezTo>
                <a:cubicBezTo>
                  <a:pt x="986123" y="802957"/>
                  <a:pt x="984027" y="794575"/>
                  <a:pt x="983837" y="784193"/>
                </a:cubicBezTo>
                <a:lnTo>
                  <a:pt x="983837" y="697611"/>
                </a:lnTo>
                <a:lnTo>
                  <a:pt x="954595" y="697611"/>
                </a:lnTo>
                <a:lnTo>
                  <a:pt x="954595" y="671989"/>
                </a:lnTo>
                <a:lnTo>
                  <a:pt x="983837" y="671989"/>
                </a:lnTo>
                <a:lnTo>
                  <a:pt x="983837" y="636365"/>
                </a:lnTo>
                <a:close/>
                <a:moveTo>
                  <a:pt x="12668" y="623220"/>
                </a:moveTo>
                <a:lnTo>
                  <a:pt x="45244" y="623220"/>
                </a:lnTo>
                <a:lnTo>
                  <a:pt x="45244" y="824388"/>
                </a:lnTo>
                <a:lnTo>
                  <a:pt x="12668" y="824388"/>
                </a:lnTo>
                <a:close/>
                <a:moveTo>
                  <a:pt x="692943" y="611028"/>
                </a:moveTo>
                <a:cubicBezTo>
                  <a:pt x="699039" y="611028"/>
                  <a:pt x="703897" y="612743"/>
                  <a:pt x="707421" y="616172"/>
                </a:cubicBezTo>
                <a:cubicBezTo>
                  <a:pt x="710945" y="619601"/>
                  <a:pt x="712755" y="624458"/>
                  <a:pt x="712755" y="630173"/>
                </a:cubicBezTo>
                <a:cubicBezTo>
                  <a:pt x="712755" y="635888"/>
                  <a:pt x="710945" y="640555"/>
                  <a:pt x="707421" y="644080"/>
                </a:cubicBezTo>
                <a:cubicBezTo>
                  <a:pt x="703897" y="647604"/>
                  <a:pt x="699039" y="649414"/>
                  <a:pt x="692943" y="649414"/>
                </a:cubicBezTo>
                <a:cubicBezTo>
                  <a:pt x="686847" y="649414"/>
                  <a:pt x="681989" y="647604"/>
                  <a:pt x="678465" y="644080"/>
                </a:cubicBezTo>
                <a:cubicBezTo>
                  <a:pt x="674941" y="640460"/>
                  <a:pt x="673131" y="636079"/>
                  <a:pt x="673131" y="630173"/>
                </a:cubicBezTo>
                <a:cubicBezTo>
                  <a:pt x="673131" y="624268"/>
                  <a:pt x="674941" y="619601"/>
                  <a:pt x="678465" y="616172"/>
                </a:cubicBezTo>
                <a:cubicBezTo>
                  <a:pt x="681989" y="612743"/>
                  <a:pt x="686847" y="611028"/>
                  <a:pt x="692943" y="611028"/>
                </a:cubicBezTo>
                <a:close/>
                <a:moveTo>
                  <a:pt x="631412" y="611028"/>
                </a:moveTo>
                <a:cubicBezTo>
                  <a:pt x="637508" y="611028"/>
                  <a:pt x="642366" y="612743"/>
                  <a:pt x="645890" y="616172"/>
                </a:cubicBezTo>
                <a:cubicBezTo>
                  <a:pt x="649414" y="619601"/>
                  <a:pt x="651224" y="624458"/>
                  <a:pt x="651224" y="630173"/>
                </a:cubicBezTo>
                <a:cubicBezTo>
                  <a:pt x="651224" y="635888"/>
                  <a:pt x="649414" y="640555"/>
                  <a:pt x="645890" y="644080"/>
                </a:cubicBezTo>
                <a:cubicBezTo>
                  <a:pt x="642366" y="647604"/>
                  <a:pt x="637222" y="649414"/>
                  <a:pt x="631412" y="649414"/>
                </a:cubicBezTo>
                <a:cubicBezTo>
                  <a:pt x="625602" y="649414"/>
                  <a:pt x="620744" y="647604"/>
                  <a:pt x="617125" y="644080"/>
                </a:cubicBezTo>
                <a:cubicBezTo>
                  <a:pt x="613410" y="640460"/>
                  <a:pt x="611600" y="636079"/>
                  <a:pt x="611600" y="630173"/>
                </a:cubicBezTo>
                <a:cubicBezTo>
                  <a:pt x="611600" y="624268"/>
                  <a:pt x="613505" y="619601"/>
                  <a:pt x="617125" y="616172"/>
                </a:cubicBezTo>
                <a:cubicBezTo>
                  <a:pt x="620744" y="612743"/>
                  <a:pt x="625316" y="611028"/>
                  <a:pt x="631412" y="611028"/>
                </a:cubicBezTo>
                <a:close/>
                <a:moveTo>
                  <a:pt x="513111" y="605789"/>
                </a:moveTo>
                <a:cubicBezTo>
                  <a:pt x="519970" y="605789"/>
                  <a:pt x="525304" y="607504"/>
                  <a:pt x="529113" y="610933"/>
                </a:cubicBezTo>
                <a:cubicBezTo>
                  <a:pt x="532828" y="614457"/>
                  <a:pt x="534733" y="619410"/>
                  <a:pt x="534733" y="625887"/>
                </a:cubicBezTo>
                <a:cubicBezTo>
                  <a:pt x="534733" y="632364"/>
                  <a:pt x="532924" y="637412"/>
                  <a:pt x="529113" y="640936"/>
                </a:cubicBezTo>
                <a:cubicBezTo>
                  <a:pt x="525304" y="644461"/>
                  <a:pt x="520255" y="646270"/>
                  <a:pt x="513111" y="646270"/>
                </a:cubicBezTo>
                <a:cubicBezTo>
                  <a:pt x="505968" y="646270"/>
                  <a:pt x="500538" y="644461"/>
                  <a:pt x="496824" y="640936"/>
                </a:cubicBezTo>
                <a:cubicBezTo>
                  <a:pt x="493109" y="637412"/>
                  <a:pt x="491204" y="632364"/>
                  <a:pt x="491204" y="625887"/>
                </a:cubicBezTo>
                <a:cubicBezTo>
                  <a:pt x="491204" y="619410"/>
                  <a:pt x="493014" y="614362"/>
                  <a:pt x="496824" y="610933"/>
                </a:cubicBezTo>
                <a:cubicBezTo>
                  <a:pt x="500538" y="607504"/>
                  <a:pt x="505968" y="605789"/>
                  <a:pt x="513111" y="605789"/>
                </a:cubicBezTo>
                <a:close/>
                <a:moveTo>
                  <a:pt x="1415033" y="603408"/>
                </a:moveTo>
                <a:lnTo>
                  <a:pt x="1447609" y="603408"/>
                </a:lnTo>
                <a:lnTo>
                  <a:pt x="1447609" y="824388"/>
                </a:lnTo>
                <a:lnTo>
                  <a:pt x="1418653" y="824388"/>
                </a:lnTo>
                <a:lnTo>
                  <a:pt x="1416938" y="795813"/>
                </a:lnTo>
                <a:cubicBezTo>
                  <a:pt x="1415224" y="799814"/>
                  <a:pt x="1413033" y="803528"/>
                  <a:pt x="1410366" y="806862"/>
                </a:cubicBezTo>
                <a:cubicBezTo>
                  <a:pt x="1405128" y="813434"/>
                  <a:pt x="1398555" y="818578"/>
                  <a:pt x="1390745" y="822102"/>
                </a:cubicBezTo>
                <a:cubicBezTo>
                  <a:pt x="1382934" y="825626"/>
                  <a:pt x="1374552" y="827436"/>
                  <a:pt x="1365599" y="827436"/>
                </a:cubicBezTo>
                <a:cubicBezTo>
                  <a:pt x="1353026" y="827436"/>
                  <a:pt x="1341596" y="824293"/>
                  <a:pt x="1331309" y="818006"/>
                </a:cubicBezTo>
                <a:cubicBezTo>
                  <a:pt x="1321117" y="811720"/>
                  <a:pt x="1313021" y="802671"/>
                  <a:pt x="1307115" y="790860"/>
                </a:cubicBezTo>
                <a:cubicBezTo>
                  <a:pt x="1301210" y="779049"/>
                  <a:pt x="1298257" y="765524"/>
                  <a:pt x="1298257" y="748474"/>
                </a:cubicBezTo>
                <a:cubicBezTo>
                  <a:pt x="1298257" y="731424"/>
                  <a:pt x="1301400" y="717041"/>
                  <a:pt x="1307687" y="705230"/>
                </a:cubicBezTo>
                <a:cubicBezTo>
                  <a:pt x="1314069" y="693419"/>
                  <a:pt x="1322450" y="684466"/>
                  <a:pt x="1333023" y="678275"/>
                </a:cubicBezTo>
                <a:cubicBezTo>
                  <a:pt x="1343596" y="672083"/>
                  <a:pt x="1354740" y="668940"/>
                  <a:pt x="1367790" y="668940"/>
                </a:cubicBezTo>
                <a:cubicBezTo>
                  <a:pt x="1380839" y="668940"/>
                  <a:pt x="1391792" y="672464"/>
                  <a:pt x="1400746" y="679608"/>
                </a:cubicBezTo>
                <a:cubicBezTo>
                  <a:pt x="1406937" y="684561"/>
                  <a:pt x="1411700" y="690657"/>
                  <a:pt x="1415033" y="697706"/>
                </a:cubicBezTo>
                <a:close/>
                <a:moveTo>
                  <a:pt x="1631441" y="121158"/>
                </a:moveTo>
                <a:cubicBezTo>
                  <a:pt x="1615820" y="121158"/>
                  <a:pt x="1602961" y="125159"/>
                  <a:pt x="1593056" y="133255"/>
                </a:cubicBezTo>
                <a:cubicBezTo>
                  <a:pt x="1583054" y="141351"/>
                  <a:pt x="1575720" y="153734"/>
                  <a:pt x="1570862" y="170307"/>
                </a:cubicBezTo>
                <a:cubicBezTo>
                  <a:pt x="1566100" y="186881"/>
                  <a:pt x="1563623" y="209074"/>
                  <a:pt x="1563623" y="235363"/>
                </a:cubicBezTo>
                <a:cubicBezTo>
                  <a:pt x="1563623" y="261652"/>
                  <a:pt x="1566005" y="283178"/>
                  <a:pt x="1570862" y="300038"/>
                </a:cubicBezTo>
                <a:cubicBezTo>
                  <a:pt x="1575720" y="316801"/>
                  <a:pt x="1583150" y="329279"/>
                  <a:pt x="1593056" y="337375"/>
                </a:cubicBezTo>
                <a:cubicBezTo>
                  <a:pt x="1602961" y="345472"/>
                  <a:pt x="1615820" y="349472"/>
                  <a:pt x="1631441" y="349472"/>
                </a:cubicBezTo>
                <a:cubicBezTo>
                  <a:pt x="1647062" y="349472"/>
                  <a:pt x="1659921" y="345472"/>
                  <a:pt x="1669827" y="337375"/>
                </a:cubicBezTo>
                <a:cubicBezTo>
                  <a:pt x="1679733" y="329375"/>
                  <a:pt x="1687067" y="316897"/>
                  <a:pt x="1691639" y="300038"/>
                </a:cubicBezTo>
                <a:cubicBezTo>
                  <a:pt x="1696307" y="283274"/>
                  <a:pt x="1698593" y="262128"/>
                  <a:pt x="1698593" y="235363"/>
                </a:cubicBezTo>
                <a:cubicBezTo>
                  <a:pt x="1698593" y="208598"/>
                  <a:pt x="1696211" y="186881"/>
                  <a:pt x="1691639" y="170307"/>
                </a:cubicBezTo>
                <a:cubicBezTo>
                  <a:pt x="1686972" y="153638"/>
                  <a:pt x="1679733" y="141351"/>
                  <a:pt x="1669827" y="133255"/>
                </a:cubicBezTo>
                <a:cubicBezTo>
                  <a:pt x="1659921" y="125159"/>
                  <a:pt x="1647062" y="121158"/>
                  <a:pt x="1631441" y="121158"/>
                </a:cubicBezTo>
                <a:close/>
                <a:moveTo>
                  <a:pt x="640270" y="121158"/>
                </a:moveTo>
                <a:cubicBezTo>
                  <a:pt x="624554" y="121158"/>
                  <a:pt x="611791" y="125159"/>
                  <a:pt x="601884" y="133255"/>
                </a:cubicBezTo>
                <a:cubicBezTo>
                  <a:pt x="591883" y="141351"/>
                  <a:pt x="584549" y="153734"/>
                  <a:pt x="579691" y="170307"/>
                </a:cubicBezTo>
                <a:cubicBezTo>
                  <a:pt x="574929" y="186881"/>
                  <a:pt x="572452" y="209074"/>
                  <a:pt x="572452" y="235363"/>
                </a:cubicBezTo>
                <a:cubicBezTo>
                  <a:pt x="572452" y="261652"/>
                  <a:pt x="574833" y="283178"/>
                  <a:pt x="579691" y="300038"/>
                </a:cubicBezTo>
                <a:cubicBezTo>
                  <a:pt x="584549" y="316801"/>
                  <a:pt x="591979" y="329279"/>
                  <a:pt x="601884" y="337375"/>
                </a:cubicBezTo>
                <a:cubicBezTo>
                  <a:pt x="611791" y="345472"/>
                  <a:pt x="624649" y="349472"/>
                  <a:pt x="640270" y="349472"/>
                </a:cubicBezTo>
                <a:cubicBezTo>
                  <a:pt x="655891" y="349472"/>
                  <a:pt x="668750" y="345472"/>
                  <a:pt x="678656" y="337375"/>
                </a:cubicBezTo>
                <a:cubicBezTo>
                  <a:pt x="688562" y="329375"/>
                  <a:pt x="695896" y="316897"/>
                  <a:pt x="700468" y="300038"/>
                </a:cubicBezTo>
                <a:cubicBezTo>
                  <a:pt x="705135" y="283274"/>
                  <a:pt x="707421" y="262128"/>
                  <a:pt x="707421" y="235363"/>
                </a:cubicBezTo>
                <a:cubicBezTo>
                  <a:pt x="707421" y="208598"/>
                  <a:pt x="705040" y="186881"/>
                  <a:pt x="700468" y="170307"/>
                </a:cubicBezTo>
                <a:cubicBezTo>
                  <a:pt x="695801" y="153638"/>
                  <a:pt x="688562" y="141351"/>
                  <a:pt x="678656" y="133255"/>
                </a:cubicBezTo>
                <a:cubicBezTo>
                  <a:pt x="668750" y="125159"/>
                  <a:pt x="655987" y="121158"/>
                  <a:pt x="640270" y="121158"/>
                </a:cubicBezTo>
                <a:close/>
                <a:moveTo>
                  <a:pt x="1176051" y="6953"/>
                </a:moveTo>
                <a:lnTo>
                  <a:pt x="1337309" y="6953"/>
                </a:lnTo>
                <a:lnTo>
                  <a:pt x="1337309" y="275463"/>
                </a:lnTo>
                <a:cubicBezTo>
                  <a:pt x="1337309" y="337375"/>
                  <a:pt x="1318926" y="385381"/>
                  <a:pt x="1281969" y="419481"/>
                </a:cubicBezTo>
                <a:cubicBezTo>
                  <a:pt x="1245012" y="453676"/>
                  <a:pt x="1191768" y="470725"/>
                  <a:pt x="1122045" y="470725"/>
                </a:cubicBezTo>
                <a:cubicBezTo>
                  <a:pt x="1070800" y="470725"/>
                  <a:pt x="1029843" y="461772"/>
                  <a:pt x="999172" y="443770"/>
                </a:cubicBezTo>
                <a:cubicBezTo>
                  <a:pt x="968502" y="425767"/>
                  <a:pt x="947547" y="401098"/>
                  <a:pt x="936212" y="369665"/>
                </a:cubicBezTo>
                <a:cubicBezTo>
                  <a:pt x="924877" y="338328"/>
                  <a:pt x="922210" y="302800"/>
                  <a:pt x="928211" y="263080"/>
                </a:cubicBezTo>
                <a:lnTo>
                  <a:pt x="1088136" y="236125"/>
                </a:lnTo>
                <a:cubicBezTo>
                  <a:pt x="1082135" y="279463"/>
                  <a:pt x="1082992" y="309277"/>
                  <a:pt x="1090612" y="325374"/>
                </a:cubicBezTo>
                <a:cubicBezTo>
                  <a:pt x="1098232" y="341471"/>
                  <a:pt x="1111472" y="349567"/>
                  <a:pt x="1130427" y="349567"/>
                </a:cubicBezTo>
                <a:cubicBezTo>
                  <a:pt x="1146048" y="349567"/>
                  <a:pt x="1157668" y="342900"/>
                  <a:pt x="1165002" y="329470"/>
                </a:cubicBezTo>
                <a:cubicBezTo>
                  <a:pt x="1172337" y="316135"/>
                  <a:pt x="1176051" y="294227"/>
                  <a:pt x="1176051" y="263747"/>
                </a:cubicBezTo>
                <a:close/>
                <a:moveTo>
                  <a:pt x="0" y="6953"/>
                </a:moveTo>
                <a:lnTo>
                  <a:pt x="161258" y="6953"/>
                </a:lnTo>
                <a:lnTo>
                  <a:pt x="161258" y="345376"/>
                </a:lnTo>
                <a:lnTo>
                  <a:pt x="368237" y="345376"/>
                </a:lnTo>
                <a:lnTo>
                  <a:pt x="368237" y="463772"/>
                </a:lnTo>
                <a:lnTo>
                  <a:pt x="0" y="463772"/>
                </a:lnTo>
                <a:close/>
                <a:moveTo>
                  <a:pt x="1631441" y="0"/>
                </a:moveTo>
                <a:cubicBezTo>
                  <a:pt x="1679924" y="0"/>
                  <a:pt x="1721453" y="9239"/>
                  <a:pt x="1756028" y="27718"/>
                </a:cubicBezTo>
                <a:cubicBezTo>
                  <a:pt x="1790699" y="46196"/>
                  <a:pt x="1817179" y="72962"/>
                  <a:pt x="1835657" y="108014"/>
                </a:cubicBezTo>
                <a:cubicBezTo>
                  <a:pt x="1854136" y="143066"/>
                  <a:pt x="1863375" y="185547"/>
                  <a:pt x="1863375" y="235363"/>
                </a:cubicBezTo>
                <a:cubicBezTo>
                  <a:pt x="1863375" y="285179"/>
                  <a:pt x="1854136" y="327660"/>
                  <a:pt x="1835657" y="362712"/>
                </a:cubicBezTo>
                <a:cubicBezTo>
                  <a:pt x="1817179" y="397764"/>
                  <a:pt x="1790604" y="424529"/>
                  <a:pt x="1756028" y="443008"/>
                </a:cubicBezTo>
                <a:cubicBezTo>
                  <a:pt x="1721453" y="461486"/>
                  <a:pt x="1679924" y="470725"/>
                  <a:pt x="1631441" y="470725"/>
                </a:cubicBezTo>
                <a:cubicBezTo>
                  <a:pt x="1583531" y="470725"/>
                  <a:pt x="1542097" y="461486"/>
                  <a:pt x="1507235" y="443008"/>
                </a:cubicBezTo>
                <a:cubicBezTo>
                  <a:pt x="1472374" y="424529"/>
                  <a:pt x="1445609" y="397764"/>
                  <a:pt x="1426940" y="362712"/>
                </a:cubicBezTo>
                <a:cubicBezTo>
                  <a:pt x="1408271" y="327660"/>
                  <a:pt x="1398936" y="285179"/>
                  <a:pt x="1398936" y="235363"/>
                </a:cubicBezTo>
                <a:cubicBezTo>
                  <a:pt x="1398936" y="185547"/>
                  <a:pt x="1408271" y="143066"/>
                  <a:pt x="1426940" y="108014"/>
                </a:cubicBezTo>
                <a:cubicBezTo>
                  <a:pt x="1445609" y="72962"/>
                  <a:pt x="1472374" y="46196"/>
                  <a:pt x="1507235" y="27718"/>
                </a:cubicBezTo>
                <a:cubicBezTo>
                  <a:pt x="1542002" y="9239"/>
                  <a:pt x="1582959" y="0"/>
                  <a:pt x="1631441" y="0"/>
                </a:cubicBezTo>
                <a:close/>
                <a:moveTo>
                  <a:pt x="640270" y="0"/>
                </a:moveTo>
                <a:cubicBezTo>
                  <a:pt x="688752" y="0"/>
                  <a:pt x="730281" y="9239"/>
                  <a:pt x="764857" y="27718"/>
                </a:cubicBezTo>
                <a:cubicBezTo>
                  <a:pt x="799528" y="46196"/>
                  <a:pt x="826008" y="72962"/>
                  <a:pt x="844486" y="108014"/>
                </a:cubicBezTo>
                <a:cubicBezTo>
                  <a:pt x="862965" y="143066"/>
                  <a:pt x="872204" y="185547"/>
                  <a:pt x="872204" y="235363"/>
                </a:cubicBezTo>
                <a:cubicBezTo>
                  <a:pt x="872204" y="285179"/>
                  <a:pt x="862965" y="327660"/>
                  <a:pt x="844486" y="362712"/>
                </a:cubicBezTo>
                <a:cubicBezTo>
                  <a:pt x="826008" y="397764"/>
                  <a:pt x="799433" y="424529"/>
                  <a:pt x="764857" y="443008"/>
                </a:cubicBezTo>
                <a:cubicBezTo>
                  <a:pt x="730281" y="461486"/>
                  <a:pt x="688181" y="470725"/>
                  <a:pt x="640270" y="470725"/>
                </a:cubicBezTo>
                <a:cubicBezTo>
                  <a:pt x="592359" y="470725"/>
                  <a:pt x="550926" y="461486"/>
                  <a:pt x="516064" y="443008"/>
                </a:cubicBezTo>
                <a:cubicBezTo>
                  <a:pt x="481203" y="424529"/>
                  <a:pt x="454437" y="397764"/>
                  <a:pt x="435768" y="362712"/>
                </a:cubicBezTo>
                <a:cubicBezTo>
                  <a:pt x="417099" y="327660"/>
                  <a:pt x="407765" y="285179"/>
                  <a:pt x="407765" y="235363"/>
                </a:cubicBezTo>
                <a:cubicBezTo>
                  <a:pt x="407765" y="185547"/>
                  <a:pt x="417099" y="143066"/>
                  <a:pt x="435768" y="108014"/>
                </a:cubicBezTo>
                <a:cubicBezTo>
                  <a:pt x="454437" y="72962"/>
                  <a:pt x="481203" y="46196"/>
                  <a:pt x="516064" y="27718"/>
                </a:cubicBezTo>
                <a:cubicBezTo>
                  <a:pt x="550831" y="9239"/>
                  <a:pt x="591788" y="0"/>
                  <a:pt x="640270"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ämförelse">
  <p:cSld name="Jämförelse">
    <p:spTree>
      <p:nvGrpSpPr>
        <p:cNvPr id="107" name="Shape 107"/>
        <p:cNvGrpSpPr/>
        <p:nvPr/>
      </p:nvGrpSpPr>
      <p:grpSpPr>
        <a:xfrm>
          <a:off x="0" y="0"/>
          <a:ext cx="0" cy="0"/>
          <a:chOff x="0" y="0"/>
          <a:chExt cx="0" cy="0"/>
        </a:xfrm>
      </p:grpSpPr>
      <p:sp>
        <p:nvSpPr>
          <p:cNvPr id="108" name="Google Shape;108;p15"/>
          <p:cNvSpPr txBox="1"/>
          <p:nvPr>
            <p:ph type="title"/>
          </p:nvPr>
        </p:nvSpPr>
        <p:spPr>
          <a:xfrm>
            <a:off x="629841" y="810040"/>
            <a:ext cx="7886700" cy="4629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9" name="Google Shape;109;p15"/>
          <p:cNvSpPr txBox="1"/>
          <p:nvPr>
            <p:ph idx="1" type="body"/>
          </p:nvPr>
        </p:nvSpPr>
        <p:spPr>
          <a:xfrm>
            <a:off x="629841" y="1260872"/>
            <a:ext cx="3868200" cy="6180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10" name="Google Shape;110;p15"/>
          <p:cNvSpPr txBox="1"/>
          <p:nvPr>
            <p:ph idx="2" type="body"/>
          </p:nvPr>
        </p:nvSpPr>
        <p:spPr>
          <a:xfrm>
            <a:off x="629841" y="1878806"/>
            <a:ext cx="3868200" cy="2763300"/>
          </a:xfrm>
          <a:prstGeom prst="rect">
            <a:avLst/>
          </a:prstGeom>
          <a:noFill/>
          <a:ln>
            <a:noFill/>
          </a:ln>
        </p:spPr>
        <p:txBody>
          <a:bodyPr anchorCtr="0" anchor="t" bIns="0" lIns="0" spcFirstLastPara="1" rIns="0" wrap="square" tIns="0">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1" name="Google Shape;111;p15"/>
          <p:cNvSpPr txBox="1"/>
          <p:nvPr>
            <p:ph idx="3" type="body"/>
          </p:nvPr>
        </p:nvSpPr>
        <p:spPr>
          <a:xfrm>
            <a:off x="4629150" y="1260872"/>
            <a:ext cx="3887400" cy="618000"/>
          </a:xfrm>
          <a:prstGeom prst="rect">
            <a:avLst/>
          </a:prstGeom>
          <a:noFill/>
          <a:ln>
            <a:noFill/>
          </a:ln>
        </p:spPr>
        <p:txBody>
          <a:bodyPr anchorCtr="0" anchor="b" bIns="0" lIns="0" spcFirstLastPara="1" rIns="0" wrap="square" tIns="0">
            <a:no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112" name="Google Shape;112;p15"/>
          <p:cNvSpPr txBox="1"/>
          <p:nvPr>
            <p:ph idx="4" type="body"/>
          </p:nvPr>
        </p:nvSpPr>
        <p:spPr>
          <a:xfrm>
            <a:off x="4629150" y="1878806"/>
            <a:ext cx="3868200" cy="2763300"/>
          </a:xfrm>
          <a:prstGeom prst="rect">
            <a:avLst/>
          </a:prstGeom>
          <a:noFill/>
          <a:ln>
            <a:noFill/>
          </a:ln>
        </p:spPr>
        <p:txBody>
          <a:bodyPr anchorCtr="0" anchor="t" bIns="0" lIns="0" spcFirstLastPara="1" rIns="0" wrap="square" tIns="0">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3" name="Google Shape;113;p15"/>
          <p:cNvSpPr txBox="1"/>
          <p:nvPr>
            <p:ph idx="10" type="dt"/>
          </p:nvPr>
        </p:nvSpPr>
        <p:spPr>
          <a:xfrm>
            <a:off x="3616778" y="4767263"/>
            <a:ext cx="955200" cy="2739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4" name="Google Shape;114;p15"/>
          <p:cNvSpPr txBox="1"/>
          <p:nvPr>
            <p:ph idx="11" type="ftr"/>
          </p:nvPr>
        </p:nvSpPr>
        <p:spPr>
          <a:xfrm>
            <a:off x="54292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5" name="Google Shape;115;p15"/>
          <p:cNvSpPr txBox="1"/>
          <p:nvPr>
            <p:ph idx="12" type="sldNum"/>
          </p:nvPr>
        </p:nvSpPr>
        <p:spPr>
          <a:xfrm>
            <a:off x="8582296" y="4767263"/>
            <a:ext cx="3837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
              <a:t>‹#›</a:t>
            </a:fld>
            <a:endParaRPr/>
          </a:p>
        </p:txBody>
      </p:sp>
      <p:sp>
        <p:nvSpPr>
          <p:cNvPr id="116" name="Google Shape;116;p15"/>
          <p:cNvSpPr/>
          <p:nvPr/>
        </p:nvSpPr>
        <p:spPr>
          <a:xfrm>
            <a:off x="361231" y="4505609"/>
            <a:ext cx="982930" cy="469383"/>
          </a:xfrm>
          <a:custGeom>
            <a:rect b="b" l="l" r="r" t="t"/>
            <a:pathLst>
              <a:path extrusionOk="0" h="889825" w="1863375">
                <a:moveTo>
                  <a:pt x="1205864" y="755141"/>
                </a:moveTo>
                <a:lnTo>
                  <a:pt x="1167478" y="763047"/>
                </a:lnTo>
                <a:cubicBezTo>
                  <a:pt x="1158906" y="764666"/>
                  <a:pt x="1152524" y="767047"/>
                  <a:pt x="1148238" y="770095"/>
                </a:cubicBezTo>
                <a:cubicBezTo>
                  <a:pt x="1143952" y="773143"/>
                  <a:pt x="1141856" y="777906"/>
                  <a:pt x="1141856" y="783526"/>
                </a:cubicBezTo>
                <a:cubicBezTo>
                  <a:pt x="1141856" y="789145"/>
                  <a:pt x="1144047" y="793717"/>
                  <a:pt x="1148428" y="797051"/>
                </a:cubicBezTo>
                <a:cubicBezTo>
                  <a:pt x="1152810" y="800385"/>
                  <a:pt x="1158620" y="802099"/>
                  <a:pt x="1165955" y="802099"/>
                </a:cubicBezTo>
                <a:cubicBezTo>
                  <a:pt x="1171003" y="802099"/>
                  <a:pt x="1175956" y="801528"/>
                  <a:pt x="1180718" y="800290"/>
                </a:cubicBezTo>
                <a:cubicBezTo>
                  <a:pt x="1185481" y="799147"/>
                  <a:pt x="1189767" y="797146"/>
                  <a:pt x="1193672" y="794384"/>
                </a:cubicBezTo>
                <a:cubicBezTo>
                  <a:pt x="1197482" y="791622"/>
                  <a:pt x="1200530" y="788098"/>
                  <a:pt x="1202626" y="783716"/>
                </a:cubicBezTo>
                <a:cubicBezTo>
                  <a:pt x="1204816" y="779335"/>
                  <a:pt x="1205864" y="774096"/>
                  <a:pt x="1205864" y="768000"/>
                </a:cubicBezTo>
                <a:lnTo>
                  <a:pt x="1205864" y="767905"/>
                </a:lnTo>
                <a:close/>
                <a:moveTo>
                  <a:pt x="1373790" y="695420"/>
                </a:moveTo>
                <a:cubicBezTo>
                  <a:pt x="1360170" y="695420"/>
                  <a:pt x="1349597" y="700087"/>
                  <a:pt x="1342072" y="709421"/>
                </a:cubicBezTo>
                <a:cubicBezTo>
                  <a:pt x="1334547" y="718756"/>
                  <a:pt x="1330832" y="731614"/>
                  <a:pt x="1330832" y="748093"/>
                </a:cubicBezTo>
                <a:cubicBezTo>
                  <a:pt x="1330832" y="764571"/>
                  <a:pt x="1334452" y="777525"/>
                  <a:pt x="1341786" y="786955"/>
                </a:cubicBezTo>
                <a:cubicBezTo>
                  <a:pt x="1349120" y="796385"/>
                  <a:pt x="1359312" y="801147"/>
                  <a:pt x="1372552" y="801147"/>
                </a:cubicBezTo>
                <a:cubicBezTo>
                  <a:pt x="1381315" y="801147"/>
                  <a:pt x="1388840" y="798956"/>
                  <a:pt x="1395126" y="794480"/>
                </a:cubicBezTo>
                <a:cubicBezTo>
                  <a:pt x="1401413" y="790098"/>
                  <a:pt x="1406366" y="783716"/>
                  <a:pt x="1409795" y="775620"/>
                </a:cubicBezTo>
                <a:lnTo>
                  <a:pt x="1409795" y="775525"/>
                </a:lnTo>
                <a:cubicBezTo>
                  <a:pt x="1413224" y="767429"/>
                  <a:pt x="1414938" y="757713"/>
                  <a:pt x="1414938" y="746283"/>
                </a:cubicBezTo>
                <a:cubicBezTo>
                  <a:pt x="1414938" y="735806"/>
                  <a:pt x="1413224" y="726662"/>
                  <a:pt x="1409795" y="719041"/>
                </a:cubicBezTo>
                <a:cubicBezTo>
                  <a:pt x="1406366" y="711422"/>
                  <a:pt x="1401508" y="705611"/>
                  <a:pt x="1395317" y="701516"/>
                </a:cubicBezTo>
                <a:cubicBezTo>
                  <a:pt x="1389030" y="697420"/>
                  <a:pt x="1381886" y="695420"/>
                  <a:pt x="1373790" y="695420"/>
                </a:cubicBezTo>
                <a:close/>
                <a:moveTo>
                  <a:pt x="1578673" y="694848"/>
                </a:moveTo>
                <a:cubicBezTo>
                  <a:pt x="1569910" y="694848"/>
                  <a:pt x="1562290" y="696848"/>
                  <a:pt x="1555813" y="700944"/>
                </a:cubicBezTo>
                <a:cubicBezTo>
                  <a:pt x="1549241" y="704944"/>
                  <a:pt x="1544288" y="711040"/>
                  <a:pt x="1540859" y="719041"/>
                </a:cubicBezTo>
                <a:cubicBezTo>
                  <a:pt x="1539145" y="723232"/>
                  <a:pt x="1537811" y="727900"/>
                  <a:pt x="1536954" y="732948"/>
                </a:cubicBezTo>
                <a:lnTo>
                  <a:pt x="1617059" y="732948"/>
                </a:lnTo>
                <a:cubicBezTo>
                  <a:pt x="1616297" y="721613"/>
                  <a:pt x="1613059" y="712469"/>
                  <a:pt x="1607058" y="705992"/>
                </a:cubicBezTo>
                <a:cubicBezTo>
                  <a:pt x="1600105" y="698563"/>
                  <a:pt x="1590675" y="694848"/>
                  <a:pt x="1578673" y="694848"/>
                </a:cubicBezTo>
                <a:close/>
                <a:moveTo>
                  <a:pt x="662177" y="694467"/>
                </a:moveTo>
                <a:cubicBezTo>
                  <a:pt x="653033" y="694467"/>
                  <a:pt x="645223" y="696562"/>
                  <a:pt x="638841" y="700753"/>
                </a:cubicBezTo>
                <a:cubicBezTo>
                  <a:pt x="632459" y="704849"/>
                  <a:pt x="627506" y="710945"/>
                  <a:pt x="624077" y="718851"/>
                </a:cubicBezTo>
                <a:cubicBezTo>
                  <a:pt x="620648" y="726757"/>
                  <a:pt x="618934" y="736663"/>
                  <a:pt x="618934" y="748093"/>
                </a:cubicBezTo>
                <a:cubicBezTo>
                  <a:pt x="618934" y="759523"/>
                  <a:pt x="620648" y="769238"/>
                  <a:pt x="624077" y="777239"/>
                </a:cubicBezTo>
                <a:cubicBezTo>
                  <a:pt x="627506" y="785240"/>
                  <a:pt x="632459" y="791336"/>
                  <a:pt x="638841" y="795527"/>
                </a:cubicBezTo>
                <a:cubicBezTo>
                  <a:pt x="645223" y="799718"/>
                  <a:pt x="653033" y="801814"/>
                  <a:pt x="662177" y="801814"/>
                </a:cubicBezTo>
                <a:cubicBezTo>
                  <a:pt x="671321" y="801814"/>
                  <a:pt x="679037" y="799718"/>
                  <a:pt x="685323" y="795527"/>
                </a:cubicBezTo>
                <a:cubicBezTo>
                  <a:pt x="691610" y="791336"/>
                  <a:pt x="696562" y="785240"/>
                  <a:pt x="699991" y="777239"/>
                </a:cubicBezTo>
                <a:cubicBezTo>
                  <a:pt x="703420" y="769143"/>
                  <a:pt x="705135" y="759618"/>
                  <a:pt x="705135" y="748093"/>
                </a:cubicBezTo>
                <a:cubicBezTo>
                  <a:pt x="705135" y="736567"/>
                  <a:pt x="703420" y="726757"/>
                  <a:pt x="699991" y="718851"/>
                </a:cubicBezTo>
                <a:cubicBezTo>
                  <a:pt x="696467" y="710945"/>
                  <a:pt x="691610" y="704944"/>
                  <a:pt x="685323" y="700753"/>
                </a:cubicBezTo>
                <a:cubicBezTo>
                  <a:pt x="679037" y="696562"/>
                  <a:pt x="671321" y="694467"/>
                  <a:pt x="662177" y="694467"/>
                </a:cubicBezTo>
                <a:close/>
                <a:moveTo>
                  <a:pt x="496537" y="671893"/>
                </a:moveTo>
                <a:lnTo>
                  <a:pt x="529113" y="671893"/>
                </a:lnTo>
                <a:lnTo>
                  <a:pt x="529113" y="837723"/>
                </a:lnTo>
                <a:cubicBezTo>
                  <a:pt x="529113" y="850772"/>
                  <a:pt x="526732" y="861060"/>
                  <a:pt x="521969" y="868679"/>
                </a:cubicBezTo>
                <a:cubicBezTo>
                  <a:pt x="517207" y="876299"/>
                  <a:pt x="511015" y="881729"/>
                  <a:pt x="503395" y="884967"/>
                </a:cubicBezTo>
                <a:cubicBezTo>
                  <a:pt x="495775" y="888206"/>
                  <a:pt x="487774" y="889825"/>
                  <a:pt x="479202" y="889825"/>
                </a:cubicBezTo>
                <a:cubicBezTo>
                  <a:pt x="472344" y="889825"/>
                  <a:pt x="466057" y="888872"/>
                  <a:pt x="460343" y="887063"/>
                </a:cubicBezTo>
                <a:cubicBezTo>
                  <a:pt x="454723" y="885253"/>
                  <a:pt x="449960" y="882777"/>
                  <a:pt x="446055" y="879729"/>
                </a:cubicBezTo>
                <a:lnTo>
                  <a:pt x="451579" y="853535"/>
                </a:lnTo>
                <a:cubicBezTo>
                  <a:pt x="454437" y="856011"/>
                  <a:pt x="457771" y="858012"/>
                  <a:pt x="461771" y="859631"/>
                </a:cubicBezTo>
                <a:cubicBezTo>
                  <a:pt x="465676" y="861250"/>
                  <a:pt x="470153" y="862107"/>
                  <a:pt x="475011" y="862107"/>
                </a:cubicBezTo>
                <a:cubicBezTo>
                  <a:pt x="481488" y="862107"/>
                  <a:pt x="486727" y="860012"/>
                  <a:pt x="490727" y="855821"/>
                </a:cubicBezTo>
                <a:cubicBezTo>
                  <a:pt x="494632" y="851725"/>
                  <a:pt x="496633" y="844581"/>
                  <a:pt x="496633" y="834675"/>
                </a:cubicBezTo>
                <a:lnTo>
                  <a:pt x="496537" y="834675"/>
                </a:lnTo>
                <a:close/>
                <a:moveTo>
                  <a:pt x="1579245" y="668940"/>
                </a:moveTo>
                <a:cubicBezTo>
                  <a:pt x="1594104" y="668940"/>
                  <a:pt x="1606677" y="671988"/>
                  <a:pt x="1617059" y="678084"/>
                </a:cubicBezTo>
                <a:lnTo>
                  <a:pt x="1616964" y="677798"/>
                </a:lnTo>
                <a:cubicBezTo>
                  <a:pt x="1627346" y="683894"/>
                  <a:pt x="1635252" y="692181"/>
                  <a:pt x="1640776" y="702754"/>
                </a:cubicBezTo>
                <a:cubicBezTo>
                  <a:pt x="1646206" y="713326"/>
                  <a:pt x="1648968" y="725328"/>
                  <a:pt x="1648968" y="738758"/>
                </a:cubicBezTo>
                <a:cubicBezTo>
                  <a:pt x="1648968" y="742473"/>
                  <a:pt x="1648873" y="745902"/>
                  <a:pt x="1648682" y="749140"/>
                </a:cubicBezTo>
                <a:cubicBezTo>
                  <a:pt x="1648396" y="752474"/>
                  <a:pt x="1648111" y="755236"/>
                  <a:pt x="1647730" y="757713"/>
                </a:cubicBezTo>
                <a:lnTo>
                  <a:pt x="1536097" y="757713"/>
                </a:lnTo>
                <a:cubicBezTo>
                  <a:pt x="1536859" y="765047"/>
                  <a:pt x="1538478" y="771619"/>
                  <a:pt x="1541050" y="777239"/>
                </a:cubicBezTo>
                <a:cubicBezTo>
                  <a:pt x="1544669" y="785145"/>
                  <a:pt x="1549908" y="791146"/>
                  <a:pt x="1556575" y="795241"/>
                </a:cubicBezTo>
                <a:cubicBezTo>
                  <a:pt x="1563338" y="799337"/>
                  <a:pt x="1571244" y="801337"/>
                  <a:pt x="1580388" y="801337"/>
                </a:cubicBezTo>
                <a:cubicBezTo>
                  <a:pt x="1590484" y="801337"/>
                  <a:pt x="1598771" y="799432"/>
                  <a:pt x="1605058" y="795527"/>
                </a:cubicBezTo>
                <a:cubicBezTo>
                  <a:pt x="1611344" y="791622"/>
                  <a:pt x="1616392" y="786288"/>
                  <a:pt x="1620012" y="779335"/>
                </a:cubicBezTo>
                <a:lnTo>
                  <a:pt x="1645920" y="791527"/>
                </a:lnTo>
                <a:cubicBezTo>
                  <a:pt x="1642300" y="798861"/>
                  <a:pt x="1637347" y="805147"/>
                  <a:pt x="1631156" y="810577"/>
                </a:cubicBezTo>
                <a:cubicBezTo>
                  <a:pt x="1624965" y="816006"/>
                  <a:pt x="1617631" y="820102"/>
                  <a:pt x="1609058" y="822959"/>
                </a:cubicBezTo>
                <a:cubicBezTo>
                  <a:pt x="1600581" y="825817"/>
                  <a:pt x="1591246" y="827245"/>
                  <a:pt x="1581055" y="827245"/>
                </a:cubicBezTo>
                <a:cubicBezTo>
                  <a:pt x="1565815" y="827245"/>
                  <a:pt x="1552480" y="824102"/>
                  <a:pt x="1540859" y="817816"/>
                </a:cubicBezTo>
                <a:cubicBezTo>
                  <a:pt x="1529334" y="811529"/>
                  <a:pt x="1520285" y="802385"/>
                  <a:pt x="1513903" y="790574"/>
                </a:cubicBezTo>
                <a:cubicBezTo>
                  <a:pt x="1507522" y="778763"/>
                  <a:pt x="1504283" y="764476"/>
                  <a:pt x="1504283" y="748093"/>
                </a:cubicBezTo>
                <a:cubicBezTo>
                  <a:pt x="1504283" y="731710"/>
                  <a:pt x="1507522" y="717517"/>
                  <a:pt x="1513903" y="705611"/>
                </a:cubicBezTo>
                <a:cubicBezTo>
                  <a:pt x="1520285" y="693800"/>
                  <a:pt x="1529143" y="684656"/>
                  <a:pt x="1540573" y="678370"/>
                </a:cubicBezTo>
                <a:cubicBezTo>
                  <a:pt x="1551908" y="672083"/>
                  <a:pt x="1564386" y="668940"/>
                  <a:pt x="1579245" y="668940"/>
                </a:cubicBezTo>
                <a:close/>
                <a:moveTo>
                  <a:pt x="1175765" y="668940"/>
                </a:moveTo>
                <a:cubicBezTo>
                  <a:pt x="1187957" y="668940"/>
                  <a:pt x="1198720" y="670845"/>
                  <a:pt x="1208055" y="674845"/>
                </a:cubicBezTo>
                <a:cubicBezTo>
                  <a:pt x="1217389" y="678751"/>
                  <a:pt x="1224724" y="684751"/>
                  <a:pt x="1230153" y="692657"/>
                </a:cubicBezTo>
                <a:cubicBezTo>
                  <a:pt x="1235582" y="700563"/>
                  <a:pt x="1238249" y="710755"/>
                  <a:pt x="1238249" y="723137"/>
                </a:cubicBezTo>
                <a:lnTo>
                  <a:pt x="1238249" y="791146"/>
                </a:lnTo>
                <a:lnTo>
                  <a:pt x="1238249" y="791241"/>
                </a:lnTo>
                <a:cubicBezTo>
                  <a:pt x="1238249" y="798766"/>
                  <a:pt x="1241964" y="802480"/>
                  <a:pt x="1249489" y="802480"/>
                </a:cubicBezTo>
                <a:cubicBezTo>
                  <a:pt x="1253108" y="802480"/>
                  <a:pt x="1256728" y="802004"/>
                  <a:pt x="1260157" y="800956"/>
                </a:cubicBezTo>
                <a:lnTo>
                  <a:pt x="1258347" y="823531"/>
                </a:lnTo>
                <a:cubicBezTo>
                  <a:pt x="1253585" y="825721"/>
                  <a:pt x="1247774" y="826864"/>
                  <a:pt x="1240631" y="826864"/>
                </a:cubicBezTo>
                <a:cubicBezTo>
                  <a:pt x="1234154" y="826864"/>
                  <a:pt x="1228248" y="825626"/>
                  <a:pt x="1223105" y="823340"/>
                </a:cubicBezTo>
                <a:cubicBezTo>
                  <a:pt x="1217961" y="821054"/>
                  <a:pt x="1213865" y="817435"/>
                  <a:pt x="1210912" y="812672"/>
                </a:cubicBezTo>
                <a:cubicBezTo>
                  <a:pt x="1209579" y="810481"/>
                  <a:pt x="1208531" y="807910"/>
                  <a:pt x="1207769" y="805147"/>
                </a:cubicBezTo>
                <a:cubicBezTo>
                  <a:pt x="1206150" y="807624"/>
                  <a:pt x="1204245" y="810005"/>
                  <a:pt x="1201959" y="812101"/>
                </a:cubicBezTo>
                <a:cubicBezTo>
                  <a:pt x="1196244" y="817339"/>
                  <a:pt x="1189672" y="821149"/>
                  <a:pt x="1182147" y="823721"/>
                </a:cubicBezTo>
                <a:cubicBezTo>
                  <a:pt x="1174622" y="826293"/>
                  <a:pt x="1167002" y="827531"/>
                  <a:pt x="1159287" y="827531"/>
                </a:cubicBezTo>
                <a:cubicBezTo>
                  <a:pt x="1149762" y="827531"/>
                  <a:pt x="1141189" y="826007"/>
                  <a:pt x="1133570" y="822959"/>
                </a:cubicBezTo>
                <a:cubicBezTo>
                  <a:pt x="1125949" y="819911"/>
                  <a:pt x="1119949" y="815244"/>
                  <a:pt x="1115567" y="809053"/>
                </a:cubicBezTo>
                <a:cubicBezTo>
                  <a:pt x="1111186" y="802861"/>
                  <a:pt x="1108995" y="795146"/>
                  <a:pt x="1108995" y="786002"/>
                </a:cubicBezTo>
                <a:cubicBezTo>
                  <a:pt x="1108995" y="774667"/>
                  <a:pt x="1112710" y="765333"/>
                  <a:pt x="1120139" y="757999"/>
                </a:cubicBezTo>
                <a:cubicBezTo>
                  <a:pt x="1127569" y="750664"/>
                  <a:pt x="1138046" y="745711"/>
                  <a:pt x="1151667" y="743044"/>
                </a:cubicBezTo>
                <a:lnTo>
                  <a:pt x="1205960" y="732376"/>
                </a:lnTo>
                <a:lnTo>
                  <a:pt x="1205960" y="726566"/>
                </a:lnTo>
                <a:cubicBezTo>
                  <a:pt x="1205960" y="716374"/>
                  <a:pt x="1203197" y="708564"/>
                  <a:pt x="1197578" y="702944"/>
                </a:cubicBezTo>
                <a:cubicBezTo>
                  <a:pt x="1191958" y="697324"/>
                  <a:pt x="1184243" y="694562"/>
                  <a:pt x="1174527" y="694562"/>
                </a:cubicBezTo>
                <a:cubicBezTo>
                  <a:pt x="1165383" y="694562"/>
                  <a:pt x="1157572" y="696658"/>
                  <a:pt x="1151095" y="700944"/>
                </a:cubicBezTo>
                <a:cubicBezTo>
                  <a:pt x="1144618" y="705230"/>
                  <a:pt x="1139856" y="712183"/>
                  <a:pt x="1136808" y="721708"/>
                </a:cubicBezTo>
                <a:lnTo>
                  <a:pt x="1109376" y="710088"/>
                </a:lnTo>
                <a:cubicBezTo>
                  <a:pt x="1113186" y="697610"/>
                  <a:pt x="1120806" y="687704"/>
                  <a:pt x="1132045" y="680180"/>
                </a:cubicBezTo>
                <a:cubicBezTo>
                  <a:pt x="1143285" y="672750"/>
                  <a:pt x="1157858" y="668940"/>
                  <a:pt x="1175765" y="668940"/>
                </a:cubicBezTo>
                <a:close/>
                <a:moveTo>
                  <a:pt x="662177" y="668940"/>
                </a:moveTo>
                <a:cubicBezTo>
                  <a:pt x="677036" y="668940"/>
                  <a:pt x="690085" y="672083"/>
                  <a:pt x="701516" y="678370"/>
                </a:cubicBezTo>
                <a:cubicBezTo>
                  <a:pt x="712850" y="684656"/>
                  <a:pt x="721804" y="693705"/>
                  <a:pt x="728185" y="705611"/>
                </a:cubicBezTo>
                <a:cubicBezTo>
                  <a:pt x="734567" y="717422"/>
                  <a:pt x="737806" y="731710"/>
                  <a:pt x="737806" y="748093"/>
                </a:cubicBezTo>
                <a:cubicBezTo>
                  <a:pt x="737806" y="764476"/>
                  <a:pt x="734567" y="778763"/>
                  <a:pt x="728185" y="790574"/>
                </a:cubicBezTo>
                <a:cubicBezTo>
                  <a:pt x="721804" y="802385"/>
                  <a:pt x="712850" y="811529"/>
                  <a:pt x="701516" y="817816"/>
                </a:cubicBezTo>
                <a:cubicBezTo>
                  <a:pt x="690085" y="824102"/>
                  <a:pt x="677036" y="827245"/>
                  <a:pt x="662177" y="827245"/>
                </a:cubicBezTo>
                <a:cubicBezTo>
                  <a:pt x="647318" y="827245"/>
                  <a:pt x="634174" y="824102"/>
                  <a:pt x="622839" y="817816"/>
                </a:cubicBezTo>
                <a:cubicBezTo>
                  <a:pt x="611409" y="811529"/>
                  <a:pt x="602456" y="802480"/>
                  <a:pt x="595979" y="790574"/>
                </a:cubicBezTo>
                <a:cubicBezTo>
                  <a:pt x="589502" y="778763"/>
                  <a:pt x="586263" y="764476"/>
                  <a:pt x="586263" y="748093"/>
                </a:cubicBezTo>
                <a:cubicBezTo>
                  <a:pt x="586263" y="731710"/>
                  <a:pt x="589502" y="717517"/>
                  <a:pt x="595979" y="705611"/>
                </a:cubicBezTo>
                <a:cubicBezTo>
                  <a:pt x="602551" y="693800"/>
                  <a:pt x="611409" y="684656"/>
                  <a:pt x="622839" y="678370"/>
                </a:cubicBezTo>
                <a:cubicBezTo>
                  <a:pt x="634269" y="672083"/>
                  <a:pt x="647318" y="668940"/>
                  <a:pt x="662177" y="668940"/>
                </a:cubicBezTo>
                <a:close/>
                <a:moveTo>
                  <a:pt x="1788032" y="668845"/>
                </a:moveTo>
                <a:cubicBezTo>
                  <a:pt x="1798891" y="668845"/>
                  <a:pt x="1808511" y="670941"/>
                  <a:pt x="1817179" y="675131"/>
                </a:cubicBezTo>
                <a:cubicBezTo>
                  <a:pt x="1825847" y="679322"/>
                  <a:pt x="1832705" y="685609"/>
                  <a:pt x="1837753" y="693896"/>
                </a:cubicBezTo>
                <a:cubicBezTo>
                  <a:pt x="1842801" y="702278"/>
                  <a:pt x="1845373" y="712850"/>
                  <a:pt x="1845373" y="725614"/>
                </a:cubicBezTo>
                <a:lnTo>
                  <a:pt x="1845373" y="824388"/>
                </a:lnTo>
                <a:lnTo>
                  <a:pt x="1812797" y="824388"/>
                </a:lnTo>
                <a:lnTo>
                  <a:pt x="1812797" y="735710"/>
                </a:lnTo>
                <a:cubicBezTo>
                  <a:pt x="1812797" y="720661"/>
                  <a:pt x="1809654" y="710279"/>
                  <a:pt x="1803463" y="704468"/>
                </a:cubicBezTo>
                <a:cubicBezTo>
                  <a:pt x="1797272" y="698658"/>
                  <a:pt x="1789461" y="695801"/>
                  <a:pt x="1780126" y="695801"/>
                </a:cubicBezTo>
                <a:cubicBezTo>
                  <a:pt x="1773364" y="695801"/>
                  <a:pt x="1766887" y="697420"/>
                  <a:pt x="1760600" y="700563"/>
                </a:cubicBezTo>
                <a:cubicBezTo>
                  <a:pt x="1754314" y="703706"/>
                  <a:pt x="1749075" y="708755"/>
                  <a:pt x="1744884" y="715613"/>
                </a:cubicBezTo>
                <a:cubicBezTo>
                  <a:pt x="1740693" y="722471"/>
                  <a:pt x="1738597" y="731710"/>
                  <a:pt x="1738597" y="743331"/>
                </a:cubicBezTo>
                <a:lnTo>
                  <a:pt x="1738597" y="824388"/>
                </a:lnTo>
                <a:lnTo>
                  <a:pt x="1706022" y="824388"/>
                </a:lnTo>
                <a:lnTo>
                  <a:pt x="1706022" y="671988"/>
                </a:lnTo>
                <a:lnTo>
                  <a:pt x="1734978" y="671988"/>
                </a:lnTo>
                <a:lnTo>
                  <a:pt x="1736407" y="698658"/>
                </a:lnTo>
                <a:cubicBezTo>
                  <a:pt x="1738788" y="693705"/>
                  <a:pt x="1741741" y="689228"/>
                  <a:pt x="1745170" y="685514"/>
                </a:cubicBezTo>
                <a:cubicBezTo>
                  <a:pt x="1750599" y="679703"/>
                  <a:pt x="1756981" y="675512"/>
                  <a:pt x="1764410" y="672845"/>
                </a:cubicBezTo>
                <a:cubicBezTo>
                  <a:pt x="1771840" y="670178"/>
                  <a:pt x="1779650" y="668845"/>
                  <a:pt x="1788032" y="668845"/>
                </a:cubicBezTo>
                <a:close/>
                <a:moveTo>
                  <a:pt x="196976" y="668845"/>
                </a:moveTo>
                <a:cubicBezTo>
                  <a:pt x="207740" y="668845"/>
                  <a:pt x="217455" y="670941"/>
                  <a:pt x="226123" y="675131"/>
                </a:cubicBezTo>
                <a:cubicBezTo>
                  <a:pt x="234791" y="679322"/>
                  <a:pt x="241649" y="685609"/>
                  <a:pt x="246697" y="693896"/>
                </a:cubicBezTo>
                <a:cubicBezTo>
                  <a:pt x="251745" y="702278"/>
                  <a:pt x="254317" y="712850"/>
                  <a:pt x="254317" y="725614"/>
                </a:cubicBezTo>
                <a:lnTo>
                  <a:pt x="254317" y="824388"/>
                </a:lnTo>
                <a:lnTo>
                  <a:pt x="221741" y="824388"/>
                </a:lnTo>
                <a:lnTo>
                  <a:pt x="221741" y="735710"/>
                </a:lnTo>
                <a:cubicBezTo>
                  <a:pt x="221741" y="720661"/>
                  <a:pt x="218598" y="710279"/>
                  <a:pt x="212407" y="704468"/>
                </a:cubicBezTo>
                <a:cubicBezTo>
                  <a:pt x="206216" y="698658"/>
                  <a:pt x="198405" y="695801"/>
                  <a:pt x="189071" y="695801"/>
                </a:cubicBezTo>
                <a:cubicBezTo>
                  <a:pt x="182308" y="695801"/>
                  <a:pt x="175831" y="697420"/>
                  <a:pt x="169544" y="700563"/>
                </a:cubicBezTo>
                <a:cubicBezTo>
                  <a:pt x="163258" y="703706"/>
                  <a:pt x="158019" y="708755"/>
                  <a:pt x="153828" y="715613"/>
                </a:cubicBezTo>
                <a:cubicBezTo>
                  <a:pt x="149637" y="722471"/>
                  <a:pt x="147542" y="731710"/>
                  <a:pt x="147542" y="743331"/>
                </a:cubicBezTo>
                <a:lnTo>
                  <a:pt x="147542" y="824388"/>
                </a:lnTo>
                <a:lnTo>
                  <a:pt x="114966" y="824388"/>
                </a:lnTo>
                <a:lnTo>
                  <a:pt x="114966" y="671988"/>
                </a:lnTo>
                <a:lnTo>
                  <a:pt x="143922" y="671988"/>
                </a:lnTo>
                <a:lnTo>
                  <a:pt x="145351" y="698658"/>
                </a:lnTo>
                <a:cubicBezTo>
                  <a:pt x="147732" y="693705"/>
                  <a:pt x="150685" y="689228"/>
                  <a:pt x="154114" y="685514"/>
                </a:cubicBezTo>
                <a:cubicBezTo>
                  <a:pt x="159543" y="679703"/>
                  <a:pt x="165925" y="675512"/>
                  <a:pt x="173354" y="672845"/>
                </a:cubicBezTo>
                <a:cubicBezTo>
                  <a:pt x="180784" y="670178"/>
                  <a:pt x="188594" y="668845"/>
                  <a:pt x="196976" y="668845"/>
                </a:cubicBezTo>
                <a:close/>
                <a:moveTo>
                  <a:pt x="850963" y="668750"/>
                </a:moveTo>
                <a:cubicBezTo>
                  <a:pt x="866203" y="668750"/>
                  <a:pt x="879252" y="671417"/>
                  <a:pt x="890015" y="676846"/>
                </a:cubicBezTo>
                <a:cubicBezTo>
                  <a:pt x="900779" y="682275"/>
                  <a:pt x="908970" y="689991"/>
                  <a:pt x="914685" y="699897"/>
                </a:cubicBezTo>
                <a:lnTo>
                  <a:pt x="892111" y="718756"/>
                </a:lnTo>
                <a:cubicBezTo>
                  <a:pt x="888301" y="710660"/>
                  <a:pt x="882586" y="704659"/>
                  <a:pt x="875061" y="700659"/>
                </a:cubicBezTo>
                <a:cubicBezTo>
                  <a:pt x="867536" y="696754"/>
                  <a:pt x="859726" y="694753"/>
                  <a:pt x="851630" y="694753"/>
                </a:cubicBezTo>
                <a:cubicBezTo>
                  <a:pt x="845153" y="694753"/>
                  <a:pt x="839533" y="695610"/>
                  <a:pt x="834866" y="697230"/>
                </a:cubicBezTo>
                <a:cubicBezTo>
                  <a:pt x="830199" y="698849"/>
                  <a:pt x="826674" y="701040"/>
                  <a:pt x="824198" y="703897"/>
                </a:cubicBezTo>
                <a:cubicBezTo>
                  <a:pt x="821816" y="706755"/>
                  <a:pt x="820578" y="710089"/>
                  <a:pt x="820578" y="713994"/>
                </a:cubicBezTo>
                <a:cubicBezTo>
                  <a:pt x="820578" y="718090"/>
                  <a:pt x="822102" y="721614"/>
                  <a:pt x="825150" y="724662"/>
                </a:cubicBezTo>
                <a:cubicBezTo>
                  <a:pt x="828198" y="727710"/>
                  <a:pt x="833723" y="730091"/>
                  <a:pt x="841628" y="731710"/>
                </a:cubicBezTo>
                <a:lnTo>
                  <a:pt x="876395" y="739044"/>
                </a:lnTo>
                <a:lnTo>
                  <a:pt x="876204" y="738854"/>
                </a:lnTo>
                <a:cubicBezTo>
                  <a:pt x="890873" y="741712"/>
                  <a:pt x="901160" y="746569"/>
                  <a:pt x="907160" y="753332"/>
                </a:cubicBezTo>
                <a:cubicBezTo>
                  <a:pt x="913066" y="760190"/>
                  <a:pt x="916114" y="768477"/>
                  <a:pt x="916114" y="778192"/>
                </a:cubicBezTo>
                <a:cubicBezTo>
                  <a:pt x="916114" y="787908"/>
                  <a:pt x="913542" y="796480"/>
                  <a:pt x="908494" y="803910"/>
                </a:cubicBezTo>
                <a:cubicBezTo>
                  <a:pt x="903446" y="811339"/>
                  <a:pt x="896111" y="817054"/>
                  <a:pt x="886586" y="821150"/>
                </a:cubicBezTo>
                <a:cubicBezTo>
                  <a:pt x="877061" y="825246"/>
                  <a:pt x="865727" y="827246"/>
                  <a:pt x="852487" y="827246"/>
                </a:cubicBezTo>
                <a:cubicBezTo>
                  <a:pt x="837247" y="827246"/>
                  <a:pt x="823340" y="824293"/>
                  <a:pt x="810767" y="818388"/>
                </a:cubicBezTo>
                <a:cubicBezTo>
                  <a:pt x="798099" y="812577"/>
                  <a:pt x="788193" y="804196"/>
                  <a:pt x="780859" y="793432"/>
                </a:cubicBezTo>
                <a:lnTo>
                  <a:pt x="803433" y="773906"/>
                </a:lnTo>
                <a:cubicBezTo>
                  <a:pt x="807910" y="782288"/>
                  <a:pt x="814292" y="788956"/>
                  <a:pt x="822769" y="793908"/>
                </a:cubicBezTo>
                <a:cubicBezTo>
                  <a:pt x="831151" y="798862"/>
                  <a:pt x="841247" y="801338"/>
                  <a:pt x="853058" y="801338"/>
                </a:cubicBezTo>
                <a:cubicBezTo>
                  <a:pt x="862488" y="801338"/>
                  <a:pt x="869822" y="799719"/>
                  <a:pt x="875347" y="796480"/>
                </a:cubicBezTo>
                <a:cubicBezTo>
                  <a:pt x="880776" y="793242"/>
                  <a:pt x="883538" y="788670"/>
                  <a:pt x="883538" y="782764"/>
                </a:cubicBezTo>
                <a:cubicBezTo>
                  <a:pt x="883538" y="778954"/>
                  <a:pt x="882300" y="775525"/>
                  <a:pt x="879728" y="772573"/>
                </a:cubicBezTo>
                <a:cubicBezTo>
                  <a:pt x="877157" y="769620"/>
                  <a:pt x="872394" y="767334"/>
                  <a:pt x="865250" y="765715"/>
                </a:cubicBezTo>
                <a:lnTo>
                  <a:pt x="833247" y="759047"/>
                </a:lnTo>
                <a:cubicBezTo>
                  <a:pt x="816959" y="755808"/>
                  <a:pt x="805338" y="750570"/>
                  <a:pt x="798480" y="743331"/>
                </a:cubicBezTo>
                <a:cubicBezTo>
                  <a:pt x="791527" y="736092"/>
                  <a:pt x="788098" y="726852"/>
                  <a:pt x="788098" y="715708"/>
                </a:cubicBezTo>
                <a:cubicBezTo>
                  <a:pt x="788098" y="707421"/>
                  <a:pt x="790574" y="699706"/>
                  <a:pt x="795432" y="692563"/>
                </a:cubicBezTo>
                <a:cubicBezTo>
                  <a:pt x="800385" y="685419"/>
                  <a:pt x="807529" y="679704"/>
                  <a:pt x="816959" y="675322"/>
                </a:cubicBezTo>
                <a:cubicBezTo>
                  <a:pt x="826388" y="670941"/>
                  <a:pt x="837723" y="668750"/>
                  <a:pt x="850963" y="668750"/>
                </a:cubicBezTo>
                <a:close/>
                <a:moveTo>
                  <a:pt x="375856" y="668750"/>
                </a:moveTo>
                <a:cubicBezTo>
                  <a:pt x="391096" y="668750"/>
                  <a:pt x="404145" y="671417"/>
                  <a:pt x="414909" y="676846"/>
                </a:cubicBezTo>
                <a:cubicBezTo>
                  <a:pt x="425672" y="682275"/>
                  <a:pt x="433863" y="689991"/>
                  <a:pt x="439578" y="699897"/>
                </a:cubicBezTo>
                <a:lnTo>
                  <a:pt x="417004" y="718756"/>
                </a:lnTo>
                <a:cubicBezTo>
                  <a:pt x="413194" y="710660"/>
                  <a:pt x="407479" y="704564"/>
                  <a:pt x="399954" y="700659"/>
                </a:cubicBezTo>
                <a:cubicBezTo>
                  <a:pt x="392430" y="696754"/>
                  <a:pt x="384619" y="694753"/>
                  <a:pt x="376523" y="694753"/>
                </a:cubicBezTo>
                <a:cubicBezTo>
                  <a:pt x="370046" y="694753"/>
                  <a:pt x="364426" y="695610"/>
                  <a:pt x="359759" y="697230"/>
                </a:cubicBezTo>
                <a:cubicBezTo>
                  <a:pt x="355092" y="698849"/>
                  <a:pt x="351567" y="701040"/>
                  <a:pt x="349091" y="703897"/>
                </a:cubicBezTo>
                <a:cubicBezTo>
                  <a:pt x="346710" y="706755"/>
                  <a:pt x="345471" y="710089"/>
                  <a:pt x="345471" y="713994"/>
                </a:cubicBezTo>
                <a:cubicBezTo>
                  <a:pt x="345471" y="718090"/>
                  <a:pt x="346995" y="721614"/>
                  <a:pt x="350043" y="724662"/>
                </a:cubicBezTo>
                <a:cubicBezTo>
                  <a:pt x="353091" y="727710"/>
                  <a:pt x="358616" y="730091"/>
                  <a:pt x="366522" y="731710"/>
                </a:cubicBezTo>
                <a:lnTo>
                  <a:pt x="401288" y="739044"/>
                </a:lnTo>
                <a:lnTo>
                  <a:pt x="401097" y="738854"/>
                </a:lnTo>
                <a:cubicBezTo>
                  <a:pt x="415766" y="741712"/>
                  <a:pt x="426053" y="746569"/>
                  <a:pt x="432054" y="753332"/>
                </a:cubicBezTo>
                <a:cubicBezTo>
                  <a:pt x="437959" y="760190"/>
                  <a:pt x="441007" y="768477"/>
                  <a:pt x="441007" y="778192"/>
                </a:cubicBezTo>
                <a:cubicBezTo>
                  <a:pt x="441007" y="787908"/>
                  <a:pt x="438435" y="796480"/>
                  <a:pt x="433387" y="803910"/>
                </a:cubicBezTo>
                <a:cubicBezTo>
                  <a:pt x="428339" y="811339"/>
                  <a:pt x="421005" y="817054"/>
                  <a:pt x="411480" y="821150"/>
                </a:cubicBezTo>
                <a:cubicBezTo>
                  <a:pt x="401955" y="825246"/>
                  <a:pt x="390620" y="827246"/>
                  <a:pt x="377380" y="827246"/>
                </a:cubicBezTo>
                <a:cubicBezTo>
                  <a:pt x="362140" y="827246"/>
                  <a:pt x="348234" y="824293"/>
                  <a:pt x="335661" y="818388"/>
                </a:cubicBezTo>
                <a:cubicBezTo>
                  <a:pt x="322992" y="812577"/>
                  <a:pt x="313086" y="804196"/>
                  <a:pt x="305752" y="793432"/>
                </a:cubicBezTo>
                <a:lnTo>
                  <a:pt x="328326" y="773906"/>
                </a:lnTo>
                <a:cubicBezTo>
                  <a:pt x="332803" y="782288"/>
                  <a:pt x="339185" y="788956"/>
                  <a:pt x="347662" y="793908"/>
                </a:cubicBezTo>
                <a:cubicBezTo>
                  <a:pt x="356044" y="798862"/>
                  <a:pt x="366141" y="801338"/>
                  <a:pt x="377952" y="801338"/>
                </a:cubicBezTo>
                <a:cubicBezTo>
                  <a:pt x="387381" y="801338"/>
                  <a:pt x="394716" y="799719"/>
                  <a:pt x="400240" y="796480"/>
                </a:cubicBezTo>
                <a:cubicBezTo>
                  <a:pt x="405669" y="793242"/>
                  <a:pt x="408432" y="788670"/>
                  <a:pt x="408432" y="782764"/>
                </a:cubicBezTo>
                <a:cubicBezTo>
                  <a:pt x="408432" y="778954"/>
                  <a:pt x="407193" y="775525"/>
                  <a:pt x="404622" y="772573"/>
                </a:cubicBezTo>
                <a:cubicBezTo>
                  <a:pt x="402050" y="769620"/>
                  <a:pt x="397287" y="767334"/>
                  <a:pt x="390144" y="765715"/>
                </a:cubicBezTo>
                <a:lnTo>
                  <a:pt x="358140" y="759047"/>
                </a:lnTo>
                <a:cubicBezTo>
                  <a:pt x="341852" y="755808"/>
                  <a:pt x="330231" y="750570"/>
                  <a:pt x="323373" y="743331"/>
                </a:cubicBezTo>
                <a:cubicBezTo>
                  <a:pt x="316420" y="736092"/>
                  <a:pt x="312991" y="726852"/>
                  <a:pt x="312991" y="715708"/>
                </a:cubicBezTo>
                <a:cubicBezTo>
                  <a:pt x="312991" y="707421"/>
                  <a:pt x="315468" y="699706"/>
                  <a:pt x="320325" y="692563"/>
                </a:cubicBezTo>
                <a:cubicBezTo>
                  <a:pt x="325278" y="685419"/>
                  <a:pt x="332422" y="679704"/>
                  <a:pt x="341852" y="675322"/>
                </a:cubicBezTo>
                <a:cubicBezTo>
                  <a:pt x="351282" y="670941"/>
                  <a:pt x="362616" y="668750"/>
                  <a:pt x="375856" y="668750"/>
                </a:cubicBezTo>
                <a:close/>
                <a:moveTo>
                  <a:pt x="1016412" y="627221"/>
                </a:moveTo>
                <a:lnTo>
                  <a:pt x="1016412" y="671989"/>
                </a:lnTo>
                <a:lnTo>
                  <a:pt x="1068800" y="671989"/>
                </a:lnTo>
                <a:lnTo>
                  <a:pt x="1068800" y="697611"/>
                </a:lnTo>
                <a:lnTo>
                  <a:pt x="1016412" y="697611"/>
                </a:lnTo>
                <a:lnTo>
                  <a:pt x="1016412" y="778669"/>
                </a:lnTo>
                <a:cubicBezTo>
                  <a:pt x="1016412" y="786193"/>
                  <a:pt x="1018317" y="791718"/>
                  <a:pt x="1022318" y="795147"/>
                </a:cubicBezTo>
                <a:cubicBezTo>
                  <a:pt x="1026318" y="798576"/>
                  <a:pt x="1031652" y="800290"/>
                  <a:pt x="1038320" y="800290"/>
                </a:cubicBezTo>
                <a:cubicBezTo>
                  <a:pt x="1043749" y="800290"/>
                  <a:pt x="1048512" y="799433"/>
                  <a:pt x="1052607" y="797719"/>
                </a:cubicBezTo>
                <a:lnTo>
                  <a:pt x="1052702" y="797719"/>
                </a:lnTo>
                <a:cubicBezTo>
                  <a:pt x="1056703" y="796004"/>
                  <a:pt x="1060513" y="793623"/>
                  <a:pt x="1063942" y="790575"/>
                </a:cubicBezTo>
                <a:lnTo>
                  <a:pt x="1071276" y="814387"/>
                </a:lnTo>
                <a:cubicBezTo>
                  <a:pt x="1066609" y="818483"/>
                  <a:pt x="1060799" y="821721"/>
                  <a:pt x="1054036" y="824008"/>
                </a:cubicBezTo>
                <a:cubicBezTo>
                  <a:pt x="1047273" y="826389"/>
                  <a:pt x="1040129" y="827532"/>
                  <a:pt x="1031366" y="827532"/>
                </a:cubicBezTo>
                <a:cubicBezTo>
                  <a:pt x="1022603" y="827532"/>
                  <a:pt x="1014602" y="826103"/>
                  <a:pt x="1007268" y="823246"/>
                </a:cubicBezTo>
                <a:cubicBezTo>
                  <a:pt x="999934" y="820388"/>
                  <a:pt x="994314" y="815721"/>
                  <a:pt x="990218" y="809339"/>
                </a:cubicBezTo>
                <a:cubicBezTo>
                  <a:pt x="986123" y="802957"/>
                  <a:pt x="984027" y="794575"/>
                  <a:pt x="983837" y="784193"/>
                </a:cubicBezTo>
                <a:lnTo>
                  <a:pt x="983837" y="697611"/>
                </a:lnTo>
                <a:lnTo>
                  <a:pt x="954595" y="697611"/>
                </a:lnTo>
                <a:lnTo>
                  <a:pt x="954595" y="671989"/>
                </a:lnTo>
                <a:lnTo>
                  <a:pt x="983837" y="671989"/>
                </a:lnTo>
                <a:lnTo>
                  <a:pt x="983837" y="636365"/>
                </a:lnTo>
                <a:close/>
                <a:moveTo>
                  <a:pt x="12668" y="623220"/>
                </a:moveTo>
                <a:lnTo>
                  <a:pt x="45244" y="623220"/>
                </a:lnTo>
                <a:lnTo>
                  <a:pt x="45244" y="824388"/>
                </a:lnTo>
                <a:lnTo>
                  <a:pt x="12668" y="824388"/>
                </a:lnTo>
                <a:close/>
                <a:moveTo>
                  <a:pt x="692943" y="611028"/>
                </a:moveTo>
                <a:cubicBezTo>
                  <a:pt x="699039" y="611028"/>
                  <a:pt x="703897" y="612743"/>
                  <a:pt x="707421" y="616172"/>
                </a:cubicBezTo>
                <a:cubicBezTo>
                  <a:pt x="710945" y="619601"/>
                  <a:pt x="712755" y="624458"/>
                  <a:pt x="712755" y="630173"/>
                </a:cubicBezTo>
                <a:cubicBezTo>
                  <a:pt x="712755" y="635888"/>
                  <a:pt x="710945" y="640555"/>
                  <a:pt x="707421" y="644080"/>
                </a:cubicBezTo>
                <a:cubicBezTo>
                  <a:pt x="703897" y="647604"/>
                  <a:pt x="699039" y="649414"/>
                  <a:pt x="692943" y="649414"/>
                </a:cubicBezTo>
                <a:cubicBezTo>
                  <a:pt x="686847" y="649414"/>
                  <a:pt x="681989" y="647604"/>
                  <a:pt x="678465" y="644080"/>
                </a:cubicBezTo>
                <a:cubicBezTo>
                  <a:pt x="674941" y="640460"/>
                  <a:pt x="673131" y="636079"/>
                  <a:pt x="673131" y="630173"/>
                </a:cubicBezTo>
                <a:cubicBezTo>
                  <a:pt x="673131" y="624268"/>
                  <a:pt x="674941" y="619601"/>
                  <a:pt x="678465" y="616172"/>
                </a:cubicBezTo>
                <a:cubicBezTo>
                  <a:pt x="681989" y="612743"/>
                  <a:pt x="686847" y="611028"/>
                  <a:pt x="692943" y="611028"/>
                </a:cubicBezTo>
                <a:close/>
                <a:moveTo>
                  <a:pt x="631412" y="611028"/>
                </a:moveTo>
                <a:cubicBezTo>
                  <a:pt x="637508" y="611028"/>
                  <a:pt x="642366" y="612743"/>
                  <a:pt x="645890" y="616172"/>
                </a:cubicBezTo>
                <a:cubicBezTo>
                  <a:pt x="649414" y="619601"/>
                  <a:pt x="651224" y="624458"/>
                  <a:pt x="651224" y="630173"/>
                </a:cubicBezTo>
                <a:cubicBezTo>
                  <a:pt x="651224" y="635888"/>
                  <a:pt x="649414" y="640555"/>
                  <a:pt x="645890" y="644080"/>
                </a:cubicBezTo>
                <a:cubicBezTo>
                  <a:pt x="642366" y="647604"/>
                  <a:pt x="637222" y="649414"/>
                  <a:pt x="631412" y="649414"/>
                </a:cubicBezTo>
                <a:cubicBezTo>
                  <a:pt x="625602" y="649414"/>
                  <a:pt x="620744" y="647604"/>
                  <a:pt x="617125" y="644080"/>
                </a:cubicBezTo>
                <a:cubicBezTo>
                  <a:pt x="613410" y="640460"/>
                  <a:pt x="611600" y="636079"/>
                  <a:pt x="611600" y="630173"/>
                </a:cubicBezTo>
                <a:cubicBezTo>
                  <a:pt x="611600" y="624268"/>
                  <a:pt x="613505" y="619601"/>
                  <a:pt x="617125" y="616172"/>
                </a:cubicBezTo>
                <a:cubicBezTo>
                  <a:pt x="620744" y="612743"/>
                  <a:pt x="625316" y="611028"/>
                  <a:pt x="631412" y="611028"/>
                </a:cubicBezTo>
                <a:close/>
                <a:moveTo>
                  <a:pt x="513111" y="605789"/>
                </a:moveTo>
                <a:cubicBezTo>
                  <a:pt x="519970" y="605789"/>
                  <a:pt x="525304" y="607504"/>
                  <a:pt x="529113" y="610933"/>
                </a:cubicBezTo>
                <a:cubicBezTo>
                  <a:pt x="532828" y="614457"/>
                  <a:pt x="534733" y="619410"/>
                  <a:pt x="534733" y="625887"/>
                </a:cubicBezTo>
                <a:cubicBezTo>
                  <a:pt x="534733" y="632364"/>
                  <a:pt x="532924" y="637412"/>
                  <a:pt x="529113" y="640936"/>
                </a:cubicBezTo>
                <a:cubicBezTo>
                  <a:pt x="525304" y="644461"/>
                  <a:pt x="520255" y="646270"/>
                  <a:pt x="513111" y="646270"/>
                </a:cubicBezTo>
                <a:cubicBezTo>
                  <a:pt x="505968" y="646270"/>
                  <a:pt x="500538" y="644461"/>
                  <a:pt x="496824" y="640936"/>
                </a:cubicBezTo>
                <a:cubicBezTo>
                  <a:pt x="493109" y="637412"/>
                  <a:pt x="491204" y="632364"/>
                  <a:pt x="491204" y="625887"/>
                </a:cubicBezTo>
                <a:cubicBezTo>
                  <a:pt x="491204" y="619410"/>
                  <a:pt x="493014" y="614362"/>
                  <a:pt x="496824" y="610933"/>
                </a:cubicBezTo>
                <a:cubicBezTo>
                  <a:pt x="500538" y="607504"/>
                  <a:pt x="505968" y="605789"/>
                  <a:pt x="513111" y="605789"/>
                </a:cubicBezTo>
                <a:close/>
                <a:moveTo>
                  <a:pt x="1415033" y="603408"/>
                </a:moveTo>
                <a:lnTo>
                  <a:pt x="1447609" y="603408"/>
                </a:lnTo>
                <a:lnTo>
                  <a:pt x="1447609" y="824388"/>
                </a:lnTo>
                <a:lnTo>
                  <a:pt x="1418653" y="824388"/>
                </a:lnTo>
                <a:lnTo>
                  <a:pt x="1416938" y="795813"/>
                </a:lnTo>
                <a:cubicBezTo>
                  <a:pt x="1415224" y="799814"/>
                  <a:pt x="1413033" y="803528"/>
                  <a:pt x="1410366" y="806862"/>
                </a:cubicBezTo>
                <a:cubicBezTo>
                  <a:pt x="1405128" y="813434"/>
                  <a:pt x="1398555" y="818578"/>
                  <a:pt x="1390745" y="822102"/>
                </a:cubicBezTo>
                <a:cubicBezTo>
                  <a:pt x="1382934" y="825626"/>
                  <a:pt x="1374552" y="827436"/>
                  <a:pt x="1365599" y="827436"/>
                </a:cubicBezTo>
                <a:cubicBezTo>
                  <a:pt x="1353026" y="827436"/>
                  <a:pt x="1341596" y="824293"/>
                  <a:pt x="1331309" y="818006"/>
                </a:cubicBezTo>
                <a:cubicBezTo>
                  <a:pt x="1321117" y="811720"/>
                  <a:pt x="1313021" y="802671"/>
                  <a:pt x="1307115" y="790860"/>
                </a:cubicBezTo>
                <a:cubicBezTo>
                  <a:pt x="1301210" y="779049"/>
                  <a:pt x="1298257" y="765524"/>
                  <a:pt x="1298257" y="748474"/>
                </a:cubicBezTo>
                <a:cubicBezTo>
                  <a:pt x="1298257" y="731424"/>
                  <a:pt x="1301400" y="717041"/>
                  <a:pt x="1307687" y="705230"/>
                </a:cubicBezTo>
                <a:cubicBezTo>
                  <a:pt x="1314069" y="693419"/>
                  <a:pt x="1322450" y="684466"/>
                  <a:pt x="1333023" y="678275"/>
                </a:cubicBezTo>
                <a:cubicBezTo>
                  <a:pt x="1343596" y="672083"/>
                  <a:pt x="1354740" y="668940"/>
                  <a:pt x="1367790" y="668940"/>
                </a:cubicBezTo>
                <a:cubicBezTo>
                  <a:pt x="1380839" y="668940"/>
                  <a:pt x="1391792" y="672464"/>
                  <a:pt x="1400746" y="679608"/>
                </a:cubicBezTo>
                <a:cubicBezTo>
                  <a:pt x="1406937" y="684561"/>
                  <a:pt x="1411700" y="690657"/>
                  <a:pt x="1415033" y="697706"/>
                </a:cubicBezTo>
                <a:close/>
                <a:moveTo>
                  <a:pt x="1631441" y="121158"/>
                </a:moveTo>
                <a:cubicBezTo>
                  <a:pt x="1615820" y="121158"/>
                  <a:pt x="1602961" y="125159"/>
                  <a:pt x="1593056" y="133255"/>
                </a:cubicBezTo>
                <a:cubicBezTo>
                  <a:pt x="1583054" y="141351"/>
                  <a:pt x="1575720" y="153734"/>
                  <a:pt x="1570862" y="170307"/>
                </a:cubicBezTo>
                <a:cubicBezTo>
                  <a:pt x="1566100" y="186881"/>
                  <a:pt x="1563623" y="209074"/>
                  <a:pt x="1563623" y="235363"/>
                </a:cubicBezTo>
                <a:cubicBezTo>
                  <a:pt x="1563623" y="261652"/>
                  <a:pt x="1566005" y="283178"/>
                  <a:pt x="1570862" y="300038"/>
                </a:cubicBezTo>
                <a:cubicBezTo>
                  <a:pt x="1575720" y="316801"/>
                  <a:pt x="1583150" y="329279"/>
                  <a:pt x="1593056" y="337375"/>
                </a:cubicBezTo>
                <a:cubicBezTo>
                  <a:pt x="1602961" y="345472"/>
                  <a:pt x="1615820" y="349472"/>
                  <a:pt x="1631441" y="349472"/>
                </a:cubicBezTo>
                <a:cubicBezTo>
                  <a:pt x="1647062" y="349472"/>
                  <a:pt x="1659921" y="345472"/>
                  <a:pt x="1669827" y="337375"/>
                </a:cubicBezTo>
                <a:cubicBezTo>
                  <a:pt x="1679733" y="329375"/>
                  <a:pt x="1687067" y="316897"/>
                  <a:pt x="1691639" y="300038"/>
                </a:cubicBezTo>
                <a:cubicBezTo>
                  <a:pt x="1696307" y="283274"/>
                  <a:pt x="1698593" y="262128"/>
                  <a:pt x="1698593" y="235363"/>
                </a:cubicBezTo>
                <a:cubicBezTo>
                  <a:pt x="1698593" y="208598"/>
                  <a:pt x="1696211" y="186881"/>
                  <a:pt x="1691639" y="170307"/>
                </a:cubicBezTo>
                <a:cubicBezTo>
                  <a:pt x="1686972" y="153638"/>
                  <a:pt x="1679733" y="141351"/>
                  <a:pt x="1669827" y="133255"/>
                </a:cubicBezTo>
                <a:cubicBezTo>
                  <a:pt x="1659921" y="125159"/>
                  <a:pt x="1647062" y="121158"/>
                  <a:pt x="1631441" y="121158"/>
                </a:cubicBezTo>
                <a:close/>
                <a:moveTo>
                  <a:pt x="640270" y="121158"/>
                </a:moveTo>
                <a:cubicBezTo>
                  <a:pt x="624554" y="121158"/>
                  <a:pt x="611791" y="125159"/>
                  <a:pt x="601884" y="133255"/>
                </a:cubicBezTo>
                <a:cubicBezTo>
                  <a:pt x="591883" y="141351"/>
                  <a:pt x="584549" y="153734"/>
                  <a:pt x="579691" y="170307"/>
                </a:cubicBezTo>
                <a:cubicBezTo>
                  <a:pt x="574929" y="186881"/>
                  <a:pt x="572452" y="209074"/>
                  <a:pt x="572452" y="235363"/>
                </a:cubicBezTo>
                <a:cubicBezTo>
                  <a:pt x="572452" y="261652"/>
                  <a:pt x="574833" y="283178"/>
                  <a:pt x="579691" y="300038"/>
                </a:cubicBezTo>
                <a:cubicBezTo>
                  <a:pt x="584549" y="316801"/>
                  <a:pt x="591979" y="329279"/>
                  <a:pt x="601884" y="337375"/>
                </a:cubicBezTo>
                <a:cubicBezTo>
                  <a:pt x="611791" y="345472"/>
                  <a:pt x="624649" y="349472"/>
                  <a:pt x="640270" y="349472"/>
                </a:cubicBezTo>
                <a:cubicBezTo>
                  <a:pt x="655891" y="349472"/>
                  <a:pt x="668750" y="345472"/>
                  <a:pt x="678656" y="337375"/>
                </a:cubicBezTo>
                <a:cubicBezTo>
                  <a:pt x="688562" y="329375"/>
                  <a:pt x="695896" y="316897"/>
                  <a:pt x="700468" y="300038"/>
                </a:cubicBezTo>
                <a:cubicBezTo>
                  <a:pt x="705135" y="283274"/>
                  <a:pt x="707421" y="262128"/>
                  <a:pt x="707421" y="235363"/>
                </a:cubicBezTo>
                <a:cubicBezTo>
                  <a:pt x="707421" y="208598"/>
                  <a:pt x="705040" y="186881"/>
                  <a:pt x="700468" y="170307"/>
                </a:cubicBezTo>
                <a:cubicBezTo>
                  <a:pt x="695801" y="153638"/>
                  <a:pt x="688562" y="141351"/>
                  <a:pt x="678656" y="133255"/>
                </a:cubicBezTo>
                <a:cubicBezTo>
                  <a:pt x="668750" y="125159"/>
                  <a:pt x="655987" y="121158"/>
                  <a:pt x="640270" y="121158"/>
                </a:cubicBezTo>
                <a:close/>
                <a:moveTo>
                  <a:pt x="1176051" y="6953"/>
                </a:moveTo>
                <a:lnTo>
                  <a:pt x="1337309" y="6953"/>
                </a:lnTo>
                <a:lnTo>
                  <a:pt x="1337309" y="275463"/>
                </a:lnTo>
                <a:cubicBezTo>
                  <a:pt x="1337309" y="337375"/>
                  <a:pt x="1318926" y="385381"/>
                  <a:pt x="1281969" y="419481"/>
                </a:cubicBezTo>
                <a:cubicBezTo>
                  <a:pt x="1245012" y="453676"/>
                  <a:pt x="1191768" y="470725"/>
                  <a:pt x="1122045" y="470725"/>
                </a:cubicBezTo>
                <a:cubicBezTo>
                  <a:pt x="1070800" y="470725"/>
                  <a:pt x="1029843" y="461772"/>
                  <a:pt x="999172" y="443770"/>
                </a:cubicBezTo>
                <a:cubicBezTo>
                  <a:pt x="968502" y="425767"/>
                  <a:pt x="947547" y="401098"/>
                  <a:pt x="936212" y="369665"/>
                </a:cubicBezTo>
                <a:cubicBezTo>
                  <a:pt x="924877" y="338328"/>
                  <a:pt x="922210" y="302800"/>
                  <a:pt x="928211" y="263080"/>
                </a:cubicBezTo>
                <a:lnTo>
                  <a:pt x="1088136" y="236125"/>
                </a:lnTo>
                <a:cubicBezTo>
                  <a:pt x="1082135" y="279463"/>
                  <a:pt x="1082992" y="309277"/>
                  <a:pt x="1090612" y="325374"/>
                </a:cubicBezTo>
                <a:cubicBezTo>
                  <a:pt x="1098232" y="341471"/>
                  <a:pt x="1111472" y="349567"/>
                  <a:pt x="1130427" y="349567"/>
                </a:cubicBezTo>
                <a:cubicBezTo>
                  <a:pt x="1146048" y="349567"/>
                  <a:pt x="1157668" y="342900"/>
                  <a:pt x="1165002" y="329470"/>
                </a:cubicBezTo>
                <a:cubicBezTo>
                  <a:pt x="1172337" y="316135"/>
                  <a:pt x="1176051" y="294227"/>
                  <a:pt x="1176051" y="263747"/>
                </a:cubicBezTo>
                <a:close/>
                <a:moveTo>
                  <a:pt x="0" y="6953"/>
                </a:moveTo>
                <a:lnTo>
                  <a:pt x="161258" y="6953"/>
                </a:lnTo>
                <a:lnTo>
                  <a:pt x="161258" y="345376"/>
                </a:lnTo>
                <a:lnTo>
                  <a:pt x="368237" y="345376"/>
                </a:lnTo>
                <a:lnTo>
                  <a:pt x="368237" y="463772"/>
                </a:lnTo>
                <a:lnTo>
                  <a:pt x="0" y="463772"/>
                </a:lnTo>
                <a:close/>
                <a:moveTo>
                  <a:pt x="1631441" y="0"/>
                </a:moveTo>
                <a:cubicBezTo>
                  <a:pt x="1679924" y="0"/>
                  <a:pt x="1721453" y="9239"/>
                  <a:pt x="1756028" y="27718"/>
                </a:cubicBezTo>
                <a:cubicBezTo>
                  <a:pt x="1790699" y="46196"/>
                  <a:pt x="1817179" y="72962"/>
                  <a:pt x="1835657" y="108014"/>
                </a:cubicBezTo>
                <a:cubicBezTo>
                  <a:pt x="1854136" y="143066"/>
                  <a:pt x="1863375" y="185547"/>
                  <a:pt x="1863375" y="235363"/>
                </a:cubicBezTo>
                <a:cubicBezTo>
                  <a:pt x="1863375" y="285179"/>
                  <a:pt x="1854136" y="327660"/>
                  <a:pt x="1835657" y="362712"/>
                </a:cubicBezTo>
                <a:cubicBezTo>
                  <a:pt x="1817179" y="397764"/>
                  <a:pt x="1790604" y="424529"/>
                  <a:pt x="1756028" y="443008"/>
                </a:cubicBezTo>
                <a:cubicBezTo>
                  <a:pt x="1721453" y="461486"/>
                  <a:pt x="1679924" y="470725"/>
                  <a:pt x="1631441" y="470725"/>
                </a:cubicBezTo>
                <a:cubicBezTo>
                  <a:pt x="1583531" y="470725"/>
                  <a:pt x="1542097" y="461486"/>
                  <a:pt x="1507235" y="443008"/>
                </a:cubicBezTo>
                <a:cubicBezTo>
                  <a:pt x="1472374" y="424529"/>
                  <a:pt x="1445609" y="397764"/>
                  <a:pt x="1426940" y="362712"/>
                </a:cubicBezTo>
                <a:cubicBezTo>
                  <a:pt x="1408271" y="327660"/>
                  <a:pt x="1398936" y="285179"/>
                  <a:pt x="1398936" y="235363"/>
                </a:cubicBezTo>
                <a:cubicBezTo>
                  <a:pt x="1398936" y="185547"/>
                  <a:pt x="1408271" y="143066"/>
                  <a:pt x="1426940" y="108014"/>
                </a:cubicBezTo>
                <a:cubicBezTo>
                  <a:pt x="1445609" y="72962"/>
                  <a:pt x="1472374" y="46196"/>
                  <a:pt x="1507235" y="27718"/>
                </a:cubicBezTo>
                <a:cubicBezTo>
                  <a:pt x="1542002" y="9239"/>
                  <a:pt x="1582959" y="0"/>
                  <a:pt x="1631441" y="0"/>
                </a:cubicBezTo>
                <a:close/>
                <a:moveTo>
                  <a:pt x="640270" y="0"/>
                </a:moveTo>
                <a:cubicBezTo>
                  <a:pt x="688752" y="0"/>
                  <a:pt x="730281" y="9239"/>
                  <a:pt x="764857" y="27718"/>
                </a:cubicBezTo>
                <a:cubicBezTo>
                  <a:pt x="799528" y="46196"/>
                  <a:pt x="826008" y="72962"/>
                  <a:pt x="844486" y="108014"/>
                </a:cubicBezTo>
                <a:cubicBezTo>
                  <a:pt x="862965" y="143066"/>
                  <a:pt x="872204" y="185547"/>
                  <a:pt x="872204" y="235363"/>
                </a:cubicBezTo>
                <a:cubicBezTo>
                  <a:pt x="872204" y="285179"/>
                  <a:pt x="862965" y="327660"/>
                  <a:pt x="844486" y="362712"/>
                </a:cubicBezTo>
                <a:cubicBezTo>
                  <a:pt x="826008" y="397764"/>
                  <a:pt x="799433" y="424529"/>
                  <a:pt x="764857" y="443008"/>
                </a:cubicBezTo>
                <a:cubicBezTo>
                  <a:pt x="730281" y="461486"/>
                  <a:pt x="688181" y="470725"/>
                  <a:pt x="640270" y="470725"/>
                </a:cubicBezTo>
                <a:cubicBezTo>
                  <a:pt x="592359" y="470725"/>
                  <a:pt x="550926" y="461486"/>
                  <a:pt x="516064" y="443008"/>
                </a:cubicBezTo>
                <a:cubicBezTo>
                  <a:pt x="481203" y="424529"/>
                  <a:pt x="454437" y="397764"/>
                  <a:pt x="435768" y="362712"/>
                </a:cubicBezTo>
                <a:cubicBezTo>
                  <a:pt x="417099" y="327660"/>
                  <a:pt x="407765" y="285179"/>
                  <a:pt x="407765" y="235363"/>
                </a:cubicBezTo>
                <a:cubicBezTo>
                  <a:pt x="407765" y="185547"/>
                  <a:pt x="417099" y="143066"/>
                  <a:pt x="435768" y="108014"/>
                </a:cubicBezTo>
                <a:cubicBezTo>
                  <a:pt x="454437" y="72962"/>
                  <a:pt x="481203" y="46196"/>
                  <a:pt x="516064" y="27718"/>
                </a:cubicBezTo>
                <a:cubicBezTo>
                  <a:pt x="550831" y="9239"/>
                  <a:pt x="591788" y="0"/>
                  <a:pt x="640270"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med bildtext">
  <p:cSld name="Text med bildtext">
    <p:spTree>
      <p:nvGrpSpPr>
        <p:cNvPr id="117" name="Shape 117"/>
        <p:cNvGrpSpPr/>
        <p:nvPr/>
      </p:nvGrpSpPr>
      <p:grpSpPr>
        <a:xfrm>
          <a:off x="0" y="0"/>
          <a:ext cx="0" cy="0"/>
          <a:chOff x="0" y="0"/>
          <a:chExt cx="0" cy="0"/>
        </a:xfrm>
      </p:grpSpPr>
      <p:sp>
        <p:nvSpPr>
          <p:cNvPr id="118" name="Google Shape;118;p16"/>
          <p:cNvSpPr txBox="1"/>
          <p:nvPr>
            <p:ph type="title"/>
          </p:nvPr>
        </p:nvSpPr>
        <p:spPr>
          <a:xfrm>
            <a:off x="628650" y="740569"/>
            <a:ext cx="2949300" cy="856500"/>
          </a:xfrm>
          <a:prstGeom prst="rect">
            <a:avLst/>
          </a:prstGeom>
          <a:noFill/>
          <a:ln>
            <a:noFill/>
          </a:ln>
        </p:spPr>
        <p:txBody>
          <a:bodyPr anchorCtr="0" anchor="ctr" bIns="0" lIns="0" spcFirstLastPara="1" rIns="0" wrap="square" tIns="0">
            <a:norm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9" name="Google Shape;119;p16"/>
          <p:cNvSpPr txBox="1"/>
          <p:nvPr>
            <p:ph idx="1" type="body"/>
          </p:nvPr>
        </p:nvSpPr>
        <p:spPr>
          <a:xfrm>
            <a:off x="628651" y="1596935"/>
            <a:ext cx="2949300" cy="2804700"/>
          </a:xfrm>
          <a:prstGeom prst="rect">
            <a:avLst/>
          </a:prstGeom>
          <a:noFill/>
          <a:ln>
            <a:noFill/>
          </a:ln>
        </p:spPr>
        <p:txBody>
          <a:bodyPr anchorCtr="0" anchor="t" bIns="0" lIns="0" spcFirstLastPara="1" rIns="0" wrap="square" tIns="0">
            <a:normAutofit/>
          </a:bodyPr>
          <a:lstStyle>
            <a:lvl1pPr indent="-228600" lvl="0" marL="457200" algn="l">
              <a:lnSpc>
                <a:spcPct val="90000"/>
              </a:lnSpc>
              <a:spcBef>
                <a:spcPts val="800"/>
              </a:spcBef>
              <a:spcAft>
                <a:spcPts val="0"/>
              </a:spcAft>
              <a:buClr>
                <a:schemeClr val="dk1"/>
              </a:buClr>
              <a:buSzPts val="1200"/>
              <a:buNone/>
              <a:defRPr sz="1200"/>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0" name="Google Shape;120;p16"/>
          <p:cNvSpPr txBox="1"/>
          <p:nvPr>
            <p:ph idx="10" type="dt"/>
          </p:nvPr>
        </p:nvSpPr>
        <p:spPr>
          <a:xfrm>
            <a:off x="3616778" y="4767263"/>
            <a:ext cx="955200" cy="2739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1" name="Google Shape;121;p16"/>
          <p:cNvSpPr txBox="1"/>
          <p:nvPr>
            <p:ph idx="11" type="ftr"/>
          </p:nvPr>
        </p:nvSpPr>
        <p:spPr>
          <a:xfrm>
            <a:off x="54292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2" name="Google Shape;122;p16"/>
          <p:cNvSpPr txBox="1"/>
          <p:nvPr>
            <p:ph idx="12" type="sldNum"/>
          </p:nvPr>
        </p:nvSpPr>
        <p:spPr>
          <a:xfrm>
            <a:off x="8582296" y="4767263"/>
            <a:ext cx="3837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
              <a:t>‹#›</a:t>
            </a:fld>
            <a:endParaRPr/>
          </a:p>
        </p:txBody>
      </p:sp>
      <p:sp>
        <p:nvSpPr>
          <p:cNvPr id="123" name="Google Shape;123;p16"/>
          <p:cNvSpPr/>
          <p:nvPr/>
        </p:nvSpPr>
        <p:spPr>
          <a:xfrm>
            <a:off x="361231" y="4505609"/>
            <a:ext cx="982930" cy="469383"/>
          </a:xfrm>
          <a:custGeom>
            <a:rect b="b" l="l" r="r" t="t"/>
            <a:pathLst>
              <a:path extrusionOk="0" h="889825" w="1863375">
                <a:moveTo>
                  <a:pt x="1205864" y="755141"/>
                </a:moveTo>
                <a:lnTo>
                  <a:pt x="1167478" y="763047"/>
                </a:lnTo>
                <a:cubicBezTo>
                  <a:pt x="1158906" y="764666"/>
                  <a:pt x="1152524" y="767047"/>
                  <a:pt x="1148238" y="770095"/>
                </a:cubicBezTo>
                <a:cubicBezTo>
                  <a:pt x="1143952" y="773143"/>
                  <a:pt x="1141856" y="777906"/>
                  <a:pt x="1141856" y="783526"/>
                </a:cubicBezTo>
                <a:cubicBezTo>
                  <a:pt x="1141856" y="789145"/>
                  <a:pt x="1144047" y="793717"/>
                  <a:pt x="1148428" y="797051"/>
                </a:cubicBezTo>
                <a:cubicBezTo>
                  <a:pt x="1152810" y="800385"/>
                  <a:pt x="1158620" y="802099"/>
                  <a:pt x="1165955" y="802099"/>
                </a:cubicBezTo>
                <a:cubicBezTo>
                  <a:pt x="1171003" y="802099"/>
                  <a:pt x="1175956" y="801528"/>
                  <a:pt x="1180718" y="800290"/>
                </a:cubicBezTo>
                <a:cubicBezTo>
                  <a:pt x="1185481" y="799147"/>
                  <a:pt x="1189767" y="797146"/>
                  <a:pt x="1193672" y="794384"/>
                </a:cubicBezTo>
                <a:cubicBezTo>
                  <a:pt x="1197482" y="791622"/>
                  <a:pt x="1200530" y="788098"/>
                  <a:pt x="1202626" y="783716"/>
                </a:cubicBezTo>
                <a:cubicBezTo>
                  <a:pt x="1204816" y="779335"/>
                  <a:pt x="1205864" y="774096"/>
                  <a:pt x="1205864" y="768000"/>
                </a:cubicBezTo>
                <a:lnTo>
                  <a:pt x="1205864" y="767905"/>
                </a:lnTo>
                <a:close/>
                <a:moveTo>
                  <a:pt x="1373790" y="695420"/>
                </a:moveTo>
                <a:cubicBezTo>
                  <a:pt x="1360170" y="695420"/>
                  <a:pt x="1349597" y="700087"/>
                  <a:pt x="1342072" y="709421"/>
                </a:cubicBezTo>
                <a:cubicBezTo>
                  <a:pt x="1334547" y="718756"/>
                  <a:pt x="1330832" y="731614"/>
                  <a:pt x="1330832" y="748093"/>
                </a:cubicBezTo>
                <a:cubicBezTo>
                  <a:pt x="1330832" y="764571"/>
                  <a:pt x="1334452" y="777525"/>
                  <a:pt x="1341786" y="786955"/>
                </a:cubicBezTo>
                <a:cubicBezTo>
                  <a:pt x="1349120" y="796385"/>
                  <a:pt x="1359312" y="801147"/>
                  <a:pt x="1372552" y="801147"/>
                </a:cubicBezTo>
                <a:cubicBezTo>
                  <a:pt x="1381315" y="801147"/>
                  <a:pt x="1388840" y="798956"/>
                  <a:pt x="1395126" y="794480"/>
                </a:cubicBezTo>
                <a:cubicBezTo>
                  <a:pt x="1401413" y="790098"/>
                  <a:pt x="1406366" y="783716"/>
                  <a:pt x="1409795" y="775620"/>
                </a:cubicBezTo>
                <a:lnTo>
                  <a:pt x="1409795" y="775525"/>
                </a:lnTo>
                <a:cubicBezTo>
                  <a:pt x="1413224" y="767429"/>
                  <a:pt x="1414938" y="757713"/>
                  <a:pt x="1414938" y="746283"/>
                </a:cubicBezTo>
                <a:cubicBezTo>
                  <a:pt x="1414938" y="735806"/>
                  <a:pt x="1413224" y="726662"/>
                  <a:pt x="1409795" y="719041"/>
                </a:cubicBezTo>
                <a:cubicBezTo>
                  <a:pt x="1406366" y="711422"/>
                  <a:pt x="1401508" y="705611"/>
                  <a:pt x="1395317" y="701516"/>
                </a:cubicBezTo>
                <a:cubicBezTo>
                  <a:pt x="1389030" y="697420"/>
                  <a:pt x="1381886" y="695420"/>
                  <a:pt x="1373790" y="695420"/>
                </a:cubicBezTo>
                <a:close/>
                <a:moveTo>
                  <a:pt x="1578673" y="694848"/>
                </a:moveTo>
                <a:cubicBezTo>
                  <a:pt x="1569910" y="694848"/>
                  <a:pt x="1562290" y="696848"/>
                  <a:pt x="1555813" y="700944"/>
                </a:cubicBezTo>
                <a:cubicBezTo>
                  <a:pt x="1549241" y="704944"/>
                  <a:pt x="1544288" y="711040"/>
                  <a:pt x="1540859" y="719041"/>
                </a:cubicBezTo>
                <a:cubicBezTo>
                  <a:pt x="1539145" y="723232"/>
                  <a:pt x="1537811" y="727900"/>
                  <a:pt x="1536954" y="732948"/>
                </a:cubicBezTo>
                <a:lnTo>
                  <a:pt x="1617059" y="732948"/>
                </a:lnTo>
                <a:cubicBezTo>
                  <a:pt x="1616297" y="721613"/>
                  <a:pt x="1613059" y="712469"/>
                  <a:pt x="1607058" y="705992"/>
                </a:cubicBezTo>
                <a:cubicBezTo>
                  <a:pt x="1600105" y="698563"/>
                  <a:pt x="1590675" y="694848"/>
                  <a:pt x="1578673" y="694848"/>
                </a:cubicBezTo>
                <a:close/>
                <a:moveTo>
                  <a:pt x="662177" y="694467"/>
                </a:moveTo>
                <a:cubicBezTo>
                  <a:pt x="653033" y="694467"/>
                  <a:pt x="645223" y="696562"/>
                  <a:pt x="638841" y="700753"/>
                </a:cubicBezTo>
                <a:cubicBezTo>
                  <a:pt x="632459" y="704849"/>
                  <a:pt x="627506" y="710945"/>
                  <a:pt x="624077" y="718851"/>
                </a:cubicBezTo>
                <a:cubicBezTo>
                  <a:pt x="620648" y="726757"/>
                  <a:pt x="618934" y="736663"/>
                  <a:pt x="618934" y="748093"/>
                </a:cubicBezTo>
                <a:cubicBezTo>
                  <a:pt x="618934" y="759523"/>
                  <a:pt x="620648" y="769238"/>
                  <a:pt x="624077" y="777239"/>
                </a:cubicBezTo>
                <a:cubicBezTo>
                  <a:pt x="627506" y="785240"/>
                  <a:pt x="632459" y="791336"/>
                  <a:pt x="638841" y="795527"/>
                </a:cubicBezTo>
                <a:cubicBezTo>
                  <a:pt x="645223" y="799718"/>
                  <a:pt x="653033" y="801814"/>
                  <a:pt x="662177" y="801814"/>
                </a:cubicBezTo>
                <a:cubicBezTo>
                  <a:pt x="671321" y="801814"/>
                  <a:pt x="679037" y="799718"/>
                  <a:pt x="685323" y="795527"/>
                </a:cubicBezTo>
                <a:cubicBezTo>
                  <a:pt x="691610" y="791336"/>
                  <a:pt x="696562" y="785240"/>
                  <a:pt x="699991" y="777239"/>
                </a:cubicBezTo>
                <a:cubicBezTo>
                  <a:pt x="703420" y="769143"/>
                  <a:pt x="705135" y="759618"/>
                  <a:pt x="705135" y="748093"/>
                </a:cubicBezTo>
                <a:cubicBezTo>
                  <a:pt x="705135" y="736567"/>
                  <a:pt x="703420" y="726757"/>
                  <a:pt x="699991" y="718851"/>
                </a:cubicBezTo>
                <a:cubicBezTo>
                  <a:pt x="696467" y="710945"/>
                  <a:pt x="691610" y="704944"/>
                  <a:pt x="685323" y="700753"/>
                </a:cubicBezTo>
                <a:cubicBezTo>
                  <a:pt x="679037" y="696562"/>
                  <a:pt x="671321" y="694467"/>
                  <a:pt x="662177" y="694467"/>
                </a:cubicBezTo>
                <a:close/>
                <a:moveTo>
                  <a:pt x="496537" y="671893"/>
                </a:moveTo>
                <a:lnTo>
                  <a:pt x="529113" y="671893"/>
                </a:lnTo>
                <a:lnTo>
                  <a:pt x="529113" y="837723"/>
                </a:lnTo>
                <a:cubicBezTo>
                  <a:pt x="529113" y="850772"/>
                  <a:pt x="526732" y="861060"/>
                  <a:pt x="521969" y="868679"/>
                </a:cubicBezTo>
                <a:cubicBezTo>
                  <a:pt x="517207" y="876299"/>
                  <a:pt x="511015" y="881729"/>
                  <a:pt x="503395" y="884967"/>
                </a:cubicBezTo>
                <a:cubicBezTo>
                  <a:pt x="495775" y="888206"/>
                  <a:pt x="487774" y="889825"/>
                  <a:pt x="479202" y="889825"/>
                </a:cubicBezTo>
                <a:cubicBezTo>
                  <a:pt x="472344" y="889825"/>
                  <a:pt x="466057" y="888872"/>
                  <a:pt x="460343" y="887063"/>
                </a:cubicBezTo>
                <a:cubicBezTo>
                  <a:pt x="454723" y="885253"/>
                  <a:pt x="449960" y="882777"/>
                  <a:pt x="446055" y="879729"/>
                </a:cubicBezTo>
                <a:lnTo>
                  <a:pt x="451579" y="853535"/>
                </a:lnTo>
                <a:cubicBezTo>
                  <a:pt x="454437" y="856011"/>
                  <a:pt x="457771" y="858012"/>
                  <a:pt x="461771" y="859631"/>
                </a:cubicBezTo>
                <a:cubicBezTo>
                  <a:pt x="465676" y="861250"/>
                  <a:pt x="470153" y="862107"/>
                  <a:pt x="475011" y="862107"/>
                </a:cubicBezTo>
                <a:cubicBezTo>
                  <a:pt x="481488" y="862107"/>
                  <a:pt x="486727" y="860012"/>
                  <a:pt x="490727" y="855821"/>
                </a:cubicBezTo>
                <a:cubicBezTo>
                  <a:pt x="494632" y="851725"/>
                  <a:pt x="496633" y="844581"/>
                  <a:pt x="496633" y="834675"/>
                </a:cubicBezTo>
                <a:lnTo>
                  <a:pt x="496537" y="834675"/>
                </a:lnTo>
                <a:close/>
                <a:moveTo>
                  <a:pt x="1579245" y="668940"/>
                </a:moveTo>
                <a:cubicBezTo>
                  <a:pt x="1594104" y="668940"/>
                  <a:pt x="1606677" y="671988"/>
                  <a:pt x="1617059" y="678084"/>
                </a:cubicBezTo>
                <a:lnTo>
                  <a:pt x="1616964" y="677798"/>
                </a:lnTo>
                <a:cubicBezTo>
                  <a:pt x="1627346" y="683894"/>
                  <a:pt x="1635252" y="692181"/>
                  <a:pt x="1640776" y="702754"/>
                </a:cubicBezTo>
                <a:cubicBezTo>
                  <a:pt x="1646206" y="713326"/>
                  <a:pt x="1648968" y="725328"/>
                  <a:pt x="1648968" y="738758"/>
                </a:cubicBezTo>
                <a:cubicBezTo>
                  <a:pt x="1648968" y="742473"/>
                  <a:pt x="1648873" y="745902"/>
                  <a:pt x="1648682" y="749140"/>
                </a:cubicBezTo>
                <a:cubicBezTo>
                  <a:pt x="1648396" y="752474"/>
                  <a:pt x="1648111" y="755236"/>
                  <a:pt x="1647730" y="757713"/>
                </a:cubicBezTo>
                <a:lnTo>
                  <a:pt x="1536097" y="757713"/>
                </a:lnTo>
                <a:cubicBezTo>
                  <a:pt x="1536859" y="765047"/>
                  <a:pt x="1538478" y="771619"/>
                  <a:pt x="1541050" y="777239"/>
                </a:cubicBezTo>
                <a:cubicBezTo>
                  <a:pt x="1544669" y="785145"/>
                  <a:pt x="1549908" y="791146"/>
                  <a:pt x="1556575" y="795241"/>
                </a:cubicBezTo>
                <a:cubicBezTo>
                  <a:pt x="1563338" y="799337"/>
                  <a:pt x="1571244" y="801337"/>
                  <a:pt x="1580388" y="801337"/>
                </a:cubicBezTo>
                <a:cubicBezTo>
                  <a:pt x="1590484" y="801337"/>
                  <a:pt x="1598771" y="799432"/>
                  <a:pt x="1605058" y="795527"/>
                </a:cubicBezTo>
                <a:cubicBezTo>
                  <a:pt x="1611344" y="791622"/>
                  <a:pt x="1616392" y="786288"/>
                  <a:pt x="1620012" y="779335"/>
                </a:cubicBezTo>
                <a:lnTo>
                  <a:pt x="1645920" y="791527"/>
                </a:lnTo>
                <a:cubicBezTo>
                  <a:pt x="1642300" y="798861"/>
                  <a:pt x="1637347" y="805147"/>
                  <a:pt x="1631156" y="810577"/>
                </a:cubicBezTo>
                <a:cubicBezTo>
                  <a:pt x="1624965" y="816006"/>
                  <a:pt x="1617631" y="820102"/>
                  <a:pt x="1609058" y="822959"/>
                </a:cubicBezTo>
                <a:cubicBezTo>
                  <a:pt x="1600581" y="825817"/>
                  <a:pt x="1591246" y="827245"/>
                  <a:pt x="1581055" y="827245"/>
                </a:cubicBezTo>
                <a:cubicBezTo>
                  <a:pt x="1565815" y="827245"/>
                  <a:pt x="1552480" y="824102"/>
                  <a:pt x="1540859" y="817816"/>
                </a:cubicBezTo>
                <a:cubicBezTo>
                  <a:pt x="1529334" y="811529"/>
                  <a:pt x="1520285" y="802385"/>
                  <a:pt x="1513903" y="790574"/>
                </a:cubicBezTo>
                <a:cubicBezTo>
                  <a:pt x="1507522" y="778763"/>
                  <a:pt x="1504283" y="764476"/>
                  <a:pt x="1504283" y="748093"/>
                </a:cubicBezTo>
                <a:cubicBezTo>
                  <a:pt x="1504283" y="731710"/>
                  <a:pt x="1507522" y="717517"/>
                  <a:pt x="1513903" y="705611"/>
                </a:cubicBezTo>
                <a:cubicBezTo>
                  <a:pt x="1520285" y="693800"/>
                  <a:pt x="1529143" y="684656"/>
                  <a:pt x="1540573" y="678370"/>
                </a:cubicBezTo>
                <a:cubicBezTo>
                  <a:pt x="1551908" y="672083"/>
                  <a:pt x="1564386" y="668940"/>
                  <a:pt x="1579245" y="668940"/>
                </a:cubicBezTo>
                <a:close/>
                <a:moveTo>
                  <a:pt x="1175765" y="668940"/>
                </a:moveTo>
                <a:cubicBezTo>
                  <a:pt x="1187957" y="668940"/>
                  <a:pt x="1198720" y="670845"/>
                  <a:pt x="1208055" y="674845"/>
                </a:cubicBezTo>
                <a:cubicBezTo>
                  <a:pt x="1217389" y="678751"/>
                  <a:pt x="1224724" y="684751"/>
                  <a:pt x="1230153" y="692657"/>
                </a:cubicBezTo>
                <a:cubicBezTo>
                  <a:pt x="1235582" y="700563"/>
                  <a:pt x="1238249" y="710755"/>
                  <a:pt x="1238249" y="723137"/>
                </a:cubicBezTo>
                <a:lnTo>
                  <a:pt x="1238249" y="791146"/>
                </a:lnTo>
                <a:lnTo>
                  <a:pt x="1238249" y="791241"/>
                </a:lnTo>
                <a:cubicBezTo>
                  <a:pt x="1238249" y="798766"/>
                  <a:pt x="1241964" y="802480"/>
                  <a:pt x="1249489" y="802480"/>
                </a:cubicBezTo>
                <a:cubicBezTo>
                  <a:pt x="1253108" y="802480"/>
                  <a:pt x="1256728" y="802004"/>
                  <a:pt x="1260157" y="800956"/>
                </a:cubicBezTo>
                <a:lnTo>
                  <a:pt x="1258347" y="823531"/>
                </a:lnTo>
                <a:cubicBezTo>
                  <a:pt x="1253585" y="825721"/>
                  <a:pt x="1247774" y="826864"/>
                  <a:pt x="1240631" y="826864"/>
                </a:cubicBezTo>
                <a:cubicBezTo>
                  <a:pt x="1234154" y="826864"/>
                  <a:pt x="1228248" y="825626"/>
                  <a:pt x="1223105" y="823340"/>
                </a:cubicBezTo>
                <a:cubicBezTo>
                  <a:pt x="1217961" y="821054"/>
                  <a:pt x="1213865" y="817435"/>
                  <a:pt x="1210912" y="812672"/>
                </a:cubicBezTo>
                <a:cubicBezTo>
                  <a:pt x="1209579" y="810481"/>
                  <a:pt x="1208531" y="807910"/>
                  <a:pt x="1207769" y="805147"/>
                </a:cubicBezTo>
                <a:cubicBezTo>
                  <a:pt x="1206150" y="807624"/>
                  <a:pt x="1204245" y="810005"/>
                  <a:pt x="1201959" y="812101"/>
                </a:cubicBezTo>
                <a:cubicBezTo>
                  <a:pt x="1196244" y="817339"/>
                  <a:pt x="1189672" y="821149"/>
                  <a:pt x="1182147" y="823721"/>
                </a:cubicBezTo>
                <a:cubicBezTo>
                  <a:pt x="1174622" y="826293"/>
                  <a:pt x="1167002" y="827531"/>
                  <a:pt x="1159287" y="827531"/>
                </a:cubicBezTo>
                <a:cubicBezTo>
                  <a:pt x="1149762" y="827531"/>
                  <a:pt x="1141189" y="826007"/>
                  <a:pt x="1133570" y="822959"/>
                </a:cubicBezTo>
                <a:cubicBezTo>
                  <a:pt x="1125949" y="819911"/>
                  <a:pt x="1119949" y="815244"/>
                  <a:pt x="1115567" y="809053"/>
                </a:cubicBezTo>
                <a:cubicBezTo>
                  <a:pt x="1111186" y="802861"/>
                  <a:pt x="1108995" y="795146"/>
                  <a:pt x="1108995" y="786002"/>
                </a:cubicBezTo>
                <a:cubicBezTo>
                  <a:pt x="1108995" y="774667"/>
                  <a:pt x="1112710" y="765333"/>
                  <a:pt x="1120139" y="757999"/>
                </a:cubicBezTo>
                <a:cubicBezTo>
                  <a:pt x="1127569" y="750664"/>
                  <a:pt x="1138046" y="745711"/>
                  <a:pt x="1151667" y="743044"/>
                </a:cubicBezTo>
                <a:lnTo>
                  <a:pt x="1205960" y="732376"/>
                </a:lnTo>
                <a:lnTo>
                  <a:pt x="1205960" y="726566"/>
                </a:lnTo>
                <a:cubicBezTo>
                  <a:pt x="1205960" y="716374"/>
                  <a:pt x="1203197" y="708564"/>
                  <a:pt x="1197578" y="702944"/>
                </a:cubicBezTo>
                <a:cubicBezTo>
                  <a:pt x="1191958" y="697324"/>
                  <a:pt x="1184243" y="694562"/>
                  <a:pt x="1174527" y="694562"/>
                </a:cubicBezTo>
                <a:cubicBezTo>
                  <a:pt x="1165383" y="694562"/>
                  <a:pt x="1157572" y="696658"/>
                  <a:pt x="1151095" y="700944"/>
                </a:cubicBezTo>
                <a:cubicBezTo>
                  <a:pt x="1144618" y="705230"/>
                  <a:pt x="1139856" y="712183"/>
                  <a:pt x="1136808" y="721708"/>
                </a:cubicBezTo>
                <a:lnTo>
                  <a:pt x="1109376" y="710088"/>
                </a:lnTo>
                <a:cubicBezTo>
                  <a:pt x="1113186" y="697610"/>
                  <a:pt x="1120806" y="687704"/>
                  <a:pt x="1132045" y="680180"/>
                </a:cubicBezTo>
                <a:cubicBezTo>
                  <a:pt x="1143285" y="672750"/>
                  <a:pt x="1157858" y="668940"/>
                  <a:pt x="1175765" y="668940"/>
                </a:cubicBezTo>
                <a:close/>
                <a:moveTo>
                  <a:pt x="662177" y="668940"/>
                </a:moveTo>
                <a:cubicBezTo>
                  <a:pt x="677036" y="668940"/>
                  <a:pt x="690085" y="672083"/>
                  <a:pt x="701516" y="678370"/>
                </a:cubicBezTo>
                <a:cubicBezTo>
                  <a:pt x="712850" y="684656"/>
                  <a:pt x="721804" y="693705"/>
                  <a:pt x="728185" y="705611"/>
                </a:cubicBezTo>
                <a:cubicBezTo>
                  <a:pt x="734567" y="717422"/>
                  <a:pt x="737806" y="731710"/>
                  <a:pt x="737806" y="748093"/>
                </a:cubicBezTo>
                <a:cubicBezTo>
                  <a:pt x="737806" y="764476"/>
                  <a:pt x="734567" y="778763"/>
                  <a:pt x="728185" y="790574"/>
                </a:cubicBezTo>
                <a:cubicBezTo>
                  <a:pt x="721804" y="802385"/>
                  <a:pt x="712850" y="811529"/>
                  <a:pt x="701516" y="817816"/>
                </a:cubicBezTo>
                <a:cubicBezTo>
                  <a:pt x="690085" y="824102"/>
                  <a:pt x="677036" y="827245"/>
                  <a:pt x="662177" y="827245"/>
                </a:cubicBezTo>
                <a:cubicBezTo>
                  <a:pt x="647318" y="827245"/>
                  <a:pt x="634174" y="824102"/>
                  <a:pt x="622839" y="817816"/>
                </a:cubicBezTo>
                <a:cubicBezTo>
                  <a:pt x="611409" y="811529"/>
                  <a:pt x="602456" y="802480"/>
                  <a:pt x="595979" y="790574"/>
                </a:cubicBezTo>
                <a:cubicBezTo>
                  <a:pt x="589502" y="778763"/>
                  <a:pt x="586263" y="764476"/>
                  <a:pt x="586263" y="748093"/>
                </a:cubicBezTo>
                <a:cubicBezTo>
                  <a:pt x="586263" y="731710"/>
                  <a:pt x="589502" y="717517"/>
                  <a:pt x="595979" y="705611"/>
                </a:cubicBezTo>
                <a:cubicBezTo>
                  <a:pt x="602551" y="693800"/>
                  <a:pt x="611409" y="684656"/>
                  <a:pt x="622839" y="678370"/>
                </a:cubicBezTo>
                <a:cubicBezTo>
                  <a:pt x="634269" y="672083"/>
                  <a:pt x="647318" y="668940"/>
                  <a:pt x="662177" y="668940"/>
                </a:cubicBezTo>
                <a:close/>
                <a:moveTo>
                  <a:pt x="1788032" y="668845"/>
                </a:moveTo>
                <a:cubicBezTo>
                  <a:pt x="1798891" y="668845"/>
                  <a:pt x="1808511" y="670941"/>
                  <a:pt x="1817179" y="675131"/>
                </a:cubicBezTo>
                <a:cubicBezTo>
                  <a:pt x="1825847" y="679322"/>
                  <a:pt x="1832705" y="685609"/>
                  <a:pt x="1837753" y="693896"/>
                </a:cubicBezTo>
                <a:cubicBezTo>
                  <a:pt x="1842801" y="702278"/>
                  <a:pt x="1845373" y="712850"/>
                  <a:pt x="1845373" y="725614"/>
                </a:cubicBezTo>
                <a:lnTo>
                  <a:pt x="1845373" y="824388"/>
                </a:lnTo>
                <a:lnTo>
                  <a:pt x="1812797" y="824388"/>
                </a:lnTo>
                <a:lnTo>
                  <a:pt x="1812797" y="735710"/>
                </a:lnTo>
                <a:cubicBezTo>
                  <a:pt x="1812797" y="720661"/>
                  <a:pt x="1809654" y="710279"/>
                  <a:pt x="1803463" y="704468"/>
                </a:cubicBezTo>
                <a:cubicBezTo>
                  <a:pt x="1797272" y="698658"/>
                  <a:pt x="1789461" y="695801"/>
                  <a:pt x="1780126" y="695801"/>
                </a:cubicBezTo>
                <a:cubicBezTo>
                  <a:pt x="1773364" y="695801"/>
                  <a:pt x="1766887" y="697420"/>
                  <a:pt x="1760600" y="700563"/>
                </a:cubicBezTo>
                <a:cubicBezTo>
                  <a:pt x="1754314" y="703706"/>
                  <a:pt x="1749075" y="708755"/>
                  <a:pt x="1744884" y="715613"/>
                </a:cubicBezTo>
                <a:cubicBezTo>
                  <a:pt x="1740693" y="722471"/>
                  <a:pt x="1738597" y="731710"/>
                  <a:pt x="1738597" y="743331"/>
                </a:cubicBezTo>
                <a:lnTo>
                  <a:pt x="1738597" y="824388"/>
                </a:lnTo>
                <a:lnTo>
                  <a:pt x="1706022" y="824388"/>
                </a:lnTo>
                <a:lnTo>
                  <a:pt x="1706022" y="671988"/>
                </a:lnTo>
                <a:lnTo>
                  <a:pt x="1734978" y="671988"/>
                </a:lnTo>
                <a:lnTo>
                  <a:pt x="1736407" y="698658"/>
                </a:lnTo>
                <a:cubicBezTo>
                  <a:pt x="1738788" y="693705"/>
                  <a:pt x="1741741" y="689228"/>
                  <a:pt x="1745170" y="685514"/>
                </a:cubicBezTo>
                <a:cubicBezTo>
                  <a:pt x="1750599" y="679703"/>
                  <a:pt x="1756981" y="675512"/>
                  <a:pt x="1764410" y="672845"/>
                </a:cubicBezTo>
                <a:cubicBezTo>
                  <a:pt x="1771840" y="670178"/>
                  <a:pt x="1779650" y="668845"/>
                  <a:pt x="1788032" y="668845"/>
                </a:cubicBezTo>
                <a:close/>
                <a:moveTo>
                  <a:pt x="196976" y="668845"/>
                </a:moveTo>
                <a:cubicBezTo>
                  <a:pt x="207740" y="668845"/>
                  <a:pt x="217455" y="670941"/>
                  <a:pt x="226123" y="675131"/>
                </a:cubicBezTo>
                <a:cubicBezTo>
                  <a:pt x="234791" y="679322"/>
                  <a:pt x="241649" y="685609"/>
                  <a:pt x="246697" y="693896"/>
                </a:cubicBezTo>
                <a:cubicBezTo>
                  <a:pt x="251745" y="702278"/>
                  <a:pt x="254317" y="712850"/>
                  <a:pt x="254317" y="725614"/>
                </a:cubicBezTo>
                <a:lnTo>
                  <a:pt x="254317" y="824388"/>
                </a:lnTo>
                <a:lnTo>
                  <a:pt x="221741" y="824388"/>
                </a:lnTo>
                <a:lnTo>
                  <a:pt x="221741" y="735710"/>
                </a:lnTo>
                <a:cubicBezTo>
                  <a:pt x="221741" y="720661"/>
                  <a:pt x="218598" y="710279"/>
                  <a:pt x="212407" y="704468"/>
                </a:cubicBezTo>
                <a:cubicBezTo>
                  <a:pt x="206216" y="698658"/>
                  <a:pt x="198405" y="695801"/>
                  <a:pt x="189071" y="695801"/>
                </a:cubicBezTo>
                <a:cubicBezTo>
                  <a:pt x="182308" y="695801"/>
                  <a:pt x="175831" y="697420"/>
                  <a:pt x="169544" y="700563"/>
                </a:cubicBezTo>
                <a:cubicBezTo>
                  <a:pt x="163258" y="703706"/>
                  <a:pt x="158019" y="708755"/>
                  <a:pt x="153828" y="715613"/>
                </a:cubicBezTo>
                <a:cubicBezTo>
                  <a:pt x="149637" y="722471"/>
                  <a:pt x="147542" y="731710"/>
                  <a:pt x="147542" y="743331"/>
                </a:cubicBezTo>
                <a:lnTo>
                  <a:pt x="147542" y="824388"/>
                </a:lnTo>
                <a:lnTo>
                  <a:pt x="114966" y="824388"/>
                </a:lnTo>
                <a:lnTo>
                  <a:pt x="114966" y="671988"/>
                </a:lnTo>
                <a:lnTo>
                  <a:pt x="143922" y="671988"/>
                </a:lnTo>
                <a:lnTo>
                  <a:pt x="145351" y="698658"/>
                </a:lnTo>
                <a:cubicBezTo>
                  <a:pt x="147732" y="693705"/>
                  <a:pt x="150685" y="689228"/>
                  <a:pt x="154114" y="685514"/>
                </a:cubicBezTo>
                <a:cubicBezTo>
                  <a:pt x="159543" y="679703"/>
                  <a:pt x="165925" y="675512"/>
                  <a:pt x="173354" y="672845"/>
                </a:cubicBezTo>
                <a:cubicBezTo>
                  <a:pt x="180784" y="670178"/>
                  <a:pt x="188594" y="668845"/>
                  <a:pt x="196976" y="668845"/>
                </a:cubicBezTo>
                <a:close/>
                <a:moveTo>
                  <a:pt x="850963" y="668750"/>
                </a:moveTo>
                <a:cubicBezTo>
                  <a:pt x="866203" y="668750"/>
                  <a:pt x="879252" y="671417"/>
                  <a:pt x="890015" y="676846"/>
                </a:cubicBezTo>
                <a:cubicBezTo>
                  <a:pt x="900779" y="682275"/>
                  <a:pt x="908970" y="689991"/>
                  <a:pt x="914685" y="699897"/>
                </a:cubicBezTo>
                <a:lnTo>
                  <a:pt x="892111" y="718756"/>
                </a:lnTo>
                <a:cubicBezTo>
                  <a:pt x="888301" y="710660"/>
                  <a:pt x="882586" y="704659"/>
                  <a:pt x="875061" y="700659"/>
                </a:cubicBezTo>
                <a:cubicBezTo>
                  <a:pt x="867536" y="696754"/>
                  <a:pt x="859726" y="694753"/>
                  <a:pt x="851630" y="694753"/>
                </a:cubicBezTo>
                <a:cubicBezTo>
                  <a:pt x="845153" y="694753"/>
                  <a:pt x="839533" y="695610"/>
                  <a:pt x="834866" y="697230"/>
                </a:cubicBezTo>
                <a:cubicBezTo>
                  <a:pt x="830199" y="698849"/>
                  <a:pt x="826674" y="701040"/>
                  <a:pt x="824198" y="703897"/>
                </a:cubicBezTo>
                <a:cubicBezTo>
                  <a:pt x="821816" y="706755"/>
                  <a:pt x="820578" y="710089"/>
                  <a:pt x="820578" y="713994"/>
                </a:cubicBezTo>
                <a:cubicBezTo>
                  <a:pt x="820578" y="718090"/>
                  <a:pt x="822102" y="721614"/>
                  <a:pt x="825150" y="724662"/>
                </a:cubicBezTo>
                <a:cubicBezTo>
                  <a:pt x="828198" y="727710"/>
                  <a:pt x="833723" y="730091"/>
                  <a:pt x="841628" y="731710"/>
                </a:cubicBezTo>
                <a:lnTo>
                  <a:pt x="876395" y="739044"/>
                </a:lnTo>
                <a:lnTo>
                  <a:pt x="876204" y="738854"/>
                </a:lnTo>
                <a:cubicBezTo>
                  <a:pt x="890873" y="741712"/>
                  <a:pt x="901160" y="746569"/>
                  <a:pt x="907160" y="753332"/>
                </a:cubicBezTo>
                <a:cubicBezTo>
                  <a:pt x="913066" y="760190"/>
                  <a:pt x="916114" y="768477"/>
                  <a:pt x="916114" y="778192"/>
                </a:cubicBezTo>
                <a:cubicBezTo>
                  <a:pt x="916114" y="787908"/>
                  <a:pt x="913542" y="796480"/>
                  <a:pt x="908494" y="803910"/>
                </a:cubicBezTo>
                <a:cubicBezTo>
                  <a:pt x="903446" y="811339"/>
                  <a:pt x="896111" y="817054"/>
                  <a:pt x="886586" y="821150"/>
                </a:cubicBezTo>
                <a:cubicBezTo>
                  <a:pt x="877061" y="825246"/>
                  <a:pt x="865727" y="827246"/>
                  <a:pt x="852487" y="827246"/>
                </a:cubicBezTo>
                <a:cubicBezTo>
                  <a:pt x="837247" y="827246"/>
                  <a:pt x="823340" y="824293"/>
                  <a:pt x="810767" y="818388"/>
                </a:cubicBezTo>
                <a:cubicBezTo>
                  <a:pt x="798099" y="812577"/>
                  <a:pt x="788193" y="804196"/>
                  <a:pt x="780859" y="793432"/>
                </a:cubicBezTo>
                <a:lnTo>
                  <a:pt x="803433" y="773906"/>
                </a:lnTo>
                <a:cubicBezTo>
                  <a:pt x="807910" y="782288"/>
                  <a:pt x="814292" y="788956"/>
                  <a:pt x="822769" y="793908"/>
                </a:cubicBezTo>
                <a:cubicBezTo>
                  <a:pt x="831151" y="798862"/>
                  <a:pt x="841247" y="801338"/>
                  <a:pt x="853058" y="801338"/>
                </a:cubicBezTo>
                <a:cubicBezTo>
                  <a:pt x="862488" y="801338"/>
                  <a:pt x="869822" y="799719"/>
                  <a:pt x="875347" y="796480"/>
                </a:cubicBezTo>
                <a:cubicBezTo>
                  <a:pt x="880776" y="793242"/>
                  <a:pt x="883538" y="788670"/>
                  <a:pt x="883538" y="782764"/>
                </a:cubicBezTo>
                <a:cubicBezTo>
                  <a:pt x="883538" y="778954"/>
                  <a:pt x="882300" y="775525"/>
                  <a:pt x="879728" y="772573"/>
                </a:cubicBezTo>
                <a:cubicBezTo>
                  <a:pt x="877157" y="769620"/>
                  <a:pt x="872394" y="767334"/>
                  <a:pt x="865250" y="765715"/>
                </a:cubicBezTo>
                <a:lnTo>
                  <a:pt x="833247" y="759047"/>
                </a:lnTo>
                <a:cubicBezTo>
                  <a:pt x="816959" y="755808"/>
                  <a:pt x="805338" y="750570"/>
                  <a:pt x="798480" y="743331"/>
                </a:cubicBezTo>
                <a:cubicBezTo>
                  <a:pt x="791527" y="736092"/>
                  <a:pt x="788098" y="726852"/>
                  <a:pt x="788098" y="715708"/>
                </a:cubicBezTo>
                <a:cubicBezTo>
                  <a:pt x="788098" y="707421"/>
                  <a:pt x="790574" y="699706"/>
                  <a:pt x="795432" y="692563"/>
                </a:cubicBezTo>
                <a:cubicBezTo>
                  <a:pt x="800385" y="685419"/>
                  <a:pt x="807529" y="679704"/>
                  <a:pt x="816959" y="675322"/>
                </a:cubicBezTo>
                <a:cubicBezTo>
                  <a:pt x="826388" y="670941"/>
                  <a:pt x="837723" y="668750"/>
                  <a:pt x="850963" y="668750"/>
                </a:cubicBezTo>
                <a:close/>
                <a:moveTo>
                  <a:pt x="375856" y="668750"/>
                </a:moveTo>
                <a:cubicBezTo>
                  <a:pt x="391096" y="668750"/>
                  <a:pt x="404145" y="671417"/>
                  <a:pt x="414909" y="676846"/>
                </a:cubicBezTo>
                <a:cubicBezTo>
                  <a:pt x="425672" y="682275"/>
                  <a:pt x="433863" y="689991"/>
                  <a:pt x="439578" y="699897"/>
                </a:cubicBezTo>
                <a:lnTo>
                  <a:pt x="417004" y="718756"/>
                </a:lnTo>
                <a:cubicBezTo>
                  <a:pt x="413194" y="710660"/>
                  <a:pt x="407479" y="704564"/>
                  <a:pt x="399954" y="700659"/>
                </a:cubicBezTo>
                <a:cubicBezTo>
                  <a:pt x="392430" y="696754"/>
                  <a:pt x="384619" y="694753"/>
                  <a:pt x="376523" y="694753"/>
                </a:cubicBezTo>
                <a:cubicBezTo>
                  <a:pt x="370046" y="694753"/>
                  <a:pt x="364426" y="695610"/>
                  <a:pt x="359759" y="697230"/>
                </a:cubicBezTo>
                <a:cubicBezTo>
                  <a:pt x="355092" y="698849"/>
                  <a:pt x="351567" y="701040"/>
                  <a:pt x="349091" y="703897"/>
                </a:cubicBezTo>
                <a:cubicBezTo>
                  <a:pt x="346710" y="706755"/>
                  <a:pt x="345471" y="710089"/>
                  <a:pt x="345471" y="713994"/>
                </a:cubicBezTo>
                <a:cubicBezTo>
                  <a:pt x="345471" y="718090"/>
                  <a:pt x="346995" y="721614"/>
                  <a:pt x="350043" y="724662"/>
                </a:cubicBezTo>
                <a:cubicBezTo>
                  <a:pt x="353091" y="727710"/>
                  <a:pt x="358616" y="730091"/>
                  <a:pt x="366522" y="731710"/>
                </a:cubicBezTo>
                <a:lnTo>
                  <a:pt x="401288" y="739044"/>
                </a:lnTo>
                <a:lnTo>
                  <a:pt x="401097" y="738854"/>
                </a:lnTo>
                <a:cubicBezTo>
                  <a:pt x="415766" y="741712"/>
                  <a:pt x="426053" y="746569"/>
                  <a:pt x="432054" y="753332"/>
                </a:cubicBezTo>
                <a:cubicBezTo>
                  <a:pt x="437959" y="760190"/>
                  <a:pt x="441007" y="768477"/>
                  <a:pt x="441007" y="778192"/>
                </a:cubicBezTo>
                <a:cubicBezTo>
                  <a:pt x="441007" y="787908"/>
                  <a:pt x="438435" y="796480"/>
                  <a:pt x="433387" y="803910"/>
                </a:cubicBezTo>
                <a:cubicBezTo>
                  <a:pt x="428339" y="811339"/>
                  <a:pt x="421005" y="817054"/>
                  <a:pt x="411480" y="821150"/>
                </a:cubicBezTo>
                <a:cubicBezTo>
                  <a:pt x="401955" y="825246"/>
                  <a:pt x="390620" y="827246"/>
                  <a:pt x="377380" y="827246"/>
                </a:cubicBezTo>
                <a:cubicBezTo>
                  <a:pt x="362140" y="827246"/>
                  <a:pt x="348234" y="824293"/>
                  <a:pt x="335661" y="818388"/>
                </a:cubicBezTo>
                <a:cubicBezTo>
                  <a:pt x="322992" y="812577"/>
                  <a:pt x="313086" y="804196"/>
                  <a:pt x="305752" y="793432"/>
                </a:cubicBezTo>
                <a:lnTo>
                  <a:pt x="328326" y="773906"/>
                </a:lnTo>
                <a:cubicBezTo>
                  <a:pt x="332803" y="782288"/>
                  <a:pt x="339185" y="788956"/>
                  <a:pt x="347662" y="793908"/>
                </a:cubicBezTo>
                <a:cubicBezTo>
                  <a:pt x="356044" y="798862"/>
                  <a:pt x="366141" y="801338"/>
                  <a:pt x="377952" y="801338"/>
                </a:cubicBezTo>
                <a:cubicBezTo>
                  <a:pt x="387381" y="801338"/>
                  <a:pt x="394716" y="799719"/>
                  <a:pt x="400240" y="796480"/>
                </a:cubicBezTo>
                <a:cubicBezTo>
                  <a:pt x="405669" y="793242"/>
                  <a:pt x="408432" y="788670"/>
                  <a:pt x="408432" y="782764"/>
                </a:cubicBezTo>
                <a:cubicBezTo>
                  <a:pt x="408432" y="778954"/>
                  <a:pt x="407193" y="775525"/>
                  <a:pt x="404622" y="772573"/>
                </a:cubicBezTo>
                <a:cubicBezTo>
                  <a:pt x="402050" y="769620"/>
                  <a:pt x="397287" y="767334"/>
                  <a:pt x="390144" y="765715"/>
                </a:cubicBezTo>
                <a:lnTo>
                  <a:pt x="358140" y="759047"/>
                </a:lnTo>
                <a:cubicBezTo>
                  <a:pt x="341852" y="755808"/>
                  <a:pt x="330231" y="750570"/>
                  <a:pt x="323373" y="743331"/>
                </a:cubicBezTo>
                <a:cubicBezTo>
                  <a:pt x="316420" y="736092"/>
                  <a:pt x="312991" y="726852"/>
                  <a:pt x="312991" y="715708"/>
                </a:cubicBezTo>
                <a:cubicBezTo>
                  <a:pt x="312991" y="707421"/>
                  <a:pt x="315468" y="699706"/>
                  <a:pt x="320325" y="692563"/>
                </a:cubicBezTo>
                <a:cubicBezTo>
                  <a:pt x="325278" y="685419"/>
                  <a:pt x="332422" y="679704"/>
                  <a:pt x="341852" y="675322"/>
                </a:cubicBezTo>
                <a:cubicBezTo>
                  <a:pt x="351282" y="670941"/>
                  <a:pt x="362616" y="668750"/>
                  <a:pt x="375856" y="668750"/>
                </a:cubicBezTo>
                <a:close/>
                <a:moveTo>
                  <a:pt x="1016412" y="627221"/>
                </a:moveTo>
                <a:lnTo>
                  <a:pt x="1016412" y="671989"/>
                </a:lnTo>
                <a:lnTo>
                  <a:pt x="1068800" y="671989"/>
                </a:lnTo>
                <a:lnTo>
                  <a:pt x="1068800" y="697611"/>
                </a:lnTo>
                <a:lnTo>
                  <a:pt x="1016412" y="697611"/>
                </a:lnTo>
                <a:lnTo>
                  <a:pt x="1016412" y="778669"/>
                </a:lnTo>
                <a:cubicBezTo>
                  <a:pt x="1016412" y="786193"/>
                  <a:pt x="1018317" y="791718"/>
                  <a:pt x="1022318" y="795147"/>
                </a:cubicBezTo>
                <a:cubicBezTo>
                  <a:pt x="1026318" y="798576"/>
                  <a:pt x="1031652" y="800290"/>
                  <a:pt x="1038320" y="800290"/>
                </a:cubicBezTo>
                <a:cubicBezTo>
                  <a:pt x="1043749" y="800290"/>
                  <a:pt x="1048512" y="799433"/>
                  <a:pt x="1052607" y="797719"/>
                </a:cubicBezTo>
                <a:lnTo>
                  <a:pt x="1052702" y="797719"/>
                </a:lnTo>
                <a:cubicBezTo>
                  <a:pt x="1056703" y="796004"/>
                  <a:pt x="1060513" y="793623"/>
                  <a:pt x="1063942" y="790575"/>
                </a:cubicBezTo>
                <a:lnTo>
                  <a:pt x="1071276" y="814387"/>
                </a:lnTo>
                <a:cubicBezTo>
                  <a:pt x="1066609" y="818483"/>
                  <a:pt x="1060799" y="821721"/>
                  <a:pt x="1054036" y="824008"/>
                </a:cubicBezTo>
                <a:cubicBezTo>
                  <a:pt x="1047273" y="826389"/>
                  <a:pt x="1040129" y="827532"/>
                  <a:pt x="1031366" y="827532"/>
                </a:cubicBezTo>
                <a:cubicBezTo>
                  <a:pt x="1022603" y="827532"/>
                  <a:pt x="1014602" y="826103"/>
                  <a:pt x="1007268" y="823246"/>
                </a:cubicBezTo>
                <a:cubicBezTo>
                  <a:pt x="999934" y="820388"/>
                  <a:pt x="994314" y="815721"/>
                  <a:pt x="990218" y="809339"/>
                </a:cubicBezTo>
                <a:cubicBezTo>
                  <a:pt x="986123" y="802957"/>
                  <a:pt x="984027" y="794575"/>
                  <a:pt x="983837" y="784193"/>
                </a:cubicBezTo>
                <a:lnTo>
                  <a:pt x="983837" y="697611"/>
                </a:lnTo>
                <a:lnTo>
                  <a:pt x="954595" y="697611"/>
                </a:lnTo>
                <a:lnTo>
                  <a:pt x="954595" y="671989"/>
                </a:lnTo>
                <a:lnTo>
                  <a:pt x="983837" y="671989"/>
                </a:lnTo>
                <a:lnTo>
                  <a:pt x="983837" y="636365"/>
                </a:lnTo>
                <a:close/>
                <a:moveTo>
                  <a:pt x="12668" y="623220"/>
                </a:moveTo>
                <a:lnTo>
                  <a:pt x="45244" y="623220"/>
                </a:lnTo>
                <a:lnTo>
                  <a:pt x="45244" y="824388"/>
                </a:lnTo>
                <a:lnTo>
                  <a:pt x="12668" y="824388"/>
                </a:lnTo>
                <a:close/>
                <a:moveTo>
                  <a:pt x="692943" y="611028"/>
                </a:moveTo>
                <a:cubicBezTo>
                  <a:pt x="699039" y="611028"/>
                  <a:pt x="703897" y="612743"/>
                  <a:pt x="707421" y="616172"/>
                </a:cubicBezTo>
                <a:cubicBezTo>
                  <a:pt x="710945" y="619601"/>
                  <a:pt x="712755" y="624458"/>
                  <a:pt x="712755" y="630173"/>
                </a:cubicBezTo>
                <a:cubicBezTo>
                  <a:pt x="712755" y="635888"/>
                  <a:pt x="710945" y="640555"/>
                  <a:pt x="707421" y="644080"/>
                </a:cubicBezTo>
                <a:cubicBezTo>
                  <a:pt x="703897" y="647604"/>
                  <a:pt x="699039" y="649414"/>
                  <a:pt x="692943" y="649414"/>
                </a:cubicBezTo>
                <a:cubicBezTo>
                  <a:pt x="686847" y="649414"/>
                  <a:pt x="681989" y="647604"/>
                  <a:pt x="678465" y="644080"/>
                </a:cubicBezTo>
                <a:cubicBezTo>
                  <a:pt x="674941" y="640460"/>
                  <a:pt x="673131" y="636079"/>
                  <a:pt x="673131" y="630173"/>
                </a:cubicBezTo>
                <a:cubicBezTo>
                  <a:pt x="673131" y="624268"/>
                  <a:pt x="674941" y="619601"/>
                  <a:pt x="678465" y="616172"/>
                </a:cubicBezTo>
                <a:cubicBezTo>
                  <a:pt x="681989" y="612743"/>
                  <a:pt x="686847" y="611028"/>
                  <a:pt x="692943" y="611028"/>
                </a:cubicBezTo>
                <a:close/>
                <a:moveTo>
                  <a:pt x="631412" y="611028"/>
                </a:moveTo>
                <a:cubicBezTo>
                  <a:pt x="637508" y="611028"/>
                  <a:pt x="642366" y="612743"/>
                  <a:pt x="645890" y="616172"/>
                </a:cubicBezTo>
                <a:cubicBezTo>
                  <a:pt x="649414" y="619601"/>
                  <a:pt x="651224" y="624458"/>
                  <a:pt x="651224" y="630173"/>
                </a:cubicBezTo>
                <a:cubicBezTo>
                  <a:pt x="651224" y="635888"/>
                  <a:pt x="649414" y="640555"/>
                  <a:pt x="645890" y="644080"/>
                </a:cubicBezTo>
                <a:cubicBezTo>
                  <a:pt x="642366" y="647604"/>
                  <a:pt x="637222" y="649414"/>
                  <a:pt x="631412" y="649414"/>
                </a:cubicBezTo>
                <a:cubicBezTo>
                  <a:pt x="625602" y="649414"/>
                  <a:pt x="620744" y="647604"/>
                  <a:pt x="617125" y="644080"/>
                </a:cubicBezTo>
                <a:cubicBezTo>
                  <a:pt x="613410" y="640460"/>
                  <a:pt x="611600" y="636079"/>
                  <a:pt x="611600" y="630173"/>
                </a:cubicBezTo>
                <a:cubicBezTo>
                  <a:pt x="611600" y="624268"/>
                  <a:pt x="613505" y="619601"/>
                  <a:pt x="617125" y="616172"/>
                </a:cubicBezTo>
                <a:cubicBezTo>
                  <a:pt x="620744" y="612743"/>
                  <a:pt x="625316" y="611028"/>
                  <a:pt x="631412" y="611028"/>
                </a:cubicBezTo>
                <a:close/>
                <a:moveTo>
                  <a:pt x="513111" y="605789"/>
                </a:moveTo>
                <a:cubicBezTo>
                  <a:pt x="519970" y="605789"/>
                  <a:pt x="525304" y="607504"/>
                  <a:pt x="529113" y="610933"/>
                </a:cubicBezTo>
                <a:cubicBezTo>
                  <a:pt x="532828" y="614457"/>
                  <a:pt x="534733" y="619410"/>
                  <a:pt x="534733" y="625887"/>
                </a:cubicBezTo>
                <a:cubicBezTo>
                  <a:pt x="534733" y="632364"/>
                  <a:pt x="532924" y="637412"/>
                  <a:pt x="529113" y="640936"/>
                </a:cubicBezTo>
                <a:cubicBezTo>
                  <a:pt x="525304" y="644461"/>
                  <a:pt x="520255" y="646270"/>
                  <a:pt x="513111" y="646270"/>
                </a:cubicBezTo>
                <a:cubicBezTo>
                  <a:pt x="505968" y="646270"/>
                  <a:pt x="500538" y="644461"/>
                  <a:pt x="496824" y="640936"/>
                </a:cubicBezTo>
                <a:cubicBezTo>
                  <a:pt x="493109" y="637412"/>
                  <a:pt x="491204" y="632364"/>
                  <a:pt x="491204" y="625887"/>
                </a:cubicBezTo>
                <a:cubicBezTo>
                  <a:pt x="491204" y="619410"/>
                  <a:pt x="493014" y="614362"/>
                  <a:pt x="496824" y="610933"/>
                </a:cubicBezTo>
                <a:cubicBezTo>
                  <a:pt x="500538" y="607504"/>
                  <a:pt x="505968" y="605789"/>
                  <a:pt x="513111" y="605789"/>
                </a:cubicBezTo>
                <a:close/>
                <a:moveTo>
                  <a:pt x="1415033" y="603408"/>
                </a:moveTo>
                <a:lnTo>
                  <a:pt x="1447609" y="603408"/>
                </a:lnTo>
                <a:lnTo>
                  <a:pt x="1447609" y="824388"/>
                </a:lnTo>
                <a:lnTo>
                  <a:pt x="1418653" y="824388"/>
                </a:lnTo>
                <a:lnTo>
                  <a:pt x="1416938" y="795813"/>
                </a:lnTo>
                <a:cubicBezTo>
                  <a:pt x="1415224" y="799814"/>
                  <a:pt x="1413033" y="803528"/>
                  <a:pt x="1410366" y="806862"/>
                </a:cubicBezTo>
                <a:cubicBezTo>
                  <a:pt x="1405128" y="813434"/>
                  <a:pt x="1398555" y="818578"/>
                  <a:pt x="1390745" y="822102"/>
                </a:cubicBezTo>
                <a:cubicBezTo>
                  <a:pt x="1382934" y="825626"/>
                  <a:pt x="1374552" y="827436"/>
                  <a:pt x="1365599" y="827436"/>
                </a:cubicBezTo>
                <a:cubicBezTo>
                  <a:pt x="1353026" y="827436"/>
                  <a:pt x="1341596" y="824293"/>
                  <a:pt x="1331309" y="818006"/>
                </a:cubicBezTo>
                <a:cubicBezTo>
                  <a:pt x="1321117" y="811720"/>
                  <a:pt x="1313021" y="802671"/>
                  <a:pt x="1307115" y="790860"/>
                </a:cubicBezTo>
                <a:cubicBezTo>
                  <a:pt x="1301210" y="779049"/>
                  <a:pt x="1298257" y="765524"/>
                  <a:pt x="1298257" y="748474"/>
                </a:cubicBezTo>
                <a:cubicBezTo>
                  <a:pt x="1298257" y="731424"/>
                  <a:pt x="1301400" y="717041"/>
                  <a:pt x="1307687" y="705230"/>
                </a:cubicBezTo>
                <a:cubicBezTo>
                  <a:pt x="1314069" y="693419"/>
                  <a:pt x="1322450" y="684466"/>
                  <a:pt x="1333023" y="678275"/>
                </a:cubicBezTo>
                <a:cubicBezTo>
                  <a:pt x="1343596" y="672083"/>
                  <a:pt x="1354740" y="668940"/>
                  <a:pt x="1367790" y="668940"/>
                </a:cubicBezTo>
                <a:cubicBezTo>
                  <a:pt x="1380839" y="668940"/>
                  <a:pt x="1391792" y="672464"/>
                  <a:pt x="1400746" y="679608"/>
                </a:cubicBezTo>
                <a:cubicBezTo>
                  <a:pt x="1406937" y="684561"/>
                  <a:pt x="1411700" y="690657"/>
                  <a:pt x="1415033" y="697706"/>
                </a:cubicBezTo>
                <a:close/>
                <a:moveTo>
                  <a:pt x="1631441" y="121158"/>
                </a:moveTo>
                <a:cubicBezTo>
                  <a:pt x="1615820" y="121158"/>
                  <a:pt x="1602961" y="125159"/>
                  <a:pt x="1593056" y="133255"/>
                </a:cubicBezTo>
                <a:cubicBezTo>
                  <a:pt x="1583054" y="141351"/>
                  <a:pt x="1575720" y="153734"/>
                  <a:pt x="1570862" y="170307"/>
                </a:cubicBezTo>
                <a:cubicBezTo>
                  <a:pt x="1566100" y="186881"/>
                  <a:pt x="1563623" y="209074"/>
                  <a:pt x="1563623" y="235363"/>
                </a:cubicBezTo>
                <a:cubicBezTo>
                  <a:pt x="1563623" y="261652"/>
                  <a:pt x="1566005" y="283178"/>
                  <a:pt x="1570862" y="300038"/>
                </a:cubicBezTo>
                <a:cubicBezTo>
                  <a:pt x="1575720" y="316801"/>
                  <a:pt x="1583150" y="329279"/>
                  <a:pt x="1593056" y="337375"/>
                </a:cubicBezTo>
                <a:cubicBezTo>
                  <a:pt x="1602961" y="345472"/>
                  <a:pt x="1615820" y="349472"/>
                  <a:pt x="1631441" y="349472"/>
                </a:cubicBezTo>
                <a:cubicBezTo>
                  <a:pt x="1647062" y="349472"/>
                  <a:pt x="1659921" y="345472"/>
                  <a:pt x="1669827" y="337375"/>
                </a:cubicBezTo>
                <a:cubicBezTo>
                  <a:pt x="1679733" y="329375"/>
                  <a:pt x="1687067" y="316897"/>
                  <a:pt x="1691639" y="300038"/>
                </a:cubicBezTo>
                <a:cubicBezTo>
                  <a:pt x="1696307" y="283274"/>
                  <a:pt x="1698593" y="262128"/>
                  <a:pt x="1698593" y="235363"/>
                </a:cubicBezTo>
                <a:cubicBezTo>
                  <a:pt x="1698593" y="208598"/>
                  <a:pt x="1696211" y="186881"/>
                  <a:pt x="1691639" y="170307"/>
                </a:cubicBezTo>
                <a:cubicBezTo>
                  <a:pt x="1686972" y="153638"/>
                  <a:pt x="1679733" y="141351"/>
                  <a:pt x="1669827" y="133255"/>
                </a:cubicBezTo>
                <a:cubicBezTo>
                  <a:pt x="1659921" y="125159"/>
                  <a:pt x="1647062" y="121158"/>
                  <a:pt x="1631441" y="121158"/>
                </a:cubicBezTo>
                <a:close/>
                <a:moveTo>
                  <a:pt x="640270" y="121158"/>
                </a:moveTo>
                <a:cubicBezTo>
                  <a:pt x="624554" y="121158"/>
                  <a:pt x="611791" y="125159"/>
                  <a:pt x="601884" y="133255"/>
                </a:cubicBezTo>
                <a:cubicBezTo>
                  <a:pt x="591883" y="141351"/>
                  <a:pt x="584549" y="153734"/>
                  <a:pt x="579691" y="170307"/>
                </a:cubicBezTo>
                <a:cubicBezTo>
                  <a:pt x="574929" y="186881"/>
                  <a:pt x="572452" y="209074"/>
                  <a:pt x="572452" y="235363"/>
                </a:cubicBezTo>
                <a:cubicBezTo>
                  <a:pt x="572452" y="261652"/>
                  <a:pt x="574833" y="283178"/>
                  <a:pt x="579691" y="300038"/>
                </a:cubicBezTo>
                <a:cubicBezTo>
                  <a:pt x="584549" y="316801"/>
                  <a:pt x="591979" y="329279"/>
                  <a:pt x="601884" y="337375"/>
                </a:cubicBezTo>
                <a:cubicBezTo>
                  <a:pt x="611791" y="345472"/>
                  <a:pt x="624649" y="349472"/>
                  <a:pt x="640270" y="349472"/>
                </a:cubicBezTo>
                <a:cubicBezTo>
                  <a:pt x="655891" y="349472"/>
                  <a:pt x="668750" y="345472"/>
                  <a:pt x="678656" y="337375"/>
                </a:cubicBezTo>
                <a:cubicBezTo>
                  <a:pt x="688562" y="329375"/>
                  <a:pt x="695896" y="316897"/>
                  <a:pt x="700468" y="300038"/>
                </a:cubicBezTo>
                <a:cubicBezTo>
                  <a:pt x="705135" y="283274"/>
                  <a:pt x="707421" y="262128"/>
                  <a:pt x="707421" y="235363"/>
                </a:cubicBezTo>
                <a:cubicBezTo>
                  <a:pt x="707421" y="208598"/>
                  <a:pt x="705040" y="186881"/>
                  <a:pt x="700468" y="170307"/>
                </a:cubicBezTo>
                <a:cubicBezTo>
                  <a:pt x="695801" y="153638"/>
                  <a:pt x="688562" y="141351"/>
                  <a:pt x="678656" y="133255"/>
                </a:cubicBezTo>
                <a:cubicBezTo>
                  <a:pt x="668750" y="125159"/>
                  <a:pt x="655987" y="121158"/>
                  <a:pt x="640270" y="121158"/>
                </a:cubicBezTo>
                <a:close/>
                <a:moveTo>
                  <a:pt x="1176051" y="6953"/>
                </a:moveTo>
                <a:lnTo>
                  <a:pt x="1337309" y="6953"/>
                </a:lnTo>
                <a:lnTo>
                  <a:pt x="1337309" y="275463"/>
                </a:lnTo>
                <a:cubicBezTo>
                  <a:pt x="1337309" y="337375"/>
                  <a:pt x="1318926" y="385381"/>
                  <a:pt x="1281969" y="419481"/>
                </a:cubicBezTo>
                <a:cubicBezTo>
                  <a:pt x="1245012" y="453676"/>
                  <a:pt x="1191768" y="470725"/>
                  <a:pt x="1122045" y="470725"/>
                </a:cubicBezTo>
                <a:cubicBezTo>
                  <a:pt x="1070800" y="470725"/>
                  <a:pt x="1029843" y="461772"/>
                  <a:pt x="999172" y="443770"/>
                </a:cubicBezTo>
                <a:cubicBezTo>
                  <a:pt x="968502" y="425767"/>
                  <a:pt x="947547" y="401098"/>
                  <a:pt x="936212" y="369665"/>
                </a:cubicBezTo>
                <a:cubicBezTo>
                  <a:pt x="924877" y="338328"/>
                  <a:pt x="922210" y="302800"/>
                  <a:pt x="928211" y="263080"/>
                </a:cubicBezTo>
                <a:lnTo>
                  <a:pt x="1088136" y="236125"/>
                </a:lnTo>
                <a:cubicBezTo>
                  <a:pt x="1082135" y="279463"/>
                  <a:pt x="1082992" y="309277"/>
                  <a:pt x="1090612" y="325374"/>
                </a:cubicBezTo>
                <a:cubicBezTo>
                  <a:pt x="1098232" y="341471"/>
                  <a:pt x="1111472" y="349567"/>
                  <a:pt x="1130427" y="349567"/>
                </a:cubicBezTo>
                <a:cubicBezTo>
                  <a:pt x="1146048" y="349567"/>
                  <a:pt x="1157668" y="342900"/>
                  <a:pt x="1165002" y="329470"/>
                </a:cubicBezTo>
                <a:cubicBezTo>
                  <a:pt x="1172337" y="316135"/>
                  <a:pt x="1176051" y="294227"/>
                  <a:pt x="1176051" y="263747"/>
                </a:cubicBezTo>
                <a:close/>
                <a:moveTo>
                  <a:pt x="0" y="6953"/>
                </a:moveTo>
                <a:lnTo>
                  <a:pt x="161258" y="6953"/>
                </a:lnTo>
                <a:lnTo>
                  <a:pt x="161258" y="345376"/>
                </a:lnTo>
                <a:lnTo>
                  <a:pt x="368237" y="345376"/>
                </a:lnTo>
                <a:lnTo>
                  <a:pt x="368237" y="463772"/>
                </a:lnTo>
                <a:lnTo>
                  <a:pt x="0" y="463772"/>
                </a:lnTo>
                <a:close/>
                <a:moveTo>
                  <a:pt x="1631441" y="0"/>
                </a:moveTo>
                <a:cubicBezTo>
                  <a:pt x="1679924" y="0"/>
                  <a:pt x="1721453" y="9239"/>
                  <a:pt x="1756028" y="27718"/>
                </a:cubicBezTo>
                <a:cubicBezTo>
                  <a:pt x="1790699" y="46196"/>
                  <a:pt x="1817179" y="72962"/>
                  <a:pt x="1835657" y="108014"/>
                </a:cubicBezTo>
                <a:cubicBezTo>
                  <a:pt x="1854136" y="143066"/>
                  <a:pt x="1863375" y="185547"/>
                  <a:pt x="1863375" y="235363"/>
                </a:cubicBezTo>
                <a:cubicBezTo>
                  <a:pt x="1863375" y="285179"/>
                  <a:pt x="1854136" y="327660"/>
                  <a:pt x="1835657" y="362712"/>
                </a:cubicBezTo>
                <a:cubicBezTo>
                  <a:pt x="1817179" y="397764"/>
                  <a:pt x="1790604" y="424529"/>
                  <a:pt x="1756028" y="443008"/>
                </a:cubicBezTo>
                <a:cubicBezTo>
                  <a:pt x="1721453" y="461486"/>
                  <a:pt x="1679924" y="470725"/>
                  <a:pt x="1631441" y="470725"/>
                </a:cubicBezTo>
                <a:cubicBezTo>
                  <a:pt x="1583531" y="470725"/>
                  <a:pt x="1542097" y="461486"/>
                  <a:pt x="1507235" y="443008"/>
                </a:cubicBezTo>
                <a:cubicBezTo>
                  <a:pt x="1472374" y="424529"/>
                  <a:pt x="1445609" y="397764"/>
                  <a:pt x="1426940" y="362712"/>
                </a:cubicBezTo>
                <a:cubicBezTo>
                  <a:pt x="1408271" y="327660"/>
                  <a:pt x="1398936" y="285179"/>
                  <a:pt x="1398936" y="235363"/>
                </a:cubicBezTo>
                <a:cubicBezTo>
                  <a:pt x="1398936" y="185547"/>
                  <a:pt x="1408271" y="143066"/>
                  <a:pt x="1426940" y="108014"/>
                </a:cubicBezTo>
                <a:cubicBezTo>
                  <a:pt x="1445609" y="72962"/>
                  <a:pt x="1472374" y="46196"/>
                  <a:pt x="1507235" y="27718"/>
                </a:cubicBezTo>
                <a:cubicBezTo>
                  <a:pt x="1542002" y="9239"/>
                  <a:pt x="1582959" y="0"/>
                  <a:pt x="1631441" y="0"/>
                </a:cubicBezTo>
                <a:close/>
                <a:moveTo>
                  <a:pt x="640270" y="0"/>
                </a:moveTo>
                <a:cubicBezTo>
                  <a:pt x="688752" y="0"/>
                  <a:pt x="730281" y="9239"/>
                  <a:pt x="764857" y="27718"/>
                </a:cubicBezTo>
                <a:cubicBezTo>
                  <a:pt x="799528" y="46196"/>
                  <a:pt x="826008" y="72962"/>
                  <a:pt x="844486" y="108014"/>
                </a:cubicBezTo>
                <a:cubicBezTo>
                  <a:pt x="862965" y="143066"/>
                  <a:pt x="872204" y="185547"/>
                  <a:pt x="872204" y="235363"/>
                </a:cubicBezTo>
                <a:cubicBezTo>
                  <a:pt x="872204" y="285179"/>
                  <a:pt x="862965" y="327660"/>
                  <a:pt x="844486" y="362712"/>
                </a:cubicBezTo>
                <a:cubicBezTo>
                  <a:pt x="826008" y="397764"/>
                  <a:pt x="799433" y="424529"/>
                  <a:pt x="764857" y="443008"/>
                </a:cubicBezTo>
                <a:cubicBezTo>
                  <a:pt x="730281" y="461486"/>
                  <a:pt x="688181" y="470725"/>
                  <a:pt x="640270" y="470725"/>
                </a:cubicBezTo>
                <a:cubicBezTo>
                  <a:pt x="592359" y="470725"/>
                  <a:pt x="550926" y="461486"/>
                  <a:pt x="516064" y="443008"/>
                </a:cubicBezTo>
                <a:cubicBezTo>
                  <a:pt x="481203" y="424529"/>
                  <a:pt x="454437" y="397764"/>
                  <a:pt x="435768" y="362712"/>
                </a:cubicBezTo>
                <a:cubicBezTo>
                  <a:pt x="417099" y="327660"/>
                  <a:pt x="407765" y="285179"/>
                  <a:pt x="407765" y="235363"/>
                </a:cubicBezTo>
                <a:cubicBezTo>
                  <a:pt x="407765" y="185547"/>
                  <a:pt x="417099" y="143066"/>
                  <a:pt x="435768" y="108014"/>
                </a:cubicBezTo>
                <a:cubicBezTo>
                  <a:pt x="454437" y="72962"/>
                  <a:pt x="481203" y="46196"/>
                  <a:pt x="516064" y="27718"/>
                </a:cubicBezTo>
                <a:cubicBezTo>
                  <a:pt x="550831" y="9239"/>
                  <a:pt x="591788" y="0"/>
                  <a:pt x="640270"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24" name="Google Shape;124;p16"/>
          <p:cNvSpPr txBox="1"/>
          <p:nvPr>
            <p:ph idx="2" type="body"/>
          </p:nvPr>
        </p:nvSpPr>
        <p:spPr>
          <a:xfrm>
            <a:off x="3887391" y="740569"/>
            <a:ext cx="4626900" cy="3661200"/>
          </a:xfrm>
          <a:prstGeom prst="rect">
            <a:avLst/>
          </a:prstGeom>
          <a:noFill/>
          <a:ln>
            <a:noFill/>
          </a:ln>
        </p:spPr>
        <p:txBody>
          <a:bodyPr anchorCtr="0" anchor="t" bIns="0" lIns="0" spcFirstLastPara="1" rIns="0" wrap="square" tIns="0">
            <a:no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ed Text" type="picTx">
  <p:cSld name="PICTURE_WITH_CAPTION_TEXT">
    <p:spTree>
      <p:nvGrpSpPr>
        <p:cNvPr id="125" name="Shape 125"/>
        <p:cNvGrpSpPr/>
        <p:nvPr/>
      </p:nvGrpSpPr>
      <p:grpSpPr>
        <a:xfrm>
          <a:off x="0" y="0"/>
          <a:ext cx="0" cy="0"/>
          <a:chOff x="0" y="0"/>
          <a:chExt cx="0" cy="0"/>
        </a:xfrm>
      </p:grpSpPr>
      <p:sp>
        <p:nvSpPr>
          <p:cNvPr id="126" name="Google Shape;126;p17"/>
          <p:cNvSpPr txBox="1"/>
          <p:nvPr>
            <p:ph type="title"/>
          </p:nvPr>
        </p:nvSpPr>
        <p:spPr>
          <a:xfrm>
            <a:off x="629841" y="342900"/>
            <a:ext cx="2949300" cy="12003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2400"/>
              <a:buFont typeface="Arial"/>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7" name="Google Shape;127;p17"/>
          <p:cNvSpPr txBox="1"/>
          <p:nvPr>
            <p:ph idx="1" type="body"/>
          </p:nvPr>
        </p:nvSpPr>
        <p:spPr>
          <a:xfrm>
            <a:off x="629841" y="1596935"/>
            <a:ext cx="2949300" cy="28047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28" name="Google Shape;128;p17"/>
          <p:cNvSpPr/>
          <p:nvPr>
            <p:ph idx="2" type="pic"/>
          </p:nvPr>
        </p:nvSpPr>
        <p:spPr>
          <a:xfrm>
            <a:off x="3887391" y="740569"/>
            <a:ext cx="4629300" cy="3655200"/>
          </a:xfrm>
          <a:prstGeom prst="rect">
            <a:avLst/>
          </a:prstGeom>
          <a:noFill/>
          <a:ln>
            <a:noFill/>
          </a:ln>
        </p:spPr>
      </p:sp>
      <p:sp>
        <p:nvSpPr>
          <p:cNvPr id="129" name="Google Shape;129;p17"/>
          <p:cNvSpPr txBox="1"/>
          <p:nvPr>
            <p:ph idx="10" type="dt"/>
          </p:nvPr>
        </p:nvSpPr>
        <p:spPr>
          <a:xfrm>
            <a:off x="3616778" y="4767263"/>
            <a:ext cx="955200" cy="2739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0" name="Google Shape;130;p17"/>
          <p:cNvSpPr txBox="1"/>
          <p:nvPr>
            <p:ph idx="11" type="ftr"/>
          </p:nvPr>
        </p:nvSpPr>
        <p:spPr>
          <a:xfrm>
            <a:off x="54292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1" name="Google Shape;131;p17"/>
          <p:cNvSpPr txBox="1"/>
          <p:nvPr>
            <p:ph idx="12" type="sldNum"/>
          </p:nvPr>
        </p:nvSpPr>
        <p:spPr>
          <a:xfrm>
            <a:off x="8582296" y="4767263"/>
            <a:ext cx="3837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
              <a:t>‹#›</a:t>
            </a:fld>
            <a:endParaRPr/>
          </a:p>
        </p:txBody>
      </p:sp>
      <p:sp>
        <p:nvSpPr>
          <p:cNvPr id="132" name="Google Shape;132;p17"/>
          <p:cNvSpPr/>
          <p:nvPr/>
        </p:nvSpPr>
        <p:spPr>
          <a:xfrm>
            <a:off x="361231" y="4505609"/>
            <a:ext cx="982930" cy="469383"/>
          </a:xfrm>
          <a:custGeom>
            <a:rect b="b" l="l" r="r" t="t"/>
            <a:pathLst>
              <a:path extrusionOk="0" h="889825" w="1863375">
                <a:moveTo>
                  <a:pt x="1205864" y="755141"/>
                </a:moveTo>
                <a:lnTo>
                  <a:pt x="1167478" y="763047"/>
                </a:lnTo>
                <a:cubicBezTo>
                  <a:pt x="1158906" y="764666"/>
                  <a:pt x="1152524" y="767047"/>
                  <a:pt x="1148238" y="770095"/>
                </a:cubicBezTo>
                <a:cubicBezTo>
                  <a:pt x="1143952" y="773143"/>
                  <a:pt x="1141856" y="777906"/>
                  <a:pt x="1141856" y="783526"/>
                </a:cubicBezTo>
                <a:cubicBezTo>
                  <a:pt x="1141856" y="789145"/>
                  <a:pt x="1144047" y="793717"/>
                  <a:pt x="1148428" y="797051"/>
                </a:cubicBezTo>
                <a:cubicBezTo>
                  <a:pt x="1152810" y="800385"/>
                  <a:pt x="1158620" y="802099"/>
                  <a:pt x="1165955" y="802099"/>
                </a:cubicBezTo>
                <a:cubicBezTo>
                  <a:pt x="1171003" y="802099"/>
                  <a:pt x="1175956" y="801528"/>
                  <a:pt x="1180718" y="800290"/>
                </a:cubicBezTo>
                <a:cubicBezTo>
                  <a:pt x="1185481" y="799147"/>
                  <a:pt x="1189767" y="797146"/>
                  <a:pt x="1193672" y="794384"/>
                </a:cubicBezTo>
                <a:cubicBezTo>
                  <a:pt x="1197482" y="791622"/>
                  <a:pt x="1200530" y="788098"/>
                  <a:pt x="1202626" y="783716"/>
                </a:cubicBezTo>
                <a:cubicBezTo>
                  <a:pt x="1204816" y="779335"/>
                  <a:pt x="1205864" y="774096"/>
                  <a:pt x="1205864" y="768000"/>
                </a:cubicBezTo>
                <a:lnTo>
                  <a:pt x="1205864" y="767905"/>
                </a:lnTo>
                <a:close/>
                <a:moveTo>
                  <a:pt x="1373790" y="695420"/>
                </a:moveTo>
                <a:cubicBezTo>
                  <a:pt x="1360170" y="695420"/>
                  <a:pt x="1349597" y="700087"/>
                  <a:pt x="1342072" y="709421"/>
                </a:cubicBezTo>
                <a:cubicBezTo>
                  <a:pt x="1334547" y="718756"/>
                  <a:pt x="1330832" y="731614"/>
                  <a:pt x="1330832" y="748093"/>
                </a:cubicBezTo>
                <a:cubicBezTo>
                  <a:pt x="1330832" y="764571"/>
                  <a:pt x="1334452" y="777525"/>
                  <a:pt x="1341786" y="786955"/>
                </a:cubicBezTo>
                <a:cubicBezTo>
                  <a:pt x="1349120" y="796385"/>
                  <a:pt x="1359312" y="801147"/>
                  <a:pt x="1372552" y="801147"/>
                </a:cubicBezTo>
                <a:cubicBezTo>
                  <a:pt x="1381315" y="801147"/>
                  <a:pt x="1388840" y="798956"/>
                  <a:pt x="1395126" y="794480"/>
                </a:cubicBezTo>
                <a:cubicBezTo>
                  <a:pt x="1401413" y="790098"/>
                  <a:pt x="1406366" y="783716"/>
                  <a:pt x="1409795" y="775620"/>
                </a:cubicBezTo>
                <a:lnTo>
                  <a:pt x="1409795" y="775525"/>
                </a:lnTo>
                <a:cubicBezTo>
                  <a:pt x="1413224" y="767429"/>
                  <a:pt x="1414938" y="757713"/>
                  <a:pt x="1414938" y="746283"/>
                </a:cubicBezTo>
                <a:cubicBezTo>
                  <a:pt x="1414938" y="735806"/>
                  <a:pt x="1413224" y="726662"/>
                  <a:pt x="1409795" y="719041"/>
                </a:cubicBezTo>
                <a:cubicBezTo>
                  <a:pt x="1406366" y="711422"/>
                  <a:pt x="1401508" y="705611"/>
                  <a:pt x="1395317" y="701516"/>
                </a:cubicBezTo>
                <a:cubicBezTo>
                  <a:pt x="1389030" y="697420"/>
                  <a:pt x="1381886" y="695420"/>
                  <a:pt x="1373790" y="695420"/>
                </a:cubicBezTo>
                <a:close/>
                <a:moveTo>
                  <a:pt x="1578673" y="694848"/>
                </a:moveTo>
                <a:cubicBezTo>
                  <a:pt x="1569910" y="694848"/>
                  <a:pt x="1562290" y="696848"/>
                  <a:pt x="1555813" y="700944"/>
                </a:cubicBezTo>
                <a:cubicBezTo>
                  <a:pt x="1549241" y="704944"/>
                  <a:pt x="1544288" y="711040"/>
                  <a:pt x="1540859" y="719041"/>
                </a:cubicBezTo>
                <a:cubicBezTo>
                  <a:pt x="1539145" y="723232"/>
                  <a:pt x="1537811" y="727900"/>
                  <a:pt x="1536954" y="732948"/>
                </a:cubicBezTo>
                <a:lnTo>
                  <a:pt x="1617059" y="732948"/>
                </a:lnTo>
                <a:cubicBezTo>
                  <a:pt x="1616297" y="721613"/>
                  <a:pt x="1613059" y="712469"/>
                  <a:pt x="1607058" y="705992"/>
                </a:cubicBezTo>
                <a:cubicBezTo>
                  <a:pt x="1600105" y="698563"/>
                  <a:pt x="1590675" y="694848"/>
                  <a:pt x="1578673" y="694848"/>
                </a:cubicBezTo>
                <a:close/>
                <a:moveTo>
                  <a:pt x="662177" y="694467"/>
                </a:moveTo>
                <a:cubicBezTo>
                  <a:pt x="653033" y="694467"/>
                  <a:pt x="645223" y="696562"/>
                  <a:pt x="638841" y="700753"/>
                </a:cubicBezTo>
                <a:cubicBezTo>
                  <a:pt x="632459" y="704849"/>
                  <a:pt x="627506" y="710945"/>
                  <a:pt x="624077" y="718851"/>
                </a:cubicBezTo>
                <a:cubicBezTo>
                  <a:pt x="620648" y="726757"/>
                  <a:pt x="618934" y="736663"/>
                  <a:pt x="618934" y="748093"/>
                </a:cubicBezTo>
                <a:cubicBezTo>
                  <a:pt x="618934" y="759523"/>
                  <a:pt x="620648" y="769238"/>
                  <a:pt x="624077" y="777239"/>
                </a:cubicBezTo>
                <a:cubicBezTo>
                  <a:pt x="627506" y="785240"/>
                  <a:pt x="632459" y="791336"/>
                  <a:pt x="638841" y="795527"/>
                </a:cubicBezTo>
                <a:cubicBezTo>
                  <a:pt x="645223" y="799718"/>
                  <a:pt x="653033" y="801814"/>
                  <a:pt x="662177" y="801814"/>
                </a:cubicBezTo>
                <a:cubicBezTo>
                  <a:pt x="671321" y="801814"/>
                  <a:pt x="679037" y="799718"/>
                  <a:pt x="685323" y="795527"/>
                </a:cubicBezTo>
                <a:cubicBezTo>
                  <a:pt x="691610" y="791336"/>
                  <a:pt x="696562" y="785240"/>
                  <a:pt x="699991" y="777239"/>
                </a:cubicBezTo>
                <a:cubicBezTo>
                  <a:pt x="703420" y="769143"/>
                  <a:pt x="705135" y="759618"/>
                  <a:pt x="705135" y="748093"/>
                </a:cubicBezTo>
                <a:cubicBezTo>
                  <a:pt x="705135" y="736567"/>
                  <a:pt x="703420" y="726757"/>
                  <a:pt x="699991" y="718851"/>
                </a:cubicBezTo>
                <a:cubicBezTo>
                  <a:pt x="696467" y="710945"/>
                  <a:pt x="691610" y="704944"/>
                  <a:pt x="685323" y="700753"/>
                </a:cubicBezTo>
                <a:cubicBezTo>
                  <a:pt x="679037" y="696562"/>
                  <a:pt x="671321" y="694467"/>
                  <a:pt x="662177" y="694467"/>
                </a:cubicBezTo>
                <a:close/>
                <a:moveTo>
                  <a:pt x="496537" y="671893"/>
                </a:moveTo>
                <a:lnTo>
                  <a:pt x="529113" y="671893"/>
                </a:lnTo>
                <a:lnTo>
                  <a:pt x="529113" y="837723"/>
                </a:lnTo>
                <a:cubicBezTo>
                  <a:pt x="529113" y="850772"/>
                  <a:pt x="526732" y="861060"/>
                  <a:pt x="521969" y="868679"/>
                </a:cubicBezTo>
                <a:cubicBezTo>
                  <a:pt x="517207" y="876299"/>
                  <a:pt x="511015" y="881729"/>
                  <a:pt x="503395" y="884967"/>
                </a:cubicBezTo>
                <a:cubicBezTo>
                  <a:pt x="495775" y="888206"/>
                  <a:pt x="487774" y="889825"/>
                  <a:pt x="479202" y="889825"/>
                </a:cubicBezTo>
                <a:cubicBezTo>
                  <a:pt x="472344" y="889825"/>
                  <a:pt x="466057" y="888872"/>
                  <a:pt x="460343" y="887063"/>
                </a:cubicBezTo>
                <a:cubicBezTo>
                  <a:pt x="454723" y="885253"/>
                  <a:pt x="449960" y="882777"/>
                  <a:pt x="446055" y="879729"/>
                </a:cubicBezTo>
                <a:lnTo>
                  <a:pt x="451579" y="853535"/>
                </a:lnTo>
                <a:cubicBezTo>
                  <a:pt x="454437" y="856011"/>
                  <a:pt x="457771" y="858012"/>
                  <a:pt x="461771" y="859631"/>
                </a:cubicBezTo>
                <a:cubicBezTo>
                  <a:pt x="465676" y="861250"/>
                  <a:pt x="470153" y="862107"/>
                  <a:pt x="475011" y="862107"/>
                </a:cubicBezTo>
                <a:cubicBezTo>
                  <a:pt x="481488" y="862107"/>
                  <a:pt x="486727" y="860012"/>
                  <a:pt x="490727" y="855821"/>
                </a:cubicBezTo>
                <a:cubicBezTo>
                  <a:pt x="494632" y="851725"/>
                  <a:pt x="496633" y="844581"/>
                  <a:pt x="496633" y="834675"/>
                </a:cubicBezTo>
                <a:lnTo>
                  <a:pt x="496537" y="834675"/>
                </a:lnTo>
                <a:close/>
                <a:moveTo>
                  <a:pt x="1579245" y="668940"/>
                </a:moveTo>
                <a:cubicBezTo>
                  <a:pt x="1594104" y="668940"/>
                  <a:pt x="1606677" y="671988"/>
                  <a:pt x="1617059" y="678084"/>
                </a:cubicBezTo>
                <a:lnTo>
                  <a:pt x="1616964" y="677798"/>
                </a:lnTo>
                <a:cubicBezTo>
                  <a:pt x="1627346" y="683894"/>
                  <a:pt x="1635252" y="692181"/>
                  <a:pt x="1640776" y="702754"/>
                </a:cubicBezTo>
                <a:cubicBezTo>
                  <a:pt x="1646206" y="713326"/>
                  <a:pt x="1648968" y="725328"/>
                  <a:pt x="1648968" y="738758"/>
                </a:cubicBezTo>
                <a:cubicBezTo>
                  <a:pt x="1648968" y="742473"/>
                  <a:pt x="1648873" y="745902"/>
                  <a:pt x="1648682" y="749140"/>
                </a:cubicBezTo>
                <a:cubicBezTo>
                  <a:pt x="1648396" y="752474"/>
                  <a:pt x="1648111" y="755236"/>
                  <a:pt x="1647730" y="757713"/>
                </a:cubicBezTo>
                <a:lnTo>
                  <a:pt x="1536097" y="757713"/>
                </a:lnTo>
                <a:cubicBezTo>
                  <a:pt x="1536859" y="765047"/>
                  <a:pt x="1538478" y="771619"/>
                  <a:pt x="1541050" y="777239"/>
                </a:cubicBezTo>
                <a:cubicBezTo>
                  <a:pt x="1544669" y="785145"/>
                  <a:pt x="1549908" y="791146"/>
                  <a:pt x="1556575" y="795241"/>
                </a:cubicBezTo>
                <a:cubicBezTo>
                  <a:pt x="1563338" y="799337"/>
                  <a:pt x="1571244" y="801337"/>
                  <a:pt x="1580388" y="801337"/>
                </a:cubicBezTo>
                <a:cubicBezTo>
                  <a:pt x="1590484" y="801337"/>
                  <a:pt x="1598771" y="799432"/>
                  <a:pt x="1605058" y="795527"/>
                </a:cubicBezTo>
                <a:cubicBezTo>
                  <a:pt x="1611344" y="791622"/>
                  <a:pt x="1616392" y="786288"/>
                  <a:pt x="1620012" y="779335"/>
                </a:cubicBezTo>
                <a:lnTo>
                  <a:pt x="1645920" y="791527"/>
                </a:lnTo>
                <a:cubicBezTo>
                  <a:pt x="1642300" y="798861"/>
                  <a:pt x="1637347" y="805147"/>
                  <a:pt x="1631156" y="810577"/>
                </a:cubicBezTo>
                <a:cubicBezTo>
                  <a:pt x="1624965" y="816006"/>
                  <a:pt x="1617631" y="820102"/>
                  <a:pt x="1609058" y="822959"/>
                </a:cubicBezTo>
                <a:cubicBezTo>
                  <a:pt x="1600581" y="825817"/>
                  <a:pt x="1591246" y="827245"/>
                  <a:pt x="1581055" y="827245"/>
                </a:cubicBezTo>
                <a:cubicBezTo>
                  <a:pt x="1565815" y="827245"/>
                  <a:pt x="1552480" y="824102"/>
                  <a:pt x="1540859" y="817816"/>
                </a:cubicBezTo>
                <a:cubicBezTo>
                  <a:pt x="1529334" y="811529"/>
                  <a:pt x="1520285" y="802385"/>
                  <a:pt x="1513903" y="790574"/>
                </a:cubicBezTo>
                <a:cubicBezTo>
                  <a:pt x="1507522" y="778763"/>
                  <a:pt x="1504283" y="764476"/>
                  <a:pt x="1504283" y="748093"/>
                </a:cubicBezTo>
                <a:cubicBezTo>
                  <a:pt x="1504283" y="731710"/>
                  <a:pt x="1507522" y="717517"/>
                  <a:pt x="1513903" y="705611"/>
                </a:cubicBezTo>
                <a:cubicBezTo>
                  <a:pt x="1520285" y="693800"/>
                  <a:pt x="1529143" y="684656"/>
                  <a:pt x="1540573" y="678370"/>
                </a:cubicBezTo>
                <a:cubicBezTo>
                  <a:pt x="1551908" y="672083"/>
                  <a:pt x="1564386" y="668940"/>
                  <a:pt x="1579245" y="668940"/>
                </a:cubicBezTo>
                <a:close/>
                <a:moveTo>
                  <a:pt x="1175765" y="668940"/>
                </a:moveTo>
                <a:cubicBezTo>
                  <a:pt x="1187957" y="668940"/>
                  <a:pt x="1198720" y="670845"/>
                  <a:pt x="1208055" y="674845"/>
                </a:cubicBezTo>
                <a:cubicBezTo>
                  <a:pt x="1217389" y="678751"/>
                  <a:pt x="1224724" y="684751"/>
                  <a:pt x="1230153" y="692657"/>
                </a:cubicBezTo>
                <a:cubicBezTo>
                  <a:pt x="1235582" y="700563"/>
                  <a:pt x="1238249" y="710755"/>
                  <a:pt x="1238249" y="723137"/>
                </a:cubicBezTo>
                <a:lnTo>
                  <a:pt x="1238249" y="791146"/>
                </a:lnTo>
                <a:lnTo>
                  <a:pt x="1238249" y="791241"/>
                </a:lnTo>
                <a:cubicBezTo>
                  <a:pt x="1238249" y="798766"/>
                  <a:pt x="1241964" y="802480"/>
                  <a:pt x="1249489" y="802480"/>
                </a:cubicBezTo>
                <a:cubicBezTo>
                  <a:pt x="1253108" y="802480"/>
                  <a:pt x="1256728" y="802004"/>
                  <a:pt x="1260157" y="800956"/>
                </a:cubicBezTo>
                <a:lnTo>
                  <a:pt x="1258347" y="823531"/>
                </a:lnTo>
                <a:cubicBezTo>
                  <a:pt x="1253585" y="825721"/>
                  <a:pt x="1247774" y="826864"/>
                  <a:pt x="1240631" y="826864"/>
                </a:cubicBezTo>
                <a:cubicBezTo>
                  <a:pt x="1234154" y="826864"/>
                  <a:pt x="1228248" y="825626"/>
                  <a:pt x="1223105" y="823340"/>
                </a:cubicBezTo>
                <a:cubicBezTo>
                  <a:pt x="1217961" y="821054"/>
                  <a:pt x="1213865" y="817435"/>
                  <a:pt x="1210912" y="812672"/>
                </a:cubicBezTo>
                <a:cubicBezTo>
                  <a:pt x="1209579" y="810481"/>
                  <a:pt x="1208531" y="807910"/>
                  <a:pt x="1207769" y="805147"/>
                </a:cubicBezTo>
                <a:cubicBezTo>
                  <a:pt x="1206150" y="807624"/>
                  <a:pt x="1204245" y="810005"/>
                  <a:pt x="1201959" y="812101"/>
                </a:cubicBezTo>
                <a:cubicBezTo>
                  <a:pt x="1196244" y="817339"/>
                  <a:pt x="1189672" y="821149"/>
                  <a:pt x="1182147" y="823721"/>
                </a:cubicBezTo>
                <a:cubicBezTo>
                  <a:pt x="1174622" y="826293"/>
                  <a:pt x="1167002" y="827531"/>
                  <a:pt x="1159287" y="827531"/>
                </a:cubicBezTo>
                <a:cubicBezTo>
                  <a:pt x="1149762" y="827531"/>
                  <a:pt x="1141189" y="826007"/>
                  <a:pt x="1133570" y="822959"/>
                </a:cubicBezTo>
                <a:cubicBezTo>
                  <a:pt x="1125949" y="819911"/>
                  <a:pt x="1119949" y="815244"/>
                  <a:pt x="1115567" y="809053"/>
                </a:cubicBezTo>
                <a:cubicBezTo>
                  <a:pt x="1111186" y="802861"/>
                  <a:pt x="1108995" y="795146"/>
                  <a:pt x="1108995" y="786002"/>
                </a:cubicBezTo>
                <a:cubicBezTo>
                  <a:pt x="1108995" y="774667"/>
                  <a:pt x="1112710" y="765333"/>
                  <a:pt x="1120139" y="757999"/>
                </a:cubicBezTo>
                <a:cubicBezTo>
                  <a:pt x="1127569" y="750664"/>
                  <a:pt x="1138046" y="745711"/>
                  <a:pt x="1151667" y="743044"/>
                </a:cubicBezTo>
                <a:lnTo>
                  <a:pt x="1205960" y="732376"/>
                </a:lnTo>
                <a:lnTo>
                  <a:pt x="1205960" y="726566"/>
                </a:lnTo>
                <a:cubicBezTo>
                  <a:pt x="1205960" y="716374"/>
                  <a:pt x="1203197" y="708564"/>
                  <a:pt x="1197578" y="702944"/>
                </a:cubicBezTo>
                <a:cubicBezTo>
                  <a:pt x="1191958" y="697324"/>
                  <a:pt x="1184243" y="694562"/>
                  <a:pt x="1174527" y="694562"/>
                </a:cubicBezTo>
                <a:cubicBezTo>
                  <a:pt x="1165383" y="694562"/>
                  <a:pt x="1157572" y="696658"/>
                  <a:pt x="1151095" y="700944"/>
                </a:cubicBezTo>
                <a:cubicBezTo>
                  <a:pt x="1144618" y="705230"/>
                  <a:pt x="1139856" y="712183"/>
                  <a:pt x="1136808" y="721708"/>
                </a:cubicBezTo>
                <a:lnTo>
                  <a:pt x="1109376" y="710088"/>
                </a:lnTo>
                <a:cubicBezTo>
                  <a:pt x="1113186" y="697610"/>
                  <a:pt x="1120806" y="687704"/>
                  <a:pt x="1132045" y="680180"/>
                </a:cubicBezTo>
                <a:cubicBezTo>
                  <a:pt x="1143285" y="672750"/>
                  <a:pt x="1157858" y="668940"/>
                  <a:pt x="1175765" y="668940"/>
                </a:cubicBezTo>
                <a:close/>
                <a:moveTo>
                  <a:pt x="662177" y="668940"/>
                </a:moveTo>
                <a:cubicBezTo>
                  <a:pt x="677036" y="668940"/>
                  <a:pt x="690085" y="672083"/>
                  <a:pt x="701516" y="678370"/>
                </a:cubicBezTo>
                <a:cubicBezTo>
                  <a:pt x="712850" y="684656"/>
                  <a:pt x="721804" y="693705"/>
                  <a:pt x="728185" y="705611"/>
                </a:cubicBezTo>
                <a:cubicBezTo>
                  <a:pt x="734567" y="717422"/>
                  <a:pt x="737806" y="731710"/>
                  <a:pt x="737806" y="748093"/>
                </a:cubicBezTo>
                <a:cubicBezTo>
                  <a:pt x="737806" y="764476"/>
                  <a:pt x="734567" y="778763"/>
                  <a:pt x="728185" y="790574"/>
                </a:cubicBezTo>
                <a:cubicBezTo>
                  <a:pt x="721804" y="802385"/>
                  <a:pt x="712850" y="811529"/>
                  <a:pt x="701516" y="817816"/>
                </a:cubicBezTo>
                <a:cubicBezTo>
                  <a:pt x="690085" y="824102"/>
                  <a:pt x="677036" y="827245"/>
                  <a:pt x="662177" y="827245"/>
                </a:cubicBezTo>
                <a:cubicBezTo>
                  <a:pt x="647318" y="827245"/>
                  <a:pt x="634174" y="824102"/>
                  <a:pt x="622839" y="817816"/>
                </a:cubicBezTo>
                <a:cubicBezTo>
                  <a:pt x="611409" y="811529"/>
                  <a:pt x="602456" y="802480"/>
                  <a:pt x="595979" y="790574"/>
                </a:cubicBezTo>
                <a:cubicBezTo>
                  <a:pt x="589502" y="778763"/>
                  <a:pt x="586263" y="764476"/>
                  <a:pt x="586263" y="748093"/>
                </a:cubicBezTo>
                <a:cubicBezTo>
                  <a:pt x="586263" y="731710"/>
                  <a:pt x="589502" y="717517"/>
                  <a:pt x="595979" y="705611"/>
                </a:cubicBezTo>
                <a:cubicBezTo>
                  <a:pt x="602551" y="693800"/>
                  <a:pt x="611409" y="684656"/>
                  <a:pt x="622839" y="678370"/>
                </a:cubicBezTo>
                <a:cubicBezTo>
                  <a:pt x="634269" y="672083"/>
                  <a:pt x="647318" y="668940"/>
                  <a:pt x="662177" y="668940"/>
                </a:cubicBezTo>
                <a:close/>
                <a:moveTo>
                  <a:pt x="1788032" y="668845"/>
                </a:moveTo>
                <a:cubicBezTo>
                  <a:pt x="1798891" y="668845"/>
                  <a:pt x="1808511" y="670941"/>
                  <a:pt x="1817179" y="675131"/>
                </a:cubicBezTo>
                <a:cubicBezTo>
                  <a:pt x="1825847" y="679322"/>
                  <a:pt x="1832705" y="685609"/>
                  <a:pt x="1837753" y="693896"/>
                </a:cubicBezTo>
                <a:cubicBezTo>
                  <a:pt x="1842801" y="702278"/>
                  <a:pt x="1845373" y="712850"/>
                  <a:pt x="1845373" y="725614"/>
                </a:cubicBezTo>
                <a:lnTo>
                  <a:pt x="1845373" y="824388"/>
                </a:lnTo>
                <a:lnTo>
                  <a:pt x="1812797" y="824388"/>
                </a:lnTo>
                <a:lnTo>
                  <a:pt x="1812797" y="735710"/>
                </a:lnTo>
                <a:cubicBezTo>
                  <a:pt x="1812797" y="720661"/>
                  <a:pt x="1809654" y="710279"/>
                  <a:pt x="1803463" y="704468"/>
                </a:cubicBezTo>
                <a:cubicBezTo>
                  <a:pt x="1797272" y="698658"/>
                  <a:pt x="1789461" y="695801"/>
                  <a:pt x="1780126" y="695801"/>
                </a:cubicBezTo>
                <a:cubicBezTo>
                  <a:pt x="1773364" y="695801"/>
                  <a:pt x="1766887" y="697420"/>
                  <a:pt x="1760600" y="700563"/>
                </a:cubicBezTo>
                <a:cubicBezTo>
                  <a:pt x="1754314" y="703706"/>
                  <a:pt x="1749075" y="708755"/>
                  <a:pt x="1744884" y="715613"/>
                </a:cubicBezTo>
                <a:cubicBezTo>
                  <a:pt x="1740693" y="722471"/>
                  <a:pt x="1738597" y="731710"/>
                  <a:pt x="1738597" y="743331"/>
                </a:cubicBezTo>
                <a:lnTo>
                  <a:pt x="1738597" y="824388"/>
                </a:lnTo>
                <a:lnTo>
                  <a:pt x="1706022" y="824388"/>
                </a:lnTo>
                <a:lnTo>
                  <a:pt x="1706022" y="671988"/>
                </a:lnTo>
                <a:lnTo>
                  <a:pt x="1734978" y="671988"/>
                </a:lnTo>
                <a:lnTo>
                  <a:pt x="1736407" y="698658"/>
                </a:lnTo>
                <a:cubicBezTo>
                  <a:pt x="1738788" y="693705"/>
                  <a:pt x="1741741" y="689228"/>
                  <a:pt x="1745170" y="685514"/>
                </a:cubicBezTo>
                <a:cubicBezTo>
                  <a:pt x="1750599" y="679703"/>
                  <a:pt x="1756981" y="675512"/>
                  <a:pt x="1764410" y="672845"/>
                </a:cubicBezTo>
                <a:cubicBezTo>
                  <a:pt x="1771840" y="670178"/>
                  <a:pt x="1779650" y="668845"/>
                  <a:pt x="1788032" y="668845"/>
                </a:cubicBezTo>
                <a:close/>
                <a:moveTo>
                  <a:pt x="196976" y="668845"/>
                </a:moveTo>
                <a:cubicBezTo>
                  <a:pt x="207740" y="668845"/>
                  <a:pt x="217455" y="670941"/>
                  <a:pt x="226123" y="675131"/>
                </a:cubicBezTo>
                <a:cubicBezTo>
                  <a:pt x="234791" y="679322"/>
                  <a:pt x="241649" y="685609"/>
                  <a:pt x="246697" y="693896"/>
                </a:cubicBezTo>
                <a:cubicBezTo>
                  <a:pt x="251745" y="702278"/>
                  <a:pt x="254317" y="712850"/>
                  <a:pt x="254317" y="725614"/>
                </a:cubicBezTo>
                <a:lnTo>
                  <a:pt x="254317" y="824388"/>
                </a:lnTo>
                <a:lnTo>
                  <a:pt x="221741" y="824388"/>
                </a:lnTo>
                <a:lnTo>
                  <a:pt x="221741" y="735710"/>
                </a:lnTo>
                <a:cubicBezTo>
                  <a:pt x="221741" y="720661"/>
                  <a:pt x="218598" y="710279"/>
                  <a:pt x="212407" y="704468"/>
                </a:cubicBezTo>
                <a:cubicBezTo>
                  <a:pt x="206216" y="698658"/>
                  <a:pt x="198405" y="695801"/>
                  <a:pt x="189071" y="695801"/>
                </a:cubicBezTo>
                <a:cubicBezTo>
                  <a:pt x="182308" y="695801"/>
                  <a:pt x="175831" y="697420"/>
                  <a:pt x="169544" y="700563"/>
                </a:cubicBezTo>
                <a:cubicBezTo>
                  <a:pt x="163258" y="703706"/>
                  <a:pt x="158019" y="708755"/>
                  <a:pt x="153828" y="715613"/>
                </a:cubicBezTo>
                <a:cubicBezTo>
                  <a:pt x="149637" y="722471"/>
                  <a:pt x="147542" y="731710"/>
                  <a:pt x="147542" y="743331"/>
                </a:cubicBezTo>
                <a:lnTo>
                  <a:pt x="147542" y="824388"/>
                </a:lnTo>
                <a:lnTo>
                  <a:pt x="114966" y="824388"/>
                </a:lnTo>
                <a:lnTo>
                  <a:pt x="114966" y="671988"/>
                </a:lnTo>
                <a:lnTo>
                  <a:pt x="143922" y="671988"/>
                </a:lnTo>
                <a:lnTo>
                  <a:pt x="145351" y="698658"/>
                </a:lnTo>
                <a:cubicBezTo>
                  <a:pt x="147732" y="693705"/>
                  <a:pt x="150685" y="689228"/>
                  <a:pt x="154114" y="685514"/>
                </a:cubicBezTo>
                <a:cubicBezTo>
                  <a:pt x="159543" y="679703"/>
                  <a:pt x="165925" y="675512"/>
                  <a:pt x="173354" y="672845"/>
                </a:cubicBezTo>
                <a:cubicBezTo>
                  <a:pt x="180784" y="670178"/>
                  <a:pt x="188594" y="668845"/>
                  <a:pt x="196976" y="668845"/>
                </a:cubicBezTo>
                <a:close/>
                <a:moveTo>
                  <a:pt x="850963" y="668750"/>
                </a:moveTo>
                <a:cubicBezTo>
                  <a:pt x="866203" y="668750"/>
                  <a:pt x="879252" y="671417"/>
                  <a:pt x="890015" y="676846"/>
                </a:cubicBezTo>
                <a:cubicBezTo>
                  <a:pt x="900779" y="682275"/>
                  <a:pt x="908970" y="689991"/>
                  <a:pt x="914685" y="699897"/>
                </a:cubicBezTo>
                <a:lnTo>
                  <a:pt x="892111" y="718756"/>
                </a:lnTo>
                <a:cubicBezTo>
                  <a:pt x="888301" y="710660"/>
                  <a:pt x="882586" y="704659"/>
                  <a:pt x="875061" y="700659"/>
                </a:cubicBezTo>
                <a:cubicBezTo>
                  <a:pt x="867536" y="696754"/>
                  <a:pt x="859726" y="694753"/>
                  <a:pt x="851630" y="694753"/>
                </a:cubicBezTo>
                <a:cubicBezTo>
                  <a:pt x="845153" y="694753"/>
                  <a:pt x="839533" y="695610"/>
                  <a:pt x="834866" y="697230"/>
                </a:cubicBezTo>
                <a:cubicBezTo>
                  <a:pt x="830199" y="698849"/>
                  <a:pt x="826674" y="701040"/>
                  <a:pt x="824198" y="703897"/>
                </a:cubicBezTo>
                <a:cubicBezTo>
                  <a:pt x="821816" y="706755"/>
                  <a:pt x="820578" y="710089"/>
                  <a:pt x="820578" y="713994"/>
                </a:cubicBezTo>
                <a:cubicBezTo>
                  <a:pt x="820578" y="718090"/>
                  <a:pt x="822102" y="721614"/>
                  <a:pt x="825150" y="724662"/>
                </a:cubicBezTo>
                <a:cubicBezTo>
                  <a:pt x="828198" y="727710"/>
                  <a:pt x="833723" y="730091"/>
                  <a:pt x="841628" y="731710"/>
                </a:cubicBezTo>
                <a:lnTo>
                  <a:pt x="876395" y="739044"/>
                </a:lnTo>
                <a:lnTo>
                  <a:pt x="876204" y="738854"/>
                </a:lnTo>
                <a:cubicBezTo>
                  <a:pt x="890873" y="741712"/>
                  <a:pt x="901160" y="746569"/>
                  <a:pt x="907160" y="753332"/>
                </a:cubicBezTo>
                <a:cubicBezTo>
                  <a:pt x="913066" y="760190"/>
                  <a:pt x="916114" y="768477"/>
                  <a:pt x="916114" y="778192"/>
                </a:cubicBezTo>
                <a:cubicBezTo>
                  <a:pt x="916114" y="787908"/>
                  <a:pt x="913542" y="796480"/>
                  <a:pt x="908494" y="803910"/>
                </a:cubicBezTo>
                <a:cubicBezTo>
                  <a:pt x="903446" y="811339"/>
                  <a:pt x="896111" y="817054"/>
                  <a:pt x="886586" y="821150"/>
                </a:cubicBezTo>
                <a:cubicBezTo>
                  <a:pt x="877061" y="825246"/>
                  <a:pt x="865727" y="827246"/>
                  <a:pt x="852487" y="827246"/>
                </a:cubicBezTo>
                <a:cubicBezTo>
                  <a:pt x="837247" y="827246"/>
                  <a:pt x="823340" y="824293"/>
                  <a:pt x="810767" y="818388"/>
                </a:cubicBezTo>
                <a:cubicBezTo>
                  <a:pt x="798099" y="812577"/>
                  <a:pt x="788193" y="804196"/>
                  <a:pt x="780859" y="793432"/>
                </a:cubicBezTo>
                <a:lnTo>
                  <a:pt x="803433" y="773906"/>
                </a:lnTo>
                <a:cubicBezTo>
                  <a:pt x="807910" y="782288"/>
                  <a:pt x="814292" y="788956"/>
                  <a:pt x="822769" y="793908"/>
                </a:cubicBezTo>
                <a:cubicBezTo>
                  <a:pt x="831151" y="798862"/>
                  <a:pt x="841247" y="801338"/>
                  <a:pt x="853058" y="801338"/>
                </a:cubicBezTo>
                <a:cubicBezTo>
                  <a:pt x="862488" y="801338"/>
                  <a:pt x="869822" y="799719"/>
                  <a:pt x="875347" y="796480"/>
                </a:cubicBezTo>
                <a:cubicBezTo>
                  <a:pt x="880776" y="793242"/>
                  <a:pt x="883538" y="788670"/>
                  <a:pt x="883538" y="782764"/>
                </a:cubicBezTo>
                <a:cubicBezTo>
                  <a:pt x="883538" y="778954"/>
                  <a:pt x="882300" y="775525"/>
                  <a:pt x="879728" y="772573"/>
                </a:cubicBezTo>
                <a:cubicBezTo>
                  <a:pt x="877157" y="769620"/>
                  <a:pt x="872394" y="767334"/>
                  <a:pt x="865250" y="765715"/>
                </a:cubicBezTo>
                <a:lnTo>
                  <a:pt x="833247" y="759047"/>
                </a:lnTo>
                <a:cubicBezTo>
                  <a:pt x="816959" y="755808"/>
                  <a:pt x="805338" y="750570"/>
                  <a:pt x="798480" y="743331"/>
                </a:cubicBezTo>
                <a:cubicBezTo>
                  <a:pt x="791527" y="736092"/>
                  <a:pt x="788098" y="726852"/>
                  <a:pt x="788098" y="715708"/>
                </a:cubicBezTo>
                <a:cubicBezTo>
                  <a:pt x="788098" y="707421"/>
                  <a:pt x="790574" y="699706"/>
                  <a:pt x="795432" y="692563"/>
                </a:cubicBezTo>
                <a:cubicBezTo>
                  <a:pt x="800385" y="685419"/>
                  <a:pt x="807529" y="679704"/>
                  <a:pt x="816959" y="675322"/>
                </a:cubicBezTo>
                <a:cubicBezTo>
                  <a:pt x="826388" y="670941"/>
                  <a:pt x="837723" y="668750"/>
                  <a:pt x="850963" y="668750"/>
                </a:cubicBezTo>
                <a:close/>
                <a:moveTo>
                  <a:pt x="375856" y="668750"/>
                </a:moveTo>
                <a:cubicBezTo>
                  <a:pt x="391096" y="668750"/>
                  <a:pt x="404145" y="671417"/>
                  <a:pt x="414909" y="676846"/>
                </a:cubicBezTo>
                <a:cubicBezTo>
                  <a:pt x="425672" y="682275"/>
                  <a:pt x="433863" y="689991"/>
                  <a:pt x="439578" y="699897"/>
                </a:cubicBezTo>
                <a:lnTo>
                  <a:pt x="417004" y="718756"/>
                </a:lnTo>
                <a:cubicBezTo>
                  <a:pt x="413194" y="710660"/>
                  <a:pt x="407479" y="704564"/>
                  <a:pt x="399954" y="700659"/>
                </a:cubicBezTo>
                <a:cubicBezTo>
                  <a:pt x="392430" y="696754"/>
                  <a:pt x="384619" y="694753"/>
                  <a:pt x="376523" y="694753"/>
                </a:cubicBezTo>
                <a:cubicBezTo>
                  <a:pt x="370046" y="694753"/>
                  <a:pt x="364426" y="695610"/>
                  <a:pt x="359759" y="697230"/>
                </a:cubicBezTo>
                <a:cubicBezTo>
                  <a:pt x="355092" y="698849"/>
                  <a:pt x="351567" y="701040"/>
                  <a:pt x="349091" y="703897"/>
                </a:cubicBezTo>
                <a:cubicBezTo>
                  <a:pt x="346710" y="706755"/>
                  <a:pt x="345471" y="710089"/>
                  <a:pt x="345471" y="713994"/>
                </a:cubicBezTo>
                <a:cubicBezTo>
                  <a:pt x="345471" y="718090"/>
                  <a:pt x="346995" y="721614"/>
                  <a:pt x="350043" y="724662"/>
                </a:cubicBezTo>
                <a:cubicBezTo>
                  <a:pt x="353091" y="727710"/>
                  <a:pt x="358616" y="730091"/>
                  <a:pt x="366522" y="731710"/>
                </a:cubicBezTo>
                <a:lnTo>
                  <a:pt x="401288" y="739044"/>
                </a:lnTo>
                <a:lnTo>
                  <a:pt x="401097" y="738854"/>
                </a:lnTo>
                <a:cubicBezTo>
                  <a:pt x="415766" y="741712"/>
                  <a:pt x="426053" y="746569"/>
                  <a:pt x="432054" y="753332"/>
                </a:cubicBezTo>
                <a:cubicBezTo>
                  <a:pt x="437959" y="760190"/>
                  <a:pt x="441007" y="768477"/>
                  <a:pt x="441007" y="778192"/>
                </a:cubicBezTo>
                <a:cubicBezTo>
                  <a:pt x="441007" y="787908"/>
                  <a:pt x="438435" y="796480"/>
                  <a:pt x="433387" y="803910"/>
                </a:cubicBezTo>
                <a:cubicBezTo>
                  <a:pt x="428339" y="811339"/>
                  <a:pt x="421005" y="817054"/>
                  <a:pt x="411480" y="821150"/>
                </a:cubicBezTo>
                <a:cubicBezTo>
                  <a:pt x="401955" y="825246"/>
                  <a:pt x="390620" y="827246"/>
                  <a:pt x="377380" y="827246"/>
                </a:cubicBezTo>
                <a:cubicBezTo>
                  <a:pt x="362140" y="827246"/>
                  <a:pt x="348234" y="824293"/>
                  <a:pt x="335661" y="818388"/>
                </a:cubicBezTo>
                <a:cubicBezTo>
                  <a:pt x="322992" y="812577"/>
                  <a:pt x="313086" y="804196"/>
                  <a:pt x="305752" y="793432"/>
                </a:cubicBezTo>
                <a:lnTo>
                  <a:pt x="328326" y="773906"/>
                </a:lnTo>
                <a:cubicBezTo>
                  <a:pt x="332803" y="782288"/>
                  <a:pt x="339185" y="788956"/>
                  <a:pt x="347662" y="793908"/>
                </a:cubicBezTo>
                <a:cubicBezTo>
                  <a:pt x="356044" y="798862"/>
                  <a:pt x="366141" y="801338"/>
                  <a:pt x="377952" y="801338"/>
                </a:cubicBezTo>
                <a:cubicBezTo>
                  <a:pt x="387381" y="801338"/>
                  <a:pt x="394716" y="799719"/>
                  <a:pt x="400240" y="796480"/>
                </a:cubicBezTo>
                <a:cubicBezTo>
                  <a:pt x="405669" y="793242"/>
                  <a:pt x="408432" y="788670"/>
                  <a:pt x="408432" y="782764"/>
                </a:cubicBezTo>
                <a:cubicBezTo>
                  <a:pt x="408432" y="778954"/>
                  <a:pt x="407193" y="775525"/>
                  <a:pt x="404622" y="772573"/>
                </a:cubicBezTo>
                <a:cubicBezTo>
                  <a:pt x="402050" y="769620"/>
                  <a:pt x="397287" y="767334"/>
                  <a:pt x="390144" y="765715"/>
                </a:cubicBezTo>
                <a:lnTo>
                  <a:pt x="358140" y="759047"/>
                </a:lnTo>
                <a:cubicBezTo>
                  <a:pt x="341852" y="755808"/>
                  <a:pt x="330231" y="750570"/>
                  <a:pt x="323373" y="743331"/>
                </a:cubicBezTo>
                <a:cubicBezTo>
                  <a:pt x="316420" y="736092"/>
                  <a:pt x="312991" y="726852"/>
                  <a:pt x="312991" y="715708"/>
                </a:cubicBezTo>
                <a:cubicBezTo>
                  <a:pt x="312991" y="707421"/>
                  <a:pt x="315468" y="699706"/>
                  <a:pt x="320325" y="692563"/>
                </a:cubicBezTo>
                <a:cubicBezTo>
                  <a:pt x="325278" y="685419"/>
                  <a:pt x="332422" y="679704"/>
                  <a:pt x="341852" y="675322"/>
                </a:cubicBezTo>
                <a:cubicBezTo>
                  <a:pt x="351282" y="670941"/>
                  <a:pt x="362616" y="668750"/>
                  <a:pt x="375856" y="668750"/>
                </a:cubicBezTo>
                <a:close/>
                <a:moveTo>
                  <a:pt x="1016412" y="627221"/>
                </a:moveTo>
                <a:lnTo>
                  <a:pt x="1016412" y="671989"/>
                </a:lnTo>
                <a:lnTo>
                  <a:pt x="1068800" y="671989"/>
                </a:lnTo>
                <a:lnTo>
                  <a:pt x="1068800" y="697611"/>
                </a:lnTo>
                <a:lnTo>
                  <a:pt x="1016412" y="697611"/>
                </a:lnTo>
                <a:lnTo>
                  <a:pt x="1016412" y="778669"/>
                </a:lnTo>
                <a:cubicBezTo>
                  <a:pt x="1016412" y="786193"/>
                  <a:pt x="1018317" y="791718"/>
                  <a:pt x="1022318" y="795147"/>
                </a:cubicBezTo>
                <a:cubicBezTo>
                  <a:pt x="1026318" y="798576"/>
                  <a:pt x="1031652" y="800290"/>
                  <a:pt x="1038320" y="800290"/>
                </a:cubicBezTo>
                <a:cubicBezTo>
                  <a:pt x="1043749" y="800290"/>
                  <a:pt x="1048512" y="799433"/>
                  <a:pt x="1052607" y="797719"/>
                </a:cubicBezTo>
                <a:lnTo>
                  <a:pt x="1052702" y="797719"/>
                </a:lnTo>
                <a:cubicBezTo>
                  <a:pt x="1056703" y="796004"/>
                  <a:pt x="1060513" y="793623"/>
                  <a:pt x="1063942" y="790575"/>
                </a:cubicBezTo>
                <a:lnTo>
                  <a:pt x="1071276" y="814387"/>
                </a:lnTo>
                <a:cubicBezTo>
                  <a:pt x="1066609" y="818483"/>
                  <a:pt x="1060799" y="821721"/>
                  <a:pt x="1054036" y="824008"/>
                </a:cubicBezTo>
                <a:cubicBezTo>
                  <a:pt x="1047273" y="826389"/>
                  <a:pt x="1040129" y="827532"/>
                  <a:pt x="1031366" y="827532"/>
                </a:cubicBezTo>
                <a:cubicBezTo>
                  <a:pt x="1022603" y="827532"/>
                  <a:pt x="1014602" y="826103"/>
                  <a:pt x="1007268" y="823246"/>
                </a:cubicBezTo>
                <a:cubicBezTo>
                  <a:pt x="999934" y="820388"/>
                  <a:pt x="994314" y="815721"/>
                  <a:pt x="990218" y="809339"/>
                </a:cubicBezTo>
                <a:cubicBezTo>
                  <a:pt x="986123" y="802957"/>
                  <a:pt x="984027" y="794575"/>
                  <a:pt x="983837" y="784193"/>
                </a:cubicBezTo>
                <a:lnTo>
                  <a:pt x="983837" y="697611"/>
                </a:lnTo>
                <a:lnTo>
                  <a:pt x="954595" y="697611"/>
                </a:lnTo>
                <a:lnTo>
                  <a:pt x="954595" y="671989"/>
                </a:lnTo>
                <a:lnTo>
                  <a:pt x="983837" y="671989"/>
                </a:lnTo>
                <a:lnTo>
                  <a:pt x="983837" y="636365"/>
                </a:lnTo>
                <a:close/>
                <a:moveTo>
                  <a:pt x="12668" y="623220"/>
                </a:moveTo>
                <a:lnTo>
                  <a:pt x="45244" y="623220"/>
                </a:lnTo>
                <a:lnTo>
                  <a:pt x="45244" y="824388"/>
                </a:lnTo>
                <a:lnTo>
                  <a:pt x="12668" y="824388"/>
                </a:lnTo>
                <a:close/>
                <a:moveTo>
                  <a:pt x="692943" y="611028"/>
                </a:moveTo>
                <a:cubicBezTo>
                  <a:pt x="699039" y="611028"/>
                  <a:pt x="703897" y="612743"/>
                  <a:pt x="707421" y="616172"/>
                </a:cubicBezTo>
                <a:cubicBezTo>
                  <a:pt x="710945" y="619601"/>
                  <a:pt x="712755" y="624458"/>
                  <a:pt x="712755" y="630173"/>
                </a:cubicBezTo>
                <a:cubicBezTo>
                  <a:pt x="712755" y="635888"/>
                  <a:pt x="710945" y="640555"/>
                  <a:pt x="707421" y="644080"/>
                </a:cubicBezTo>
                <a:cubicBezTo>
                  <a:pt x="703897" y="647604"/>
                  <a:pt x="699039" y="649414"/>
                  <a:pt x="692943" y="649414"/>
                </a:cubicBezTo>
                <a:cubicBezTo>
                  <a:pt x="686847" y="649414"/>
                  <a:pt x="681989" y="647604"/>
                  <a:pt x="678465" y="644080"/>
                </a:cubicBezTo>
                <a:cubicBezTo>
                  <a:pt x="674941" y="640460"/>
                  <a:pt x="673131" y="636079"/>
                  <a:pt x="673131" y="630173"/>
                </a:cubicBezTo>
                <a:cubicBezTo>
                  <a:pt x="673131" y="624268"/>
                  <a:pt x="674941" y="619601"/>
                  <a:pt x="678465" y="616172"/>
                </a:cubicBezTo>
                <a:cubicBezTo>
                  <a:pt x="681989" y="612743"/>
                  <a:pt x="686847" y="611028"/>
                  <a:pt x="692943" y="611028"/>
                </a:cubicBezTo>
                <a:close/>
                <a:moveTo>
                  <a:pt x="631412" y="611028"/>
                </a:moveTo>
                <a:cubicBezTo>
                  <a:pt x="637508" y="611028"/>
                  <a:pt x="642366" y="612743"/>
                  <a:pt x="645890" y="616172"/>
                </a:cubicBezTo>
                <a:cubicBezTo>
                  <a:pt x="649414" y="619601"/>
                  <a:pt x="651224" y="624458"/>
                  <a:pt x="651224" y="630173"/>
                </a:cubicBezTo>
                <a:cubicBezTo>
                  <a:pt x="651224" y="635888"/>
                  <a:pt x="649414" y="640555"/>
                  <a:pt x="645890" y="644080"/>
                </a:cubicBezTo>
                <a:cubicBezTo>
                  <a:pt x="642366" y="647604"/>
                  <a:pt x="637222" y="649414"/>
                  <a:pt x="631412" y="649414"/>
                </a:cubicBezTo>
                <a:cubicBezTo>
                  <a:pt x="625602" y="649414"/>
                  <a:pt x="620744" y="647604"/>
                  <a:pt x="617125" y="644080"/>
                </a:cubicBezTo>
                <a:cubicBezTo>
                  <a:pt x="613410" y="640460"/>
                  <a:pt x="611600" y="636079"/>
                  <a:pt x="611600" y="630173"/>
                </a:cubicBezTo>
                <a:cubicBezTo>
                  <a:pt x="611600" y="624268"/>
                  <a:pt x="613505" y="619601"/>
                  <a:pt x="617125" y="616172"/>
                </a:cubicBezTo>
                <a:cubicBezTo>
                  <a:pt x="620744" y="612743"/>
                  <a:pt x="625316" y="611028"/>
                  <a:pt x="631412" y="611028"/>
                </a:cubicBezTo>
                <a:close/>
                <a:moveTo>
                  <a:pt x="513111" y="605789"/>
                </a:moveTo>
                <a:cubicBezTo>
                  <a:pt x="519970" y="605789"/>
                  <a:pt x="525304" y="607504"/>
                  <a:pt x="529113" y="610933"/>
                </a:cubicBezTo>
                <a:cubicBezTo>
                  <a:pt x="532828" y="614457"/>
                  <a:pt x="534733" y="619410"/>
                  <a:pt x="534733" y="625887"/>
                </a:cubicBezTo>
                <a:cubicBezTo>
                  <a:pt x="534733" y="632364"/>
                  <a:pt x="532924" y="637412"/>
                  <a:pt x="529113" y="640936"/>
                </a:cubicBezTo>
                <a:cubicBezTo>
                  <a:pt x="525304" y="644461"/>
                  <a:pt x="520255" y="646270"/>
                  <a:pt x="513111" y="646270"/>
                </a:cubicBezTo>
                <a:cubicBezTo>
                  <a:pt x="505968" y="646270"/>
                  <a:pt x="500538" y="644461"/>
                  <a:pt x="496824" y="640936"/>
                </a:cubicBezTo>
                <a:cubicBezTo>
                  <a:pt x="493109" y="637412"/>
                  <a:pt x="491204" y="632364"/>
                  <a:pt x="491204" y="625887"/>
                </a:cubicBezTo>
                <a:cubicBezTo>
                  <a:pt x="491204" y="619410"/>
                  <a:pt x="493014" y="614362"/>
                  <a:pt x="496824" y="610933"/>
                </a:cubicBezTo>
                <a:cubicBezTo>
                  <a:pt x="500538" y="607504"/>
                  <a:pt x="505968" y="605789"/>
                  <a:pt x="513111" y="605789"/>
                </a:cubicBezTo>
                <a:close/>
                <a:moveTo>
                  <a:pt x="1415033" y="603408"/>
                </a:moveTo>
                <a:lnTo>
                  <a:pt x="1447609" y="603408"/>
                </a:lnTo>
                <a:lnTo>
                  <a:pt x="1447609" y="824388"/>
                </a:lnTo>
                <a:lnTo>
                  <a:pt x="1418653" y="824388"/>
                </a:lnTo>
                <a:lnTo>
                  <a:pt x="1416938" y="795813"/>
                </a:lnTo>
                <a:cubicBezTo>
                  <a:pt x="1415224" y="799814"/>
                  <a:pt x="1413033" y="803528"/>
                  <a:pt x="1410366" y="806862"/>
                </a:cubicBezTo>
                <a:cubicBezTo>
                  <a:pt x="1405128" y="813434"/>
                  <a:pt x="1398555" y="818578"/>
                  <a:pt x="1390745" y="822102"/>
                </a:cubicBezTo>
                <a:cubicBezTo>
                  <a:pt x="1382934" y="825626"/>
                  <a:pt x="1374552" y="827436"/>
                  <a:pt x="1365599" y="827436"/>
                </a:cubicBezTo>
                <a:cubicBezTo>
                  <a:pt x="1353026" y="827436"/>
                  <a:pt x="1341596" y="824293"/>
                  <a:pt x="1331309" y="818006"/>
                </a:cubicBezTo>
                <a:cubicBezTo>
                  <a:pt x="1321117" y="811720"/>
                  <a:pt x="1313021" y="802671"/>
                  <a:pt x="1307115" y="790860"/>
                </a:cubicBezTo>
                <a:cubicBezTo>
                  <a:pt x="1301210" y="779049"/>
                  <a:pt x="1298257" y="765524"/>
                  <a:pt x="1298257" y="748474"/>
                </a:cubicBezTo>
                <a:cubicBezTo>
                  <a:pt x="1298257" y="731424"/>
                  <a:pt x="1301400" y="717041"/>
                  <a:pt x="1307687" y="705230"/>
                </a:cubicBezTo>
                <a:cubicBezTo>
                  <a:pt x="1314069" y="693419"/>
                  <a:pt x="1322450" y="684466"/>
                  <a:pt x="1333023" y="678275"/>
                </a:cubicBezTo>
                <a:cubicBezTo>
                  <a:pt x="1343596" y="672083"/>
                  <a:pt x="1354740" y="668940"/>
                  <a:pt x="1367790" y="668940"/>
                </a:cubicBezTo>
                <a:cubicBezTo>
                  <a:pt x="1380839" y="668940"/>
                  <a:pt x="1391792" y="672464"/>
                  <a:pt x="1400746" y="679608"/>
                </a:cubicBezTo>
                <a:cubicBezTo>
                  <a:pt x="1406937" y="684561"/>
                  <a:pt x="1411700" y="690657"/>
                  <a:pt x="1415033" y="697706"/>
                </a:cubicBezTo>
                <a:close/>
                <a:moveTo>
                  <a:pt x="1631441" y="121158"/>
                </a:moveTo>
                <a:cubicBezTo>
                  <a:pt x="1615820" y="121158"/>
                  <a:pt x="1602961" y="125159"/>
                  <a:pt x="1593056" y="133255"/>
                </a:cubicBezTo>
                <a:cubicBezTo>
                  <a:pt x="1583054" y="141351"/>
                  <a:pt x="1575720" y="153734"/>
                  <a:pt x="1570862" y="170307"/>
                </a:cubicBezTo>
                <a:cubicBezTo>
                  <a:pt x="1566100" y="186881"/>
                  <a:pt x="1563623" y="209074"/>
                  <a:pt x="1563623" y="235363"/>
                </a:cubicBezTo>
                <a:cubicBezTo>
                  <a:pt x="1563623" y="261652"/>
                  <a:pt x="1566005" y="283178"/>
                  <a:pt x="1570862" y="300038"/>
                </a:cubicBezTo>
                <a:cubicBezTo>
                  <a:pt x="1575720" y="316801"/>
                  <a:pt x="1583150" y="329279"/>
                  <a:pt x="1593056" y="337375"/>
                </a:cubicBezTo>
                <a:cubicBezTo>
                  <a:pt x="1602961" y="345472"/>
                  <a:pt x="1615820" y="349472"/>
                  <a:pt x="1631441" y="349472"/>
                </a:cubicBezTo>
                <a:cubicBezTo>
                  <a:pt x="1647062" y="349472"/>
                  <a:pt x="1659921" y="345472"/>
                  <a:pt x="1669827" y="337375"/>
                </a:cubicBezTo>
                <a:cubicBezTo>
                  <a:pt x="1679733" y="329375"/>
                  <a:pt x="1687067" y="316897"/>
                  <a:pt x="1691639" y="300038"/>
                </a:cubicBezTo>
                <a:cubicBezTo>
                  <a:pt x="1696307" y="283274"/>
                  <a:pt x="1698593" y="262128"/>
                  <a:pt x="1698593" y="235363"/>
                </a:cubicBezTo>
                <a:cubicBezTo>
                  <a:pt x="1698593" y="208598"/>
                  <a:pt x="1696211" y="186881"/>
                  <a:pt x="1691639" y="170307"/>
                </a:cubicBezTo>
                <a:cubicBezTo>
                  <a:pt x="1686972" y="153638"/>
                  <a:pt x="1679733" y="141351"/>
                  <a:pt x="1669827" y="133255"/>
                </a:cubicBezTo>
                <a:cubicBezTo>
                  <a:pt x="1659921" y="125159"/>
                  <a:pt x="1647062" y="121158"/>
                  <a:pt x="1631441" y="121158"/>
                </a:cubicBezTo>
                <a:close/>
                <a:moveTo>
                  <a:pt x="640270" y="121158"/>
                </a:moveTo>
                <a:cubicBezTo>
                  <a:pt x="624554" y="121158"/>
                  <a:pt x="611791" y="125159"/>
                  <a:pt x="601884" y="133255"/>
                </a:cubicBezTo>
                <a:cubicBezTo>
                  <a:pt x="591883" y="141351"/>
                  <a:pt x="584549" y="153734"/>
                  <a:pt x="579691" y="170307"/>
                </a:cubicBezTo>
                <a:cubicBezTo>
                  <a:pt x="574929" y="186881"/>
                  <a:pt x="572452" y="209074"/>
                  <a:pt x="572452" y="235363"/>
                </a:cubicBezTo>
                <a:cubicBezTo>
                  <a:pt x="572452" y="261652"/>
                  <a:pt x="574833" y="283178"/>
                  <a:pt x="579691" y="300038"/>
                </a:cubicBezTo>
                <a:cubicBezTo>
                  <a:pt x="584549" y="316801"/>
                  <a:pt x="591979" y="329279"/>
                  <a:pt x="601884" y="337375"/>
                </a:cubicBezTo>
                <a:cubicBezTo>
                  <a:pt x="611791" y="345472"/>
                  <a:pt x="624649" y="349472"/>
                  <a:pt x="640270" y="349472"/>
                </a:cubicBezTo>
                <a:cubicBezTo>
                  <a:pt x="655891" y="349472"/>
                  <a:pt x="668750" y="345472"/>
                  <a:pt x="678656" y="337375"/>
                </a:cubicBezTo>
                <a:cubicBezTo>
                  <a:pt x="688562" y="329375"/>
                  <a:pt x="695896" y="316897"/>
                  <a:pt x="700468" y="300038"/>
                </a:cubicBezTo>
                <a:cubicBezTo>
                  <a:pt x="705135" y="283274"/>
                  <a:pt x="707421" y="262128"/>
                  <a:pt x="707421" y="235363"/>
                </a:cubicBezTo>
                <a:cubicBezTo>
                  <a:pt x="707421" y="208598"/>
                  <a:pt x="705040" y="186881"/>
                  <a:pt x="700468" y="170307"/>
                </a:cubicBezTo>
                <a:cubicBezTo>
                  <a:pt x="695801" y="153638"/>
                  <a:pt x="688562" y="141351"/>
                  <a:pt x="678656" y="133255"/>
                </a:cubicBezTo>
                <a:cubicBezTo>
                  <a:pt x="668750" y="125159"/>
                  <a:pt x="655987" y="121158"/>
                  <a:pt x="640270" y="121158"/>
                </a:cubicBezTo>
                <a:close/>
                <a:moveTo>
                  <a:pt x="1176051" y="6953"/>
                </a:moveTo>
                <a:lnTo>
                  <a:pt x="1337309" y="6953"/>
                </a:lnTo>
                <a:lnTo>
                  <a:pt x="1337309" y="275463"/>
                </a:lnTo>
                <a:cubicBezTo>
                  <a:pt x="1337309" y="337375"/>
                  <a:pt x="1318926" y="385381"/>
                  <a:pt x="1281969" y="419481"/>
                </a:cubicBezTo>
                <a:cubicBezTo>
                  <a:pt x="1245012" y="453676"/>
                  <a:pt x="1191768" y="470725"/>
                  <a:pt x="1122045" y="470725"/>
                </a:cubicBezTo>
                <a:cubicBezTo>
                  <a:pt x="1070800" y="470725"/>
                  <a:pt x="1029843" y="461772"/>
                  <a:pt x="999172" y="443770"/>
                </a:cubicBezTo>
                <a:cubicBezTo>
                  <a:pt x="968502" y="425767"/>
                  <a:pt x="947547" y="401098"/>
                  <a:pt x="936212" y="369665"/>
                </a:cubicBezTo>
                <a:cubicBezTo>
                  <a:pt x="924877" y="338328"/>
                  <a:pt x="922210" y="302800"/>
                  <a:pt x="928211" y="263080"/>
                </a:cubicBezTo>
                <a:lnTo>
                  <a:pt x="1088136" y="236125"/>
                </a:lnTo>
                <a:cubicBezTo>
                  <a:pt x="1082135" y="279463"/>
                  <a:pt x="1082992" y="309277"/>
                  <a:pt x="1090612" y="325374"/>
                </a:cubicBezTo>
                <a:cubicBezTo>
                  <a:pt x="1098232" y="341471"/>
                  <a:pt x="1111472" y="349567"/>
                  <a:pt x="1130427" y="349567"/>
                </a:cubicBezTo>
                <a:cubicBezTo>
                  <a:pt x="1146048" y="349567"/>
                  <a:pt x="1157668" y="342900"/>
                  <a:pt x="1165002" y="329470"/>
                </a:cubicBezTo>
                <a:cubicBezTo>
                  <a:pt x="1172337" y="316135"/>
                  <a:pt x="1176051" y="294227"/>
                  <a:pt x="1176051" y="263747"/>
                </a:cubicBezTo>
                <a:close/>
                <a:moveTo>
                  <a:pt x="0" y="6953"/>
                </a:moveTo>
                <a:lnTo>
                  <a:pt x="161258" y="6953"/>
                </a:lnTo>
                <a:lnTo>
                  <a:pt x="161258" y="345376"/>
                </a:lnTo>
                <a:lnTo>
                  <a:pt x="368237" y="345376"/>
                </a:lnTo>
                <a:lnTo>
                  <a:pt x="368237" y="463772"/>
                </a:lnTo>
                <a:lnTo>
                  <a:pt x="0" y="463772"/>
                </a:lnTo>
                <a:close/>
                <a:moveTo>
                  <a:pt x="1631441" y="0"/>
                </a:moveTo>
                <a:cubicBezTo>
                  <a:pt x="1679924" y="0"/>
                  <a:pt x="1721453" y="9239"/>
                  <a:pt x="1756028" y="27718"/>
                </a:cubicBezTo>
                <a:cubicBezTo>
                  <a:pt x="1790699" y="46196"/>
                  <a:pt x="1817179" y="72962"/>
                  <a:pt x="1835657" y="108014"/>
                </a:cubicBezTo>
                <a:cubicBezTo>
                  <a:pt x="1854136" y="143066"/>
                  <a:pt x="1863375" y="185547"/>
                  <a:pt x="1863375" y="235363"/>
                </a:cubicBezTo>
                <a:cubicBezTo>
                  <a:pt x="1863375" y="285179"/>
                  <a:pt x="1854136" y="327660"/>
                  <a:pt x="1835657" y="362712"/>
                </a:cubicBezTo>
                <a:cubicBezTo>
                  <a:pt x="1817179" y="397764"/>
                  <a:pt x="1790604" y="424529"/>
                  <a:pt x="1756028" y="443008"/>
                </a:cubicBezTo>
                <a:cubicBezTo>
                  <a:pt x="1721453" y="461486"/>
                  <a:pt x="1679924" y="470725"/>
                  <a:pt x="1631441" y="470725"/>
                </a:cubicBezTo>
                <a:cubicBezTo>
                  <a:pt x="1583531" y="470725"/>
                  <a:pt x="1542097" y="461486"/>
                  <a:pt x="1507235" y="443008"/>
                </a:cubicBezTo>
                <a:cubicBezTo>
                  <a:pt x="1472374" y="424529"/>
                  <a:pt x="1445609" y="397764"/>
                  <a:pt x="1426940" y="362712"/>
                </a:cubicBezTo>
                <a:cubicBezTo>
                  <a:pt x="1408271" y="327660"/>
                  <a:pt x="1398936" y="285179"/>
                  <a:pt x="1398936" y="235363"/>
                </a:cubicBezTo>
                <a:cubicBezTo>
                  <a:pt x="1398936" y="185547"/>
                  <a:pt x="1408271" y="143066"/>
                  <a:pt x="1426940" y="108014"/>
                </a:cubicBezTo>
                <a:cubicBezTo>
                  <a:pt x="1445609" y="72962"/>
                  <a:pt x="1472374" y="46196"/>
                  <a:pt x="1507235" y="27718"/>
                </a:cubicBezTo>
                <a:cubicBezTo>
                  <a:pt x="1542002" y="9239"/>
                  <a:pt x="1582959" y="0"/>
                  <a:pt x="1631441" y="0"/>
                </a:cubicBezTo>
                <a:close/>
                <a:moveTo>
                  <a:pt x="640270" y="0"/>
                </a:moveTo>
                <a:cubicBezTo>
                  <a:pt x="688752" y="0"/>
                  <a:pt x="730281" y="9239"/>
                  <a:pt x="764857" y="27718"/>
                </a:cubicBezTo>
                <a:cubicBezTo>
                  <a:pt x="799528" y="46196"/>
                  <a:pt x="826008" y="72962"/>
                  <a:pt x="844486" y="108014"/>
                </a:cubicBezTo>
                <a:cubicBezTo>
                  <a:pt x="862965" y="143066"/>
                  <a:pt x="872204" y="185547"/>
                  <a:pt x="872204" y="235363"/>
                </a:cubicBezTo>
                <a:cubicBezTo>
                  <a:pt x="872204" y="285179"/>
                  <a:pt x="862965" y="327660"/>
                  <a:pt x="844486" y="362712"/>
                </a:cubicBezTo>
                <a:cubicBezTo>
                  <a:pt x="826008" y="397764"/>
                  <a:pt x="799433" y="424529"/>
                  <a:pt x="764857" y="443008"/>
                </a:cubicBezTo>
                <a:cubicBezTo>
                  <a:pt x="730281" y="461486"/>
                  <a:pt x="688181" y="470725"/>
                  <a:pt x="640270" y="470725"/>
                </a:cubicBezTo>
                <a:cubicBezTo>
                  <a:pt x="592359" y="470725"/>
                  <a:pt x="550926" y="461486"/>
                  <a:pt x="516064" y="443008"/>
                </a:cubicBezTo>
                <a:cubicBezTo>
                  <a:pt x="481203" y="424529"/>
                  <a:pt x="454437" y="397764"/>
                  <a:pt x="435768" y="362712"/>
                </a:cubicBezTo>
                <a:cubicBezTo>
                  <a:pt x="417099" y="327660"/>
                  <a:pt x="407765" y="285179"/>
                  <a:pt x="407765" y="235363"/>
                </a:cubicBezTo>
                <a:cubicBezTo>
                  <a:pt x="407765" y="185547"/>
                  <a:pt x="417099" y="143066"/>
                  <a:pt x="435768" y="108014"/>
                </a:cubicBezTo>
                <a:cubicBezTo>
                  <a:pt x="454437" y="72962"/>
                  <a:pt x="481203" y="46196"/>
                  <a:pt x="516064" y="27718"/>
                </a:cubicBezTo>
                <a:cubicBezTo>
                  <a:pt x="550831" y="9239"/>
                  <a:pt x="591788" y="0"/>
                  <a:pt x="640270"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3" name="Shape 133"/>
        <p:cNvGrpSpPr/>
        <p:nvPr/>
      </p:nvGrpSpPr>
      <p:grpSpPr>
        <a:xfrm>
          <a:off x="0" y="0"/>
          <a:ext cx="0" cy="0"/>
          <a:chOff x="0" y="0"/>
          <a:chExt cx="0" cy="0"/>
        </a:xfrm>
      </p:grpSpPr>
      <p:sp>
        <p:nvSpPr>
          <p:cNvPr id="134" name="Google Shape;134;p18"/>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35" name="Google Shape;135;p18"/>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algn="ctr">
              <a:lnSpc>
                <a:spcPct val="100000"/>
              </a:lnSpc>
              <a:spcBef>
                <a:spcPts val="800"/>
              </a:spcBef>
              <a:spcAft>
                <a:spcPts val="0"/>
              </a:spcAft>
              <a:buSzPts val="2800"/>
              <a:buNone/>
              <a:defRPr sz="2800"/>
            </a:lvl1pPr>
            <a:lvl2pPr lvl="1" algn="ctr">
              <a:lnSpc>
                <a:spcPct val="100000"/>
              </a:lnSpc>
              <a:spcBef>
                <a:spcPts val="400"/>
              </a:spcBef>
              <a:spcAft>
                <a:spcPts val="0"/>
              </a:spcAft>
              <a:buSzPts val="2800"/>
              <a:buNone/>
              <a:defRPr sz="2800"/>
            </a:lvl2pPr>
            <a:lvl3pPr lvl="2" algn="ctr">
              <a:lnSpc>
                <a:spcPct val="100000"/>
              </a:lnSpc>
              <a:spcBef>
                <a:spcPts val="400"/>
              </a:spcBef>
              <a:spcAft>
                <a:spcPts val="0"/>
              </a:spcAft>
              <a:buSzPts val="2800"/>
              <a:buNone/>
              <a:defRPr sz="2800"/>
            </a:lvl3pPr>
            <a:lvl4pPr lvl="3" algn="ctr">
              <a:lnSpc>
                <a:spcPct val="100000"/>
              </a:lnSpc>
              <a:spcBef>
                <a:spcPts val="400"/>
              </a:spcBef>
              <a:spcAft>
                <a:spcPts val="0"/>
              </a:spcAft>
              <a:buSzPts val="2800"/>
              <a:buNone/>
              <a:defRPr sz="2800"/>
            </a:lvl4pPr>
            <a:lvl5pPr lvl="4" algn="ctr">
              <a:lnSpc>
                <a:spcPct val="100000"/>
              </a:lnSpc>
              <a:spcBef>
                <a:spcPts val="400"/>
              </a:spcBef>
              <a:spcAft>
                <a:spcPts val="0"/>
              </a:spcAft>
              <a:buSzPts val="2800"/>
              <a:buNone/>
              <a:defRPr sz="2800"/>
            </a:lvl5pPr>
            <a:lvl6pPr lvl="5" algn="ctr">
              <a:lnSpc>
                <a:spcPct val="100000"/>
              </a:lnSpc>
              <a:spcBef>
                <a:spcPts val="400"/>
              </a:spcBef>
              <a:spcAft>
                <a:spcPts val="0"/>
              </a:spcAft>
              <a:buSzPts val="2800"/>
              <a:buNone/>
              <a:defRPr sz="2800"/>
            </a:lvl6pPr>
            <a:lvl7pPr lvl="6" algn="ctr">
              <a:lnSpc>
                <a:spcPct val="100000"/>
              </a:lnSpc>
              <a:spcBef>
                <a:spcPts val="400"/>
              </a:spcBef>
              <a:spcAft>
                <a:spcPts val="0"/>
              </a:spcAft>
              <a:buSzPts val="2800"/>
              <a:buNone/>
              <a:defRPr sz="2800"/>
            </a:lvl7pPr>
            <a:lvl8pPr lvl="7" algn="ctr">
              <a:lnSpc>
                <a:spcPct val="100000"/>
              </a:lnSpc>
              <a:spcBef>
                <a:spcPts val="400"/>
              </a:spcBef>
              <a:spcAft>
                <a:spcPts val="0"/>
              </a:spcAft>
              <a:buSzPts val="2800"/>
              <a:buNone/>
              <a:defRPr sz="2800"/>
            </a:lvl8pPr>
            <a:lvl9pPr lvl="8" algn="ctr">
              <a:lnSpc>
                <a:spcPct val="100000"/>
              </a:lnSpc>
              <a:spcBef>
                <a:spcPts val="400"/>
              </a:spcBef>
              <a:spcAft>
                <a:spcPts val="0"/>
              </a:spcAft>
              <a:buSzPts val="2800"/>
              <a:buNone/>
              <a:defRPr sz="2800"/>
            </a:lvl9pPr>
          </a:lstStyle>
          <a:p/>
        </p:txBody>
      </p:sp>
      <p:sp>
        <p:nvSpPr>
          <p:cNvPr id="136" name="Google Shape;136;p18"/>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rubrik Siluetti Ljus">
  <p:cSld name="Avsnittsrubrik Siluetti Ljus">
    <p:spTree>
      <p:nvGrpSpPr>
        <p:cNvPr id="137" name="Shape 137"/>
        <p:cNvGrpSpPr/>
        <p:nvPr/>
      </p:nvGrpSpPr>
      <p:grpSpPr>
        <a:xfrm>
          <a:off x="0" y="0"/>
          <a:ext cx="0" cy="0"/>
          <a:chOff x="0" y="0"/>
          <a:chExt cx="0" cy="0"/>
        </a:xfrm>
      </p:grpSpPr>
      <p:sp>
        <p:nvSpPr>
          <p:cNvPr id="138" name="Google Shape;138;p19"/>
          <p:cNvSpPr/>
          <p:nvPr/>
        </p:nvSpPr>
        <p:spPr>
          <a:xfrm>
            <a:off x="5786690" y="3205757"/>
            <a:ext cx="3359342" cy="1937903"/>
          </a:xfrm>
          <a:custGeom>
            <a:rect b="b" l="l" r="r" t="t"/>
            <a:pathLst>
              <a:path extrusionOk="0" h="2583871" w="4479122">
                <a:moveTo>
                  <a:pt x="604276" y="2098313"/>
                </a:moveTo>
                <a:lnTo>
                  <a:pt x="699081" y="2098313"/>
                </a:lnTo>
                <a:lnTo>
                  <a:pt x="699081" y="2352408"/>
                </a:lnTo>
                <a:lnTo>
                  <a:pt x="604276" y="2352408"/>
                </a:lnTo>
                <a:close/>
                <a:moveTo>
                  <a:pt x="604276" y="1705640"/>
                </a:moveTo>
                <a:lnTo>
                  <a:pt x="699081" y="1705640"/>
                </a:lnTo>
                <a:lnTo>
                  <a:pt x="699081" y="1926852"/>
                </a:lnTo>
                <a:lnTo>
                  <a:pt x="604276" y="1926852"/>
                </a:lnTo>
                <a:close/>
                <a:moveTo>
                  <a:pt x="4037551" y="1630479"/>
                </a:moveTo>
                <a:lnTo>
                  <a:pt x="4132356" y="1630479"/>
                </a:lnTo>
                <a:lnTo>
                  <a:pt x="4132356" y="1851905"/>
                </a:lnTo>
                <a:lnTo>
                  <a:pt x="4037551" y="1851905"/>
                </a:lnTo>
                <a:close/>
                <a:moveTo>
                  <a:pt x="1719093" y="1298448"/>
                </a:moveTo>
                <a:cubicBezTo>
                  <a:pt x="1455389" y="1298448"/>
                  <a:pt x="1228412" y="1462862"/>
                  <a:pt x="1130830" y="1696673"/>
                </a:cubicBezTo>
                <a:cubicBezTo>
                  <a:pt x="1127201" y="1705214"/>
                  <a:pt x="1123998" y="1713755"/>
                  <a:pt x="1120795" y="1722509"/>
                </a:cubicBezTo>
                <a:cubicBezTo>
                  <a:pt x="1094531" y="1794040"/>
                  <a:pt x="1080011" y="1871550"/>
                  <a:pt x="1080011" y="1952476"/>
                </a:cubicBezTo>
                <a:cubicBezTo>
                  <a:pt x="1080011" y="2005857"/>
                  <a:pt x="1086417" y="2049203"/>
                  <a:pt x="1098588" y="2084221"/>
                </a:cubicBezTo>
                <a:cubicBezTo>
                  <a:pt x="1108197" y="2111339"/>
                  <a:pt x="1121222" y="2133546"/>
                  <a:pt x="1138304" y="2150414"/>
                </a:cubicBezTo>
                <a:cubicBezTo>
                  <a:pt x="1172041" y="2183511"/>
                  <a:pt x="1225422" y="2201874"/>
                  <a:pt x="1291615" y="2211696"/>
                </a:cubicBezTo>
                <a:cubicBezTo>
                  <a:pt x="1344569" y="2219810"/>
                  <a:pt x="1406065" y="2222372"/>
                  <a:pt x="1472471" y="2223013"/>
                </a:cubicBezTo>
                <a:cubicBezTo>
                  <a:pt x="1385566" y="2139097"/>
                  <a:pt x="1297594" y="2053687"/>
                  <a:pt x="1282220" y="2035751"/>
                </a:cubicBezTo>
                <a:lnTo>
                  <a:pt x="1438093" y="1904646"/>
                </a:lnTo>
                <a:cubicBezTo>
                  <a:pt x="1449410" y="1917458"/>
                  <a:pt x="1514749" y="1981302"/>
                  <a:pt x="1596743" y="2060306"/>
                </a:cubicBezTo>
                <a:cubicBezTo>
                  <a:pt x="1599946" y="1859165"/>
                  <a:pt x="1600159" y="1704787"/>
                  <a:pt x="1595889" y="1673612"/>
                </a:cubicBezTo>
                <a:cubicBezTo>
                  <a:pt x="1596316" y="1675961"/>
                  <a:pt x="1596956" y="1677882"/>
                  <a:pt x="1597170" y="1679164"/>
                </a:cubicBezTo>
                <a:lnTo>
                  <a:pt x="1795322" y="1629412"/>
                </a:lnTo>
                <a:cubicBezTo>
                  <a:pt x="1802368" y="1657170"/>
                  <a:pt x="1804717" y="1778026"/>
                  <a:pt x="1802581" y="1990056"/>
                </a:cubicBezTo>
                <a:lnTo>
                  <a:pt x="2083154" y="1651832"/>
                </a:lnTo>
                <a:lnTo>
                  <a:pt x="2241163" y="1780161"/>
                </a:lnTo>
                <a:lnTo>
                  <a:pt x="1873685" y="2223013"/>
                </a:lnTo>
                <a:cubicBezTo>
                  <a:pt x="1882440" y="2223226"/>
                  <a:pt x="1891621" y="2223226"/>
                  <a:pt x="1900376" y="2223226"/>
                </a:cubicBezTo>
                <a:cubicBezTo>
                  <a:pt x="2080164" y="2224294"/>
                  <a:pt x="2230700" y="2218529"/>
                  <a:pt x="2300309" y="2150628"/>
                </a:cubicBezTo>
                <a:lnTo>
                  <a:pt x="2300096" y="2150414"/>
                </a:lnTo>
                <a:cubicBezTo>
                  <a:pt x="2339598" y="2111980"/>
                  <a:pt x="2358388" y="2047068"/>
                  <a:pt x="2358388" y="1952476"/>
                </a:cubicBezTo>
                <a:cubicBezTo>
                  <a:pt x="2358388" y="1591832"/>
                  <a:pt x="2071623" y="1298448"/>
                  <a:pt x="1719093" y="1298448"/>
                </a:cubicBezTo>
                <a:close/>
                <a:moveTo>
                  <a:pt x="2334046" y="1079157"/>
                </a:moveTo>
                <a:lnTo>
                  <a:pt x="2534546" y="1705427"/>
                </a:lnTo>
                <a:lnTo>
                  <a:pt x="3250070" y="1705427"/>
                </a:lnTo>
                <a:lnTo>
                  <a:pt x="3450357" y="1079157"/>
                </a:lnTo>
                <a:close/>
                <a:moveTo>
                  <a:pt x="3929294" y="1044139"/>
                </a:moveTo>
                <a:lnTo>
                  <a:pt x="4023886" y="1044139"/>
                </a:lnTo>
                <a:lnTo>
                  <a:pt x="4023886" y="1265565"/>
                </a:lnTo>
                <a:lnTo>
                  <a:pt x="3929294" y="1265565"/>
                </a:lnTo>
                <a:close/>
                <a:moveTo>
                  <a:pt x="4030719" y="406338"/>
                </a:moveTo>
                <a:cubicBezTo>
                  <a:pt x="4102677" y="406338"/>
                  <a:pt x="4160969" y="463990"/>
                  <a:pt x="4160969" y="535094"/>
                </a:cubicBezTo>
                <a:cubicBezTo>
                  <a:pt x="4160969" y="606198"/>
                  <a:pt x="4102677" y="663850"/>
                  <a:pt x="4030719" y="663850"/>
                </a:cubicBezTo>
                <a:cubicBezTo>
                  <a:pt x="3958760" y="663850"/>
                  <a:pt x="3900468" y="606198"/>
                  <a:pt x="3900468" y="535094"/>
                </a:cubicBezTo>
                <a:cubicBezTo>
                  <a:pt x="3900468" y="463990"/>
                  <a:pt x="3958760" y="406338"/>
                  <a:pt x="4030719" y="406338"/>
                </a:cubicBezTo>
                <a:close/>
                <a:moveTo>
                  <a:pt x="3582529" y="0"/>
                </a:moveTo>
                <a:lnTo>
                  <a:pt x="3582742" y="0"/>
                </a:lnTo>
                <a:lnTo>
                  <a:pt x="4479122" y="0"/>
                </a:lnTo>
                <a:lnTo>
                  <a:pt x="4479122" y="2583871"/>
                </a:lnTo>
                <a:lnTo>
                  <a:pt x="4274778" y="2583871"/>
                </a:lnTo>
                <a:lnTo>
                  <a:pt x="4274778" y="202422"/>
                </a:lnTo>
                <a:lnTo>
                  <a:pt x="3787300" y="202422"/>
                </a:lnTo>
                <a:lnTo>
                  <a:pt x="3787300" y="2583871"/>
                </a:lnTo>
                <a:lnTo>
                  <a:pt x="3582742" y="2583871"/>
                </a:lnTo>
                <a:lnTo>
                  <a:pt x="3582742" y="1336669"/>
                </a:lnTo>
                <a:lnTo>
                  <a:pt x="3399965" y="1907636"/>
                </a:lnTo>
                <a:lnTo>
                  <a:pt x="3307722" y="1907636"/>
                </a:lnTo>
                <a:lnTo>
                  <a:pt x="3307722" y="2583871"/>
                </a:lnTo>
                <a:lnTo>
                  <a:pt x="3103165" y="2583871"/>
                </a:lnTo>
                <a:lnTo>
                  <a:pt x="3103165" y="1938811"/>
                </a:lnTo>
                <a:lnTo>
                  <a:pt x="2761097" y="1938811"/>
                </a:lnTo>
                <a:lnTo>
                  <a:pt x="2761097" y="2583871"/>
                </a:lnTo>
                <a:lnTo>
                  <a:pt x="2556540" y="2583871"/>
                </a:lnTo>
                <a:lnTo>
                  <a:pt x="2556540" y="2054541"/>
                </a:lnTo>
                <a:cubicBezTo>
                  <a:pt x="2542233" y="2155752"/>
                  <a:pt x="2505080" y="2234543"/>
                  <a:pt x="2444225" y="2294330"/>
                </a:cubicBezTo>
                <a:cubicBezTo>
                  <a:pt x="2325078" y="2411129"/>
                  <a:pt x="2145717" y="2425435"/>
                  <a:pt x="1935394" y="2425435"/>
                </a:cubicBezTo>
                <a:cubicBezTo>
                  <a:pt x="1901444" y="2425435"/>
                  <a:pt x="1866639" y="2425221"/>
                  <a:pt x="1831407" y="2424581"/>
                </a:cubicBezTo>
                <a:lnTo>
                  <a:pt x="1821372" y="2424581"/>
                </a:lnTo>
                <a:cubicBezTo>
                  <a:pt x="1812617" y="2424367"/>
                  <a:pt x="1803435" y="2424367"/>
                  <a:pt x="1794467" y="2424367"/>
                </a:cubicBezTo>
                <a:cubicBezTo>
                  <a:pt x="1794467" y="2424581"/>
                  <a:pt x="1794467" y="2424581"/>
                  <a:pt x="1794467" y="2424581"/>
                </a:cubicBezTo>
                <a:cubicBezTo>
                  <a:pt x="1793400" y="2475400"/>
                  <a:pt x="1796176" y="2528354"/>
                  <a:pt x="1794467" y="2583871"/>
                </a:cubicBezTo>
                <a:lnTo>
                  <a:pt x="1589910" y="2583871"/>
                </a:lnTo>
                <a:cubicBezTo>
                  <a:pt x="1591191" y="2531130"/>
                  <a:pt x="1588629" y="2477749"/>
                  <a:pt x="1589910" y="2424794"/>
                </a:cubicBezTo>
                <a:cubicBezTo>
                  <a:pt x="1482934" y="2425862"/>
                  <a:pt x="1382363" y="2426502"/>
                  <a:pt x="1291829" y="2415826"/>
                </a:cubicBezTo>
                <a:lnTo>
                  <a:pt x="1291829" y="2583871"/>
                </a:lnTo>
                <a:lnTo>
                  <a:pt x="1087485" y="2583871"/>
                </a:lnTo>
                <a:lnTo>
                  <a:pt x="1087485" y="2360096"/>
                </a:lnTo>
                <a:cubicBezTo>
                  <a:pt x="1053534" y="2343228"/>
                  <a:pt x="1022573" y="2321448"/>
                  <a:pt x="994815" y="2294330"/>
                </a:cubicBezTo>
                <a:cubicBezTo>
                  <a:pt x="914743" y="2215966"/>
                  <a:pt x="875881" y="2104079"/>
                  <a:pt x="875881" y="1952690"/>
                </a:cubicBezTo>
                <a:cubicBezTo>
                  <a:pt x="875881" y="1865998"/>
                  <a:pt x="888479" y="1782510"/>
                  <a:pt x="912180" y="1703505"/>
                </a:cubicBezTo>
                <a:lnTo>
                  <a:pt x="656377" y="1103713"/>
                </a:lnTo>
                <a:lnTo>
                  <a:pt x="204344" y="2114969"/>
                </a:lnTo>
                <a:lnTo>
                  <a:pt x="204344" y="2583871"/>
                </a:lnTo>
                <a:lnTo>
                  <a:pt x="0" y="2583871"/>
                </a:lnTo>
                <a:lnTo>
                  <a:pt x="0" y="2072477"/>
                </a:lnTo>
                <a:lnTo>
                  <a:pt x="660648" y="594028"/>
                </a:lnTo>
                <a:lnTo>
                  <a:pt x="1029833" y="1459873"/>
                </a:lnTo>
                <a:cubicBezTo>
                  <a:pt x="1182717" y="1240369"/>
                  <a:pt x="1434677" y="1096666"/>
                  <a:pt x="1719306" y="1096666"/>
                </a:cubicBezTo>
                <a:cubicBezTo>
                  <a:pt x="1883721" y="1096666"/>
                  <a:pt x="2037459" y="1144496"/>
                  <a:pt x="2167283" y="1227557"/>
                </a:cubicBezTo>
                <a:lnTo>
                  <a:pt x="2055182" y="876949"/>
                </a:lnTo>
                <a:lnTo>
                  <a:pt x="3582529" y="876949"/>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139" name="Google Shape;139;p19"/>
          <p:cNvSpPr txBox="1"/>
          <p:nvPr>
            <p:ph type="title"/>
          </p:nvPr>
        </p:nvSpPr>
        <p:spPr>
          <a:xfrm>
            <a:off x="623888" y="1282303"/>
            <a:ext cx="3948000" cy="21396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3600"/>
              <a:buFont typeface="Arial"/>
              <a:buNone/>
              <a:defRPr sz="3600">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0" name="Google Shape;140;p19"/>
          <p:cNvSpPr txBox="1"/>
          <p:nvPr>
            <p:ph idx="1" type="body"/>
          </p:nvPr>
        </p:nvSpPr>
        <p:spPr>
          <a:xfrm>
            <a:off x="623888" y="3535171"/>
            <a:ext cx="3948000" cy="2739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800"/>
              </a:spcBef>
              <a:spcAft>
                <a:spcPts val="0"/>
              </a:spcAft>
              <a:buClr>
                <a:schemeClr val="dk1"/>
              </a:buClr>
              <a:buSzPts val="1500"/>
              <a:buNone/>
              <a:defRPr sz="1500">
                <a:solidFill>
                  <a:schemeClr val="dk1"/>
                </a:solidFill>
              </a:defRPr>
            </a:lvl1pPr>
            <a:lvl2pPr indent="-228600" lvl="1" marL="914400" algn="l">
              <a:lnSpc>
                <a:spcPct val="90000"/>
              </a:lnSpc>
              <a:spcBef>
                <a:spcPts val="400"/>
              </a:spcBef>
              <a:spcAft>
                <a:spcPts val="0"/>
              </a:spcAft>
              <a:buClr>
                <a:srgbClr val="787A95"/>
              </a:buClr>
              <a:buSzPts val="1500"/>
              <a:buNone/>
              <a:defRPr sz="1500">
                <a:solidFill>
                  <a:srgbClr val="787A95"/>
                </a:solidFill>
              </a:defRPr>
            </a:lvl2pPr>
            <a:lvl3pPr indent="-228600" lvl="2" marL="1371600" algn="l">
              <a:lnSpc>
                <a:spcPct val="90000"/>
              </a:lnSpc>
              <a:spcBef>
                <a:spcPts val="400"/>
              </a:spcBef>
              <a:spcAft>
                <a:spcPts val="0"/>
              </a:spcAft>
              <a:buClr>
                <a:srgbClr val="787A95"/>
              </a:buClr>
              <a:buSzPts val="1400"/>
              <a:buNone/>
              <a:defRPr sz="1400">
                <a:solidFill>
                  <a:srgbClr val="787A95"/>
                </a:solidFill>
              </a:defRPr>
            </a:lvl3pPr>
            <a:lvl4pPr indent="-228600" lvl="3" marL="1828800" algn="l">
              <a:lnSpc>
                <a:spcPct val="90000"/>
              </a:lnSpc>
              <a:spcBef>
                <a:spcPts val="400"/>
              </a:spcBef>
              <a:spcAft>
                <a:spcPts val="0"/>
              </a:spcAft>
              <a:buClr>
                <a:srgbClr val="787A95"/>
              </a:buClr>
              <a:buSzPts val="1200"/>
              <a:buNone/>
              <a:defRPr sz="1200">
                <a:solidFill>
                  <a:srgbClr val="787A95"/>
                </a:solidFill>
              </a:defRPr>
            </a:lvl4pPr>
            <a:lvl5pPr indent="-228600" lvl="4" marL="2286000" algn="l">
              <a:lnSpc>
                <a:spcPct val="90000"/>
              </a:lnSpc>
              <a:spcBef>
                <a:spcPts val="400"/>
              </a:spcBef>
              <a:spcAft>
                <a:spcPts val="0"/>
              </a:spcAft>
              <a:buClr>
                <a:srgbClr val="787A95"/>
              </a:buClr>
              <a:buSzPts val="1200"/>
              <a:buNone/>
              <a:defRPr sz="1200">
                <a:solidFill>
                  <a:srgbClr val="787A95"/>
                </a:solidFill>
              </a:defRPr>
            </a:lvl5pPr>
            <a:lvl6pPr indent="-228600" lvl="5" marL="2743200" algn="l">
              <a:lnSpc>
                <a:spcPct val="90000"/>
              </a:lnSpc>
              <a:spcBef>
                <a:spcPts val="400"/>
              </a:spcBef>
              <a:spcAft>
                <a:spcPts val="0"/>
              </a:spcAft>
              <a:buClr>
                <a:srgbClr val="787A95"/>
              </a:buClr>
              <a:buSzPts val="1200"/>
              <a:buNone/>
              <a:defRPr sz="1200">
                <a:solidFill>
                  <a:srgbClr val="787A95"/>
                </a:solidFill>
              </a:defRPr>
            </a:lvl6pPr>
            <a:lvl7pPr indent="-228600" lvl="6" marL="3200400" algn="l">
              <a:lnSpc>
                <a:spcPct val="90000"/>
              </a:lnSpc>
              <a:spcBef>
                <a:spcPts val="400"/>
              </a:spcBef>
              <a:spcAft>
                <a:spcPts val="0"/>
              </a:spcAft>
              <a:buClr>
                <a:srgbClr val="787A95"/>
              </a:buClr>
              <a:buSzPts val="1200"/>
              <a:buNone/>
              <a:defRPr sz="1200">
                <a:solidFill>
                  <a:srgbClr val="787A95"/>
                </a:solidFill>
              </a:defRPr>
            </a:lvl7pPr>
            <a:lvl8pPr indent="-228600" lvl="7" marL="3657600" algn="l">
              <a:lnSpc>
                <a:spcPct val="90000"/>
              </a:lnSpc>
              <a:spcBef>
                <a:spcPts val="400"/>
              </a:spcBef>
              <a:spcAft>
                <a:spcPts val="0"/>
              </a:spcAft>
              <a:buClr>
                <a:srgbClr val="787A95"/>
              </a:buClr>
              <a:buSzPts val="1200"/>
              <a:buNone/>
              <a:defRPr sz="1200">
                <a:solidFill>
                  <a:srgbClr val="787A95"/>
                </a:solidFill>
              </a:defRPr>
            </a:lvl8pPr>
            <a:lvl9pPr indent="-228600" lvl="8" marL="4114800" algn="l">
              <a:lnSpc>
                <a:spcPct val="90000"/>
              </a:lnSpc>
              <a:spcBef>
                <a:spcPts val="400"/>
              </a:spcBef>
              <a:spcAft>
                <a:spcPts val="0"/>
              </a:spcAft>
              <a:buClr>
                <a:srgbClr val="787A95"/>
              </a:buClr>
              <a:buSzPts val="1200"/>
              <a:buNone/>
              <a:defRPr sz="1200">
                <a:solidFill>
                  <a:srgbClr val="787A95"/>
                </a:solidFill>
              </a:defRPr>
            </a:lvl9pPr>
          </a:lstStyle>
          <a:p/>
        </p:txBody>
      </p:sp>
      <p:sp>
        <p:nvSpPr>
          <p:cNvPr id="141" name="Google Shape;141;p19"/>
          <p:cNvSpPr txBox="1"/>
          <p:nvPr>
            <p:ph idx="10" type="dt"/>
          </p:nvPr>
        </p:nvSpPr>
        <p:spPr>
          <a:xfrm>
            <a:off x="623888" y="4767263"/>
            <a:ext cx="955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chemeClr val="dk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2" name="Google Shape;142;p19"/>
          <p:cNvSpPr txBox="1"/>
          <p:nvPr>
            <p:ph idx="11" type="ftr"/>
          </p:nvPr>
        </p:nvSpPr>
        <p:spPr>
          <a:xfrm>
            <a:off x="54292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solidFill>
                  <a:schemeClr val="dk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3" name="Google Shape;143;p19"/>
          <p:cNvSpPr txBox="1"/>
          <p:nvPr>
            <p:ph idx="12" type="sldNum"/>
          </p:nvPr>
        </p:nvSpPr>
        <p:spPr>
          <a:xfrm>
            <a:off x="8582296" y="4767263"/>
            <a:ext cx="3837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900">
                <a:solidFill>
                  <a:schemeClr val="dk1"/>
                </a:solidFill>
                <a:latin typeface="Arial"/>
                <a:ea typeface="Arial"/>
                <a:cs typeface="Arial"/>
                <a:sym typeface="Arial"/>
              </a:defRPr>
            </a:lvl1pPr>
            <a:lvl2pPr indent="0" lvl="1" marL="0" algn="r">
              <a:spcBef>
                <a:spcPts val="0"/>
              </a:spcBef>
              <a:buNone/>
              <a:defRPr sz="900">
                <a:solidFill>
                  <a:schemeClr val="dk1"/>
                </a:solidFill>
                <a:latin typeface="Arial"/>
                <a:ea typeface="Arial"/>
                <a:cs typeface="Arial"/>
                <a:sym typeface="Arial"/>
              </a:defRPr>
            </a:lvl2pPr>
            <a:lvl3pPr indent="0" lvl="2" marL="0" algn="r">
              <a:spcBef>
                <a:spcPts val="0"/>
              </a:spcBef>
              <a:buNone/>
              <a:defRPr sz="900">
                <a:solidFill>
                  <a:schemeClr val="dk1"/>
                </a:solidFill>
                <a:latin typeface="Arial"/>
                <a:ea typeface="Arial"/>
                <a:cs typeface="Arial"/>
                <a:sym typeface="Arial"/>
              </a:defRPr>
            </a:lvl3pPr>
            <a:lvl4pPr indent="0" lvl="3" marL="0" algn="r">
              <a:spcBef>
                <a:spcPts val="0"/>
              </a:spcBef>
              <a:buNone/>
              <a:defRPr sz="900">
                <a:solidFill>
                  <a:schemeClr val="dk1"/>
                </a:solidFill>
                <a:latin typeface="Arial"/>
                <a:ea typeface="Arial"/>
                <a:cs typeface="Arial"/>
                <a:sym typeface="Arial"/>
              </a:defRPr>
            </a:lvl4pPr>
            <a:lvl5pPr indent="0" lvl="4" marL="0" algn="r">
              <a:spcBef>
                <a:spcPts val="0"/>
              </a:spcBef>
              <a:buNone/>
              <a:defRPr sz="900">
                <a:solidFill>
                  <a:schemeClr val="dk1"/>
                </a:solidFill>
                <a:latin typeface="Arial"/>
                <a:ea typeface="Arial"/>
                <a:cs typeface="Arial"/>
                <a:sym typeface="Arial"/>
              </a:defRPr>
            </a:lvl5pPr>
            <a:lvl6pPr indent="0" lvl="5" marL="0" algn="r">
              <a:spcBef>
                <a:spcPts val="0"/>
              </a:spcBef>
              <a:buNone/>
              <a:defRPr sz="900">
                <a:solidFill>
                  <a:schemeClr val="dk1"/>
                </a:solidFill>
                <a:latin typeface="Arial"/>
                <a:ea typeface="Arial"/>
                <a:cs typeface="Arial"/>
                <a:sym typeface="Arial"/>
              </a:defRPr>
            </a:lvl6pPr>
            <a:lvl7pPr indent="0" lvl="6" marL="0" algn="r">
              <a:spcBef>
                <a:spcPts val="0"/>
              </a:spcBef>
              <a:buNone/>
              <a:defRPr sz="900">
                <a:solidFill>
                  <a:schemeClr val="dk1"/>
                </a:solidFill>
                <a:latin typeface="Arial"/>
                <a:ea typeface="Arial"/>
                <a:cs typeface="Arial"/>
                <a:sym typeface="Arial"/>
              </a:defRPr>
            </a:lvl7pPr>
            <a:lvl8pPr indent="0" lvl="7" marL="0" algn="r">
              <a:spcBef>
                <a:spcPts val="0"/>
              </a:spcBef>
              <a:buNone/>
              <a:defRPr sz="900">
                <a:solidFill>
                  <a:schemeClr val="dk1"/>
                </a:solidFill>
                <a:latin typeface="Arial"/>
                <a:ea typeface="Arial"/>
                <a:cs typeface="Arial"/>
                <a:sym typeface="Arial"/>
              </a:defRPr>
            </a:lvl8pPr>
            <a:lvl9pPr indent="0" lvl="8" marL="0" algn="r">
              <a:spcBef>
                <a:spcPts val="0"/>
              </a:spcBef>
              <a:buNone/>
              <a:defRPr sz="9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44" name="Shape 144"/>
        <p:cNvGrpSpPr/>
        <p:nvPr/>
      </p:nvGrpSpPr>
      <p:grpSpPr>
        <a:xfrm>
          <a:off x="0" y="0"/>
          <a:ext cx="0" cy="0"/>
          <a:chOff x="0" y="0"/>
          <a:chExt cx="0" cy="0"/>
        </a:xfrm>
      </p:grpSpPr>
      <p:sp>
        <p:nvSpPr>
          <p:cNvPr id="145" name="Google Shape;145;p20"/>
          <p:cNvSpPr txBox="1"/>
          <p:nvPr>
            <p:ph type="title"/>
          </p:nvPr>
        </p:nvSpPr>
        <p:spPr>
          <a:xfrm>
            <a:off x="311700" y="445025"/>
            <a:ext cx="8520600" cy="572700"/>
          </a:xfrm>
          <a:prstGeom prst="rect">
            <a:avLst/>
          </a:prstGeom>
        </p:spPr>
        <p:txBody>
          <a:bodyPr anchorCtr="0" anchor="ctr" bIns="0" lIns="0" spcFirstLastPara="1" rIns="0" wrap="square" tIns="0">
            <a:noAutofit/>
          </a:bodyPr>
          <a:lstStyle>
            <a:lvl1pPr lvl="0">
              <a:spcBef>
                <a:spcPts val="0"/>
              </a:spcBef>
              <a:spcAft>
                <a:spcPts val="0"/>
              </a:spcAft>
              <a:buSzPts val="27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46" name="Google Shape;146;p20"/>
          <p:cNvSpPr txBox="1"/>
          <p:nvPr>
            <p:ph idx="1" type="body"/>
          </p:nvPr>
        </p:nvSpPr>
        <p:spPr>
          <a:xfrm>
            <a:off x="311700" y="1152475"/>
            <a:ext cx="8520600" cy="3416400"/>
          </a:xfrm>
          <a:prstGeom prst="rect">
            <a:avLst/>
          </a:prstGeom>
        </p:spPr>
        <p:txBody>
          <a:bodyPr anchorCtr="0" anchor="t" bIns="0" lIns="0" spcFirstLastPara="1" rIns="0" wrap="square" tIns="0">
            <a:noAutofit/>
          </a:bodyPr>
          <a:lstStyle>
            <a:lvl1pPr indent="-330200" lvl="0" marL="457200">
              <a:spcBef>
                <a:spcPts val="800"/>
              </a:spcBef>
              <a:spcAft>
                <a:spcPts val="0"/>
              </a:spcAft>
              <a:buSzPts val="1600"/>
              <a:buChar char="•"/>
              <a:defRPr/>
            </a:lvl1pPr>
            <a:lvl2pPr indent="-317500" lvl="1" marL="914400">
              <a:spcBef>
                <a:spcPts val="400"/>
              </a:spcBef>
              <a:spcAft>
                <a:spcPts val="0"/>
              </a:spcAft>
              <a:buSzPts val="1400"/>
              <a:buChar char="•"/>
              <a:defRPr/>
            </a:lvl2pPr>
            <a:lvl3pPr indent="-304800" lvl="2" marL="1371600">
              <a:spcBef>
                <a:spcPts val="400"/>
              </a:spcBef>
              <a:spcAft>
                <a:spcPts val="0"/>
              </a:spcAft>
              <a:buSzPts val="1200"/>
              <a:buChar char="•"/>
              <a:defRPr/>
            </a:lvl3pPr>
            <a:lvl4pPr indent="-304800" lvl="3" marL="1828800">
              <a:spcBef>
                <a:spcPts val="400"/>
              </a:spcBef>
              <a:spcAft>
                <a:spcPts val="0"/>
              </a:spcAft>
              <a:buSzPts val="1200"/>
              <a:buChar char="•"/>
              <a:defRPr/>
            </a:lvl4pPr>
            <a:lvl5pPr indent="-304800" lvl="4" marL="2286000">
              <a:spcBef>
                <a:spcPts val="400"/>
              </a:spcBef>
              <a:spcAft>
                <a:spcPts val="0"/>
              </a:spcAft>
              <a:buSzPts val="1200"/>
              <a:buChar char="•"/>
              <a:defRPr/>
            </a:lvl5pPr>
            <a:lvl6pPr indent="-317500" lvl="5" marL="2743200">
              <a:spcBef>
                <a:spcPts val="400"/>
              </a:spcBef>
              <a:spcAft>
                <a:spcPts val="0"/>
              </a:spcAft>
              <a:buSzPts val="1400"/>
              <a:buChar char="•"/>
              <a:defRPr/>
            </a:lvl6pPr>
            <a:lvl7pPr indent="-317500" lvl="6" marL="3200400">
              <a:spcBef>
                <a:spcPts val="400"/>
              </a:spcBef>
              <a:spcAft>
                <a:spcPts val="0"/>
              </a:spcAft>
              <a:buSzPts val="1400"/>
              <a:buChar char="•"/>
              <a:defRPr/>
            </a:lvl7pPr>
            <a:lvl8pPr indent="-317500" lvl="7" marL="3657600">
              <a:spcBef>
                <a:spcPts val="400"/>
              </a:spcBef>
              <a:spcAft>
                <a:spcPts val="0"/>
              </a:spcAft>
              <a:buSzPts val="1400"/>
              <a:buChar char="•"/>
              <a:defRPr/>
            </a:lvl8pPr>
            <a:lvl9pPr indent="-317500" lvl="8" marL="4114800">
              <a:spcBef>
                <a:spcPts val="400"/>
              </a:spcBef>
              <a:spcAft>
                <a:spcPts val="0"/>
              </a:spcAft>
              <a:buSzPts val="1400"/>
              <a:buChar char="•"/>
              <a:defRPr/>
            </a:lvl9pPr>
          </a:lstStyle>
          <a:p/>
        </p:txBody>
      </p:sp>
      <p:sp>
        <p:nvSpPr>
          <p:cNvPr id="147" name="Google Shape;147;p20"/>
          <p:cNvSpPr txBox="1"/>
          <p:nvPr>
            <p:ph idx="12" type="sldNum"/>
          </p:nvPr>
        </p:nvSpPr>
        <p:spPr>
          <a:xfrm>
            <a:off x="8472458" y="4663217"/>
            <a:ext cx="548700" cy="393600"/>
          </a:xfrm>
          <a:prstGeom prst="rect">
            <a:avLst/>
          </a:prstGeom>
        </p:spPr>
        <p:txBody>
          <a:bodyPr anchorCtr="0" anchor="ctr" bIns="34275" lIns="68575" spcFirstLastPara="1" rIns="68575" wrap="square" tIns="3427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bild Aalto Ljus">
  <p:cSld name="Rubrikbild Aalto Ljus">
    <p:bg>
      <p:bgPr>
        <a:solidFill>
          <a:srgbClr val="FEE1EF"/>
        </a:solidFill>
      </p:bgPr>
    </p:bg>
    <p:spTree>
      <p:nvGrpSpPr>
        <p:cNvPr id="20" name="Shape 20"/>
        <p:cNvGrpSpPr/>
        <p:nvPr/>
      </p:nvGrpSpPr>
      <p:grpSpPr>
        <a:xfrm>
          <a:off x="0" y="0"/>
          <a:ext cx="0" cy="0"/>
          <a:chOff x="0" y="0"/>
          <a:chExt cx="0" cy="0"/>
        </a:xfrm>
      </p:grpSpPr>
      <p:sp>
        <p:nvSpPr>
          <p:cNvPr id="21" name="Google Shape;21;p3"/>
          <p:cNvSpPr/>
          <p:nvPr/>
        </p:nvSpPr>
        <p:spPr>
          <a:xfrm>
            <a:off x="5429250" y="0"/>
            <a:ext cx="37149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22" name="Google Shape;22;p3"/>
          <p:cNvSpPr txBox="1"/>
          <p:nvPr>
            <p:ph type="ctrTitle"/>
          </p:nvPr>
        </p:nvSpPr>
        <p:spPr>
          <a:xfrm>
            <a:off x="628650" y="2179492"/>
            <a:ext cx="3998700" cy="17907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dk1"/>
              </a:buClr>
              <a:buSzPts val="3600"/>
              <a:buFont typeface="Arial"/>
              <a:buNone/>
              <a:defRPr b="0" sz="3600">
                <a:solidFill>
                  <a:schemeClr val="dk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23" name="Google Shape;23;p3"/>
          <p:cNvSpPr txBox="1"/>
          <p:nvPr>
            <p:ph idx="1" type="subTitle"/>
          </p:nvPr>
        </p:nvSpPr>
        <p:spPr>
          <a:xfrm>
            <a:off x="628650" y="4060447"/>
            <a:ext cx="3998700" cy="408300"/>
          </a:xfrm>
          <a:prstGeom prst="rect">
            <a:avLst/>
          </a:prstGeom>
          <a:noFill/>
          <a:ln>
            <a:noFill/>
          </a:ln>
        </p:spPr>
        <p:txBody>
          <a:bodyPr anchorCtr="0" anchor="t" bIns="0" lIns="0" spcFirstLastPara="1" rIns="0" wrap="square" tIns="0">
            <a:normAutofit/>
          </a:bodyPr>
          <a:lstStyle>
            <a:lvl1pPr lvl="0" algn="l">
              <a:lnSpc>
                <a:spcPct val="90000"/>
              </a:lnSpc>
              <a:spcBef>
                <a:spcPts val="800"/>
              </a:spcBef>
              <a:spcAft>
                <a:spcPts val="0"/>
              </a:spcAft>
              <a:buClr>
                <a:schemeClr val="dk1"/>
              </a:buClr>
              <a:buSzPts val="1500"/>
              <a:buNone/>
              <a:defRPr sz="1500">
                <a:solidFill>
                  <a:schemeClr val="dk1"/>
                </a:solidFill>
              </a:defRPr>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24" name="Google Shape;24;p3"/>
          <p:cNvSpPr txBox="1"/>
          <p:nvPr>
            <p:ph idx="10" type="dt"/>
          </p:nvPr>
        </p:nvSpPr>
        <p:spPr>
          <a:xfrm>
            <a:off x="628650" y="4559040"/>
            <a:ext cx="955200" cy="2739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solidFill>
                  <a:schemeClr val="dk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5" name="Google Shape;25;p3"/>
          <p:cNvSpPr txBox="1"/>
          <p:nvPr>
            <p:ph idx="11" type="ftr"/>
          </p:nvPr>
        </p:nvSpPr>
        <p:spPr>
          <a:xfrm>
            <a:off x="54292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6" name="Google Shape;26;p3"/>
          <p:cNvSpPr txBox="1"/>
          <p:nvPr>
            <p:ph idx="12" type="sldNum"/>
          </p:nvPr>
        </p:nvSpPr>
        <p:spPr>
          <a:xfrm>
            <a:off x="8582296" y="4767263"/>
            <a:ext cx="3837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
              <a:t>‹#›</a:t>
            </a:fld>
            <a:endParaRPr/>
          </a:p>
        </p:txBody>
      </p:sp>
      <p:sp>
        <p:nvSpPr>
          <p:cNvPr id="27" name="Google Shape;27;p3"/>
          <p:cNvSpPr/>
          <p:nvPr>
            <p:ph idx="2" type="pic"/>
          </p:nvPr>
        </p:nvSpPr>
        <p:spPr>
          <a:xfrm>
            <a:off x="4905374" y="0"/>
            <a:ext cx="4238700" cy="5143500"/>
          </a:xfrm>
          <a:prstGeom prst="rect">
            <a:avLst/>
          </a:prstGeom>
          <a:solidFill>
            <a:schemeClr val="lt1"/>
          </a:solidFill>
          <a:ln>
            <a:noFill/>
          </a:ln>
        </p:spPr>
      </p:sp>
      <p:sp>
        <p:nvSpPr>
          <p:cNvPr id="28" name="Google Shape;28;p3"/>
          <p:cNvSpPr/>
          <p:nvPr/>
        </p:nvSpPr>
        <p:spPr>
          <a:xfrm>
            <a:off x="628649" y="661559"/>
            <a:ext cx="982930" cy="469383"/>
          </a:xfrm>
          <a:custGeom>
            <a:rect b="b" l="l" r="r" t="t"/>
            <a:pathLst>
              <a:path extrusionOk="0" h="889825" w="1863375">
                <a:moveTo>
                  <a:pt x="1205864" y="755141"/>
                </a:moveTo>
                <a:lnTo>
                  <a:pt x="1167478" y="763047"/>
                </a:lnTo>
                <a:cubicBezTo>
                  <a:pt x="1158906" y="764666"/>
                  <a:pt x="1152524" y="767047"/>
                  <a:pt x="1148238" y="770095"/>
                </a:cubicBezTo>
                <a:cubicBezTo>
                  <a:pt x="1143952" y="773143"/>
                  <a:pt x="1141856" y="777906"/>
                  <a:pt x="1141856" y="783526"/>
                </a:cubicBezTo>
                <a:cubicBezTo>
                  <a:pt x="1141856" y="789145"/>
                  <a:pt x="1144047" y="793717"/>
                  <a:pt x="1148428" y="797051"/>
                </a:cubicBezTo>
                <a:cubicBezTo>
                  <a:pt x="1152810" y="800385"/>
                  <a:pt x="1158620" y="802099"/>
                  <a:pt x="1165955" y="802099"/>
                </a:cubicBezTo>
                <a:cubicBezTo>
                  <a:pt x="1171003" y="802099"/>
                  <a:pt x="1175956" y="801528"/>
                  <a:pt x="1180718" y="800290"/>
                </a:cubicBezTo>
                <a:cubicBezTo>
                  <a:pt x="1185481" y="799147"/>
                  <a:pt x="1189767" y="797146"/>
                  <a:pt x="1193672" y="794384"/>
                </a:cubicBezTo>
                <a:cubicBezTo>
                  <a:pt x="1197482" y="791622"/>
                  <a:pt x="1200530" y="788098"/>
                  <a:pt x="1202626" y="783716"/>
                </a:cubicBezTo>
                <a:cubicBezTo>
                  <a:pt x="1204816" y="779335"/>
                  <a:pt x="1205864" y="774096"/>
                  <a:pt x="1205864" y="768000"/>
                </a:cubicBezTo>
                <a:lnTo>
                  <a:pt x="1205864" y="767905"/>
                </a:lnTo>
                <a:close/>
                <a:moveTo>
                  <a:pt x="1373790" y="695420"/>
                </a:moveTo>
                <a:cubicBezTo>
                  <a:pt x="1360170" y="695420"/>
                  <a:pt x="1349597" y="700087"/>
                  <a:pt x="1342072" y="709421"/>
                </a:cubicBezTo>
                <a:cubicBezTo>
                  <a:pt x="1334547" y="718756"/>
                  <a:pt x="1330832" y="731614"/>
                  <a:pt x="1330832" y="748093"/>
                </a:cubicBezTo>
                <a:cubicBezTo>
                  <a:pt x="1330832" y="764571"/>
                  <a:pt x="1334452" y="777525"/>
                  <a:pt x="1341786" y="786955"/>
                </a:cubicBezTo>
                <a:cubicBezTo>
                  <a:pt x="1349120" y="796385"/>
                  <a:pt x="1359312" y="801147"/>
                  <a:pt x="1372552" y="801147"/>
                </a:cubicBezTo>
                <a:cubicBezTo>
                  <a:pt x="1381315" y="801147"/>
                  <a:pt x="1388840" y="798956"/>
                  <a:pt x="1395126" y="794480"/>
                </a:cubicBezTo>
                <a:cubicBezTo>
                  <a:pt x="1401413" y="790098"/>
                  <a:pt x="1406366" y="783716"/>
                  <a:pt x="1409795" y="775620"/>
                </a:cubicBezTo>
                <a:lnTo>
                  <a:pt x="1409795" y="775525"/>
                </a:lnTo>
                <a:cubicBezTo>
                  <a:pt x="1413224" y="767429"/>
                  <a:pt x="1414938" y="757713"/>
                  <a:pt x="1414938" y="746283"/>
                </a:cubicBezTo>
                <a:cubicBezTo>
                  <a:pt x="1414938" y="735806"/>
                  <a:pt x="1413224" y="726662"/>
                  <a:pt x="1409795" y="719041"/>
                </a:cubicBezTo>
                <a:cubicBezTo>
                  <a:pt x="1406366" y="711422"/>
                  <a:pt x="1401508" y="705611"/>
                  <a:pt x="1395317" y="701516"/>
                </a:cubicBezTo>
                <a:cubicBezTo>
                  <a:pt x="1389030" y="697420"/>
                  <a:pt x="1381886" y="695420"/>
                  <a:pt x="1373790" y="695420"/>
                </a:cubicBezTo>
                <a:close/>
                <a:moveTo>
                  <a:pt x="1578673" y="694848"/>
                </a:moveTo>
                <a:cubicBezTo>
                  <a:pt x="1569910" y="694848"/>
                  <a:pt x="1562290" y="696848"/>
                  <a:pt x="1555813" y="700944"/>
                </a:cubicBezTo>
                <a:cubicBezTo>
                  <a:pt x="1549241" y="704944"/>
                  <a:pt x="1544288" y="711040"/>
                  <a:pt x="1540859" y="719041"/>
                </a:cubicBezTo>
                <a:cubicBezTo>
                  <a:pt x="1539145" y="723232"/>
                  <a:pt x="1537811" y="727900"/>
                  <a:pt x="1536954" y="732948"/>
                </a:cubicBezTo>
                <a:lnTo>
                  <a:pt x="1617059" y="732948"/>
                </a:lnTo>
                <a:cubicBezTo>
                  <a:pt x="1616297" y="721613"/>
                  <a:pt x="1613059" y="712469"/>
                  <a:pt x="1607058" y="705992"/>
                </a:cubicBezTo>
                <a:cubicBezTo>
                  <a:pt x="1600105" y="698563"/>
                  <a:pt x="1590675" y="694848"/>
                  <a:pt x="1578673" y="694848"/>
                </a:cubicBezTo>
                <a:close/>
                <a:moveTo>
                  <a:pt x="662177" y="694467"/>
                </a:moveTo>
                <a:cubicBezTo>
                  <a:pt x="653033" y="694467"/>
                  <a:pt x="645223" y="696562"/>
                  <a:pt x="638841" y="700753"/>
                </a:cubicBezTo>
                <a:cubicBezTo>
                  <a:pt x="632459" y="704849"/>
                  <a:pt x="627506" y="710945"/>
                  <a:pt x="624077" y="718851"/>
                </a:cubicBezTo>
                <a:cubicBezTo>
                  <a:pt x="620648" y="726757"/>
                  <a:pt x="618934" y="736663"/>
                  <a:pt x="618934" y="748093"/>
                </a:cubicBezTo>
                <a:cubicBezTo>
                  <a:pt x="618934" y="759523"/>
                  <a:pt x="620648" y="769238"/>
                  <a:pt x="624077" y="777239"/>
                </a:cubicBezTo>
                <a:cubicBezTo>
                  <a:pt x="627506" y="785240"/>
                  <a:pt x="632459" y="791336"/>
                  <a:pt x="638841" y="795527"/>
                </a:cubicBezTo>
                <a:cubicBezTo>
                  <a:pt x="645223" y="799718"/>
                  <a:pt x="653033" y="801814"/>
                  <a:pt x="662177" y="801814"/>
                </a:cubicBezTo>
                <a:cubicBezTo>
                  <a:pt x="671321" y="801814"/>
                  <a:pt x="679037" y="799718"/>
                  <a:pt x="685323" y="795527"/>
                </a:cubicBezTo>
                <a:cubicBezTo>
                  <a:pt x="691610" y="791336"/>
                  <a:pt x="696562" y="785240"/>
                  <a:pt x="699991" y="777239"/>
                </a:cubicBezTo>
                <a:cubicBezTo>
                  <a:pt x="703420" y="769143"/>
                  <a:pt x="705135" y="759618"/>
                  <a:pt x="705135" y="748093"/>
                </a:cubicBezTo>
                <a:cubicBezTo>
                  <a:pt x="705135" y="736567"/>
                  <a:pt x="703420" y="726757"/>
                  <a:pt x="699991" y="718851"/>
                </a:cubicBezTo>
                <a:cubicBezTo>
                  <a:pt x="696467" y="710945"/>
                  <a:pt x="691610" y="704944"/>
                  <a:pt x="685323" y="700753"/>
                </a:cubicBezTo>
                <a:cubicBezTo>
                  <a:pt x="679037" y="696562"/>
                  <a:pt x="671321" y="694467"/>
                  <a:pt x="662177" y="694467"/>
                </a:cubicBezTo>
                <a:close/>
                <a:moveTo>
                  <a:pt x="496537" y="671893"/>
                </a:moveTo>
                <a:lnTo>
                  <a:pt x="529113" y="671893"/>
                </a:lnTo>
                <a:lnTo>
                  <a:pt x="529113" y="837723"/>
                </a:lnTo>
                <a:cubicBezTo>
                  <a:pt x="529113" y="850772"/>
                  <a:pt x="526732" y="861060"/>
                  <a:pt x="521969" y="868679"/>
                </a:cubicBezTo>
                <a:cubicBezTo>
                  <a:pt x="517207" y="876299"/>
                  <a:pt x="511015" y="881729"/>
                  <a:pt x="503395" y="884967"/>
                </a:cubicBezTo>
                <a:cubicBezTo>
                  <a:pt x="495775" y="888206"/>
                  <a:pt x="487774" y="889825"/>
                  <a:pt x="479202" y="889825"/>
                </a:cubicBezTo>
                <a:cubicBezTo>
                  <a:pt x="472344" y="889825"/>
                  <a:pt x="466057" y="888872"/>
                  <a:pt x="460343" y="887063"/>
                </a:cubicBezTo>
                <a:cubicBezTo>
                  <a:pt x="454723" y="885253"/>
                  <a:pt x="449960" y="882777"/>
                  <a:pt x="446055" y="879729"/>
                </a:cubicBezTo>
                <a:lnTo>
                  <a:pt x="451579" y="853535"/>
                </a:lnTo>
                <a:cubicBezTo>
                  <a:pt x="454437" y="856011"/>
                  <a:pt x="457771" y="858012"/>
                  <a:pt x="461771" y="859631"/>
                </a:cubicBezTo>
                <a:cubicBezTo>
                  <a:pt x="465676" y="861250"/>
                  <a:pt x="470153" y="862107"/>
                  <a:pt x="475011" y="862107"/>
                </a:cubicBezTo>
                <a:cubicBezTo>
                  <a:pt x="481488" y="862107"/>
                  <a:pt x="486727" y="860012"/>
                  <a:pt x="490727" y="855821"/>
                </a:cubicBezTo>
                <a:cubicBezTo>
                  <a:pt x="494632" y="851725"/>
                  <a:pt x="496633" y="844581"/>
                  <a:pt x="496633" y="834675"/>
                </a:cubicBezTo>
                <a:lnTo>
                  <a:pt x="496537" y="834675"/>
                </a:lnTo>
                <a:close/>
                <a:moveTo>
                  <a:pt x="1579245" y="668940"/>
                </a:moveTo>
                <a:cubicBezTo>
                  <a:pt x="1594104" y="668940"/>
                  <a:pt x="1606677" y="671988"/>
                  <a:pt x="1617059" y="678084"/>
                </a:cubicBezTo>
                <a:lnTo>
                  <a:pt x="1616964" y="677798"/>
                </a:lnTo>
                <a:cubicBezTo>
                  <a:pt x="1627346" y="683894"/>
                  <a:pt x="1635252" y="692181"/>
                  <a:pt x="1640776" y="702754"/>
                </a:cubicBezTo>
                <a:cubicBezTo>
                  <a:pt x="1646206" y="713326"/>
                  <a:pt x="1648968" y="725328"/>
                  <a:pt x="1648968" y="738758"/>
                </a:cubicBezTo>
                <a:cubicBezTo>
                  <a:pt x="1648968" y="742473"/>
                  <a:pt x="1648873" y="745902"/>
                  <a:pt x="1648682" y="749140"/>
                </a:cubicBezTo>
                <a:cubicBezTo>
                  <a:pt x="1648396" y="752474"/>
                  <a:pt x="1648111" y="755236"/>
                  <a:pt x="1647730" y="757713"/>
                </a:cubicBezTo>
                <a:lnTo>
                  <a:pt x="1536097" y="757713"/>
                </a:lnTo>
                <a:cubicBezTo>
                  <a:pt x="1536859" y="765047"/>
                  <a:pt x="1538478" y="771619"/>
                  <a:pt x="1541050" y="777239"/>
                </a:cubicBezTo>
                <a:cubicBezTo>
                  <a:pt x="1544669" y="785145"/>
                  <a:pt x="1549908" y="791146"/>
                  <a:pt x="1556575" y="795241"/>
                </a:cubicBezTo>
                <a:cubicBezTo>
                  <a:pt x="1563338" y="799337"/>
                  <a:pt x="1571244" y="801337"/>
                  <a:pt x="1580388" y="801337"/>
                </a:cubicBezTo>
                <a:cubicBezTo>
                  <a:pt x="1590484" y="801337"/>
                  <a:pt x="1598771" y="799432"/>
                  <a:pt x="1605058" y="795527"/>
                </a:cubicBezTo>
                <a:cubicBezTo>
                  <a:pt x="1611344" y="791622"/>
                  <a:pt x="1616392" y="786288"/>
                  <a:pt x="1620012" y="779335"/>
                </a:cubicBezTo>
                <a:lnTo>
                  <a:pt x="1645920" y="791527"/>
                </a:lnTo>
                <a:cubicBezTo>
                  <a:pt x="1642300" y="798861"/>
                  <a:pt x="1637347" y="805147"/>
                  <a:pt x="1631156" y="810577"/>
                </a:cubicBezTo>
                <a:cubicBezTo>
                  <a:pt x="1624965" y="816006"/>
                  <a:pt x="1617631" y="820102"/>
                  <a:pt x="1609058" y="822959"/>
                </a:cubicBezTo>
                <a:cubicBezTo>
                  <a:pt x="1600581" y="825817"/>
                  <a:pt x="1591246" y="827245"/>
                  <a:pt x="1581055" y="827245"/>
                </a:cubicBezTo>
                <a:cubicBezTo>
                  <a:pt x="1565815" y="827245"/>
                  <a:pt x="1552480" y="824102"/>
                  <a:pt x="1540859" y="817816"/>
                </a:cubicBezTo>
                <a:cubicBezTo>
                  <a:pt x="1529334" y="811529"/>
                  <a:pt x="1520285" y="802385"/>
                  <a:pt x="1513903" y="790574"/>
                </a:cubicBezTo>
                <a:cubicBezTo>
                  <a:pt x="1507522" y="778763"/>
                  <a:pt x="1504283" y="764476"/>
                  <a:pt x="1504283" y="748093"/>
                </a:cubicBezTo>
                <a:cubicBezTo>
                  <a:pt x="1504283" y="731710"/>
                  <a:pt x="1507522" y="717517"/>
                  <a:pt x="1513903" y="705611"/>
                </a:cubicBezTo>
                <a:cubicBezTo>
                  <a:pt x="1520285" y="693800"/>
                  <a:pt x="1529143" y="684656"/>
                  <a:pt x="1540573" y="678370"/>
                </a:cubicBezTo>
                <a:cubicBezTo>
                  <a:pt x="1551908" y="672083"/>
                  <a:pt x="1564386" y="668940"/>
                  <a:pt x="1579245" y="668940"/>
                </a:cubicBezTo>
                <a:close/>
                <a:moveTo>
                  <a:pt x="1175765" y="668940"/>
                </a:moveTo>
                <a:cubicBezTo>
                  <a:pt x="1187957" y="668940"/>
                  <a:pt x="1198720" y="670845"/>
                  <a:pt x="1208055" y="674845"/>
                </a:cubicBezTo>
                <a:cubicBezTo>
                  <a:pt x="1217389" y="678751"/>
                  <a:pt x="1224724" y="684751"/>
                  <a:pt x="1230153" y="692657"/>
                </a:cubicBezTo>
                <a:cubicBezTo>
                  <a:pt x="1235582" y="700563"/>
                  <a:pt x="1238249" y="710755"/>
                  <a:pt x="1238249" y="723137"/>
                </a:cubicBezTo>
                <a:lnTo>
                  <a:pt x="1238249" y="791146"/>
                </a:lnTo>
                <a:lnTo>
                  <a:pt x="1238249" y="791241"/>
                </a:lnTo>
                <a:cubicBezTo>
                  <a:pt x="1238249" y="798766"/>
                  <a:pt x="1241964" y="802480"/>
                  <a:pt x="1249489" y="802480"/>
                </a:cubicBezTo>
                <a:cubicBezTo>
                  <a:pt x="1253108" y="802480"/>
                  <a:pt x="1256728" y="802004"/>
                  <a:pt x="1260157" y="800956"/>
                </a:cubicBezTo>
                <a:lnTo>
                  <a:pt x="1258347" y="823531"/>
                </a:lnTo>
                <a:cubicBezTo>
                  <a:pt x="1253585" y="825721"/>
                  <a:pt x="1247774" y="826864"/>
                  <a:pt x="1240631" y="826864"/>
                </a:cubicBezTo>
                <a:cubicBezTo>
                  <a:pt x="1234154" y="826864"/>
                  <a:pt x="1228248" y="825626"/>
                  <a:pt x="1223105" y="823340"/>
                </a:cubicBezTo>
                <a:cubicBezTo>
                  <a:pt x="1217961" y="821054"/>
                  <a:pt x="1213865" y="817435"/>
                  <a:pt x="1210912" y="812672"/>
                </a:cubicBezTo>
                <a:cubicBezTo>
                  <a:pt x="1209579" y="810481"/>
                  <a:pt x="1208531" y="807910"/>
                  <a:pt x="1207769" y="805147"/>
                </a:cubicBezTo>
                <a:cubicBezTo>
                  <a:pt x="1206150" y="807624"/>
                  <a:pt x="1204245" y="810005"/>
                  <a:pt x="1201959" y="812101"/>
                </a:cubicBezTo>
                <a:cubicBezTo>
                  <a:pt x="1196244" y="817339"/>
                  <a:pt x="1189672" y="821149"/>
                  <a:pt x="1182147" y="823721"/>
                </a:cubicBezTo>
                <a:cubicBezTo>
                  <a:pt x="1174622" y="826293"/>
                  <a:pt x="1167002" y="827531"/>
                  <a:pt x="1159287" y="827531"/>
                </a:cubicBezTo>
                <a:cubicBezTo>
                  <a:pt x="1149762" y="827531"/>
                  <a:pt x="1141189" y="826007"/>
                  <a:pt x="1133570" y="822959"/>
                </a:cubicBezTo>
                <a:cubicBezTo>
                  <a:pt x="1125949" y="819911"/>
                  <a:pt x="1119949" y="815244"/>
                  <a:pt x="1115567" y="809053"/>
                </a:cubicBezTo>
                <a:cubicBezTo>
                  <a:pt x="1111186" y="802861"/>
                  <a:pt x="1108995" y="795146"/>
                  <a:pt x="1108995" y="786002"/>
                </a:cubicBezTo>
                <a:cubicBezTo>
                  <a:pt x="1108995" y="774667"/>
                  <a:pt x="1112710" y="765333"/>
                  <a:pt x="1120139" y="757999"/>
                </a:cubicBezTo>
                <a:cubicBezTo>
                  <a:pt x="1127569" y="750664"/>
                  <a:pt x="1138046" y="745711"/>
                  <a:pt x="1151667" y="743044"/>
                </a:cubicBezTo>
                <a:lnTo>
                  <a:pt x="1205960" y="732376"/>
                </a:lnTo>
                <a:lnTo>
                  <a:pt x="1205960" y="726566"/>
                </a:lnTo>
                <a:cubicBezTo>
                  <a:pt x="1205960" y="716374"/>
                  <a:pt x="1203197" y="708564"/>
                  <a:pt x="1197578" y="702944"/>
                </a:cubicBezTo>
                <a:cubicBezTo>
                  <a:pt x="1191958" y="697324"/>
                  <a:pt x="1184243" y="694562"/>
                  <a:pt x="1174527" y="694562"/>
                </a:cubicBezTo>
                <a:cubicBezTo>
                  <a:pt x="1165383" y="694562"/>
                  <a:pt x="1157572" y="696658"/>
                  <a:pt x="1151095" y="700944"/>
                </a:cubicBezTo>
                <a:cubicBezTo>
                  <a:pt x="1144618" y="705230"/>
                  <a:pt x="1139856" y="712183"/>
                  <a:pt x="1136808" y="721708"/>
                </a:cubicBezTo>
                <a:lnTo>
                  <a:pt x="1109376" y="710088"/>
                </a:lnTo>
                <a:cubicBezTo>
                  <a:pt x="1113186" y="697610"/>
                  <a:pt x="1120806" y="687704"/>
                  <a:pt x="1132045" y="680180"/>
                </a:cubicBezTo>
                <a:cubicBezTo>
                  <a:pt x="1143285" y="672750"/>
                  <a:pt x="1157858" y="668940"/>
                  <a:pt x="1175765" y="668940"/>
                </a:cubicBezTo>
                <a:close/>
                <a:moveTo>
                  <a:pt x="662177" y="668940"/>
                </a:moveTo>
                <a:cubicBezTo>
                  <a:pt x="677036" y="668940"/>
                  <a:pt x="690085" y="672083"/>
                  <a:pt x="701516" y="678370"/>
                </a:cubicBezTo>
                <a:cubicBezTo>
                  <a:pt x="712850" y="684656"/>
                  <a:pt x="721804" y="693705"/>
                  <a:pt x="728185" y="705611"/>
                </a:cubicBezTo>
                <a:cubicBezTo>
                  <a:pt x="734567" y="717422"/>
                  <a:pt x="737806" y="731710"/>
                  <a:pt x="737806" y="748093"/>
                </a:cubicBezTo>
                <a:cubicBezTo>
                  <a:pt x="737806" y="764476"/>
                  <a:pt x="734567" y="778763"/>
                  <a:pt x="728185" y="790574"/>
                </a:cubicBezTo>
                <a:cubicBezTo>
                  <a:pt x="721804" y="802385"/>
                  <a:pt x="712850" y="811529"/>
                  <a:pt x="701516" y="817816"/>
                </a:cubicBezTo>
                <a:cubicBezTo>
                  <a:pt x="690085" y="824102"/>
                  <a:pt x="677036" y="827245"/>
                  <a:pt x="662177" y="827245"/>
                </a:cubicBezTo>
                <a:cubicBezTo>
                  <a:pt x="647318" y="827245"/>
                  <a:pt x="634174" y="824102"/>
                  <a:pt x="622839" y="817816"/>
                </a:cubicBezTo>
                <a:cubicBezTo>
                  <a:pt x="611409" y="811529"/>
                  <a:pt x="602456" y="802480"/>
                  <a:pt x="595979" y="790574"/>
                </a:cubicBezTo>
                <a:cubicBezTo>
                  <a:pt x="589502" y="778763"/>
                  <a:pt x="586263" y="764476"/>
                  <a:pt x="586263" y="748093"/>
                </a:cubicBezTo>
                <a:cubicBezTo>
                  <a:pt x="586263" y="731710"/>
                  <a:pt x="589502" y="717517"/>
                  <a:pt x="595979" y="705611"/>
                </a:cubicBezTo>
                <a:cubicBezTo>
                  <a:pt x="602551" y="693800"/>
                  <a:pt x="611409" y="684656"/>
                  <a:pt x="622839" y="678370"/>
                </a:cubicBezTo>
                <a:cubicBezTo>
                  <a:pt x="634269" y="672083"/>
                  <a:pt x="647318" y="668940"/>
                  <a:pt x="662177" y="668940"/>
                </a:cubicBezTo>
                <a:close/>
                <a:moveTo>
                  <a:pt x="1788032" y="668845"/>
                </a:moveTo>
                <a:cubicBezTo>
                  <a:pt x="1798891" y="668845"/>
                  <a:pt x="1808511" y="670941"/>
                  <a:pt x="1817179" y="675131"/>
                </a:cubicBezTo>
                <a:cubicBezTo>
                  <a:pt x="1825847" y="679322"/>
                  <a:pt x="1832705" y="685609"/>
                  <a:pt x="1837753" y="693896"/>
                </a:cubicBezTo>
                <a:cubicBezTo>
                  <a:pt x="1842801" y="702278"/>
                  <a:pt x="1845373" y="712850"/>
                  <a:pt x="1845373" y="725614"/>
                </a:cubicBezTo>
                <a:lnTo>
                  <a:pt x="1845373" y="824388"/>
                </a:lnTo>
                <a:lnTo>
                  <a:pt x="1812797" y="824388"/>
                </a:lnTo>
                <a:lnTo>
                  <a:pt x="1812797" y="735710"/>
                </a:lnTo>
                <a:cubicBezTo>
                  <a:pt x="1812797" y="720661"/>
                  <a:pt x="1809654" y="710279"/>
                  <a:pt x="1803463" y="704468"/>
                </a:cubicBezTo>
                <a:cubicBezTo>
                  <a:pt x="1797272" y="698658"/>
                  <a:pt x="1789461" y="695801"/>
                  <a:pt x="1780126" y="695801"/>
                </a:cubicBezTo>
                <a:cubicBezTo>
                  <a:pt x="1773364" y="695801"/>
                  <a:pt x="1766887" y="697420"/>
                  <a:pt x="1760600" y="700563"/>
                </a:cubicBezTo>
                <a:cubicBezTo>
                  <a:pt x="1754314" y="703706"/>
                  <a:pt x="1749075" y="708755"/>
                  <a:pt x="1744884" y="715613"/>
                </a:cubicBezTo>
                <a:cubicBezTo>
                  <a:pt x="1740693" y="722471"/>
                  <a:pt x="1738597" y="731710"/>
                  <a:pt x="1738597" y="743331"/>
                </a:cubicBezTo>
                <a:lnTo>
                  <a:pt x="1738597" y="824388"/>
                </a:lnTo>
                <a:lnTo>
                  <a:pt x="1706022" y="824388"/>
                </a:lnTo>
                <a:lnTo>
                  <a:pt x="1706022" y="671988"/>
                </a:lnTo>
                <a:lnTo>
                  <a:pt x="1734978" y="671988"/>
                </a:lnTo>
                <a:lnTo>
                  <a:pt x="1736407" y="698658"/>
                </a:lnTo>
                <a:cubicBezTo>
                  <a:pt x="1738788" y="693705"/>
                  <a:pt x="1741741" y="689228"/>
                  <a:pt x="1745170" y="685514"/>
                </a:cubicBezTo>
                <a:cubicBezTo>
                  <a:pt x="1750599" y="679703"/>
                  <a:pt x="1756981" y="675512"/>
                  <a:pt x="1764410" y="672845"/>
                </a:cubicBezTo>
                <a:cubicBezTo>
                  <a:pt x="1771840" y="670178"/>
                  <a:pt x="1779650" y="668845"/>
                  <a:pt x="1788032" y="668845"/>
                </a:cubicBezTo>
                <a:close/>
                <a:moveTo>
                  <a:pt x="196976" y="668845"/>
                </a:moveTo>
                <a:cubicBezTo>
                  <a:pt x="207740" y="668845"/>
                  <a:pt x="217455" y="670941"/>
                  <a:pt x="226123" y="675131"/>
                </a:cubicBezTo>
                <a:cubicBezTo>
                  <a:pt x="234791" y="679322"/>
                  <a:pt x="241649" y="685609"/>
                  <a:pt x="246697" y="693896"/>
                </a:cubicBezTo>
                <a:cubicBezTo>
                  <a:pt x="251745" y="702278"/>
                  <a:pt x="254317" y="712850"/>
                  <a:pt x="254317" y="725614"/>
                </a:cubicBezTo>
                <a:lnTo>
                  <a:pt x="254317" y="824388"/>
                </a:lnTo>
                <a:lnTo>
                  <a:pt x="221741" y="824388"/>
                </a:lnTo>
                <a:lnTo>
                  <a:pt x="221741" y="735710"/>
                </a:lnTo>
                <a:cubicBezTo>
                  <a:pt x="221741" y="720661"/>
                  <a:pt x="218598" y="710279"/>
                  <a:pt x="212407" y="704468"/>
                </a:cubicBezTo>
                <a:cubicBezTo>
                  <a:pt x="206216" y="698658"/>
                  <a:pt x="198405" y="695801"/>
                  <a:pt x="189071" y="695801"/>
                </a:cubicBezTo>
                <a:cubicBezTo>
                  <a:pt x="182308" y="695801"/>
                  <a:pt x="175831" y="697420"/>
                  <a:pt x="169544" y="700563"/>
                </a:cubicBezTo>
                <a:cubicBezTo>
                  <a:pt x="163258" y="703706"/>
                  <a:pt x="158019" y="708755"/>
                  <a:pt x="153828" y="715613"/>
                </a:cubicBezTo>
                <a:cubicBezTo>
                  <a:pt x="149637" y="722471"/>
                  <a:pt x="147542" y="731710"/>
                  <a:pt x="147542" y="743331"/>
                </a:cubicBezTo>
                <a:lnTo>
                  <a:pt x="147542" y="824388"/>
                </a:lnTo>
                <a:lnTo>
                  <a:pt x="114966" y="824388"/>
                </a:lnTo>
                <a:lnTo>
                  <a:pt x="114966" y="671988"/>
                </a:lnTo>
                <a:lnTo>
                  <a:pt x="143922" y="671988"/>
                </a:lnTo>
                <a:lnTo>
                  <a:pt x="145351" y="698658"/>
                </a:lnTo>
                <a:cubicBezTo>
                  <a:pt x="147732" y="693705"/>
                  <a:pt x="150685" y="689228"/>
                  <a:pt x="154114" y="685514"/>
                </a:cubicBezTo>
                <a:cubicBezTo>
                  <a:pt x="159543" y="679703"/>
                  <a:pt x="165925" y="675512"/>
                  <a:pt x="173354" y="672845"/>
                </a:cubicBezTo>
                <a:cubicBezTo>
                  <a:pt x="180784" y="670178"/>
                  <a:pt x="188594" y="668845"/>
                  <a:pt x="196976" y="668845"/>
                </a:cubicBezTo>
                <a:close/>
                <a:moveTo>
                  <a:pt x="850963" y="668750"/>
                </a:moveTo>
                <a:cubicBezTo>
                  <a:pt x="866203" y="668750"/>
                  <a:pt x="879252" y="671417"/>
                  <a:pt x="890015" y="676846"/>
                </a:cubicBezTo>
                <a:cubicBezTo>
                  <a:pt x="900779" y="682275"/>
                  <a:pt x="908970" y="689991"/>
                  <a:pt x="914685" y="699897"/>
                </a:cubicBezTo>
                <a:lnTo>
                  <a:pt x="892111" y="718756"/>
                </a:lnTo>
                <a:cubicBezTo>
                  <a:pt x="888301" y="710660"/>
                  <a:pt x="882586" y="704659"/>
                  <a:pt x="875061" y="700659"/>
                </a:cubicBezTo>
                <a:cubicBezTo>
                  <a:pt x="867536" y="696754"/>
                  <a:pt x="859726" y="694753"/>
                  <a:pt x="851630" y="694753"/>
                </a:cubicBezTo>
                <a:cubicBezTo>
                  <a:pt x="845153" y="694753"/>
                  <a:pt x="839533" y="695610"/>
                  <a:pt x="834866" y="697230"/>
                </a:cubicBezTo>
                <a:cubicBezTo>
                  <a:pt x="830199" y="698849"/>
                  <a:pt x="826674" y="701040"/>
                  <a:pt x="824198" y="703897"/>
                </a:cubicBezTo>
                <a:cubicBezTo>
                  <a:pt x="821816" y="706755"/>
                  <a:pt x="820578" y="710089"/>
                  <a:pt x="820578" y="713994"/>
                </a:cubicBezTo>
                <a:cubicBezTo>
                  <a:pt x="820578" y="718090"/>
                  <a:pt x="822102" y="721614"/>
                  <a:pt x="825150" y="724662"/>
                </a:cubicBezTo>
                <a:cubicBezTo>
                  <a:pt x="828198" y="727710"/>
                  <a:pt x="833723" y="730091"/>
                  <a:pt x="841628" y="731710"/>
                </a:cubicBezTo>
                <a:lnTo>
                  <a:pt x="876395" y="739044"/>
                </a:lnTo>
                <a:lnTo>
                  <a:pt x="876204" y="738854"/>
                </a:lnTo>
                <a:cubicBezTo>
                  <a:pt x="890873" y="741712"/>
                  <a:pt x="901160" y="746569"/>
                  <a:pt x="907160" y="753332"/>
                </a:cubicBezTo>
                <a:cubicBezTo>
                  <a:pt x="913066" y="760190"/>
                  <a:pt x="916114" y="768477"/>
                  <a:pt x="916114" y="778192"/>
                </a:cubicBezTo>
                <a:cubicBezTo>
                  <a:pt x="916114" y="787908"/>
                  <a:pt x="913542" y="796480"/>
                  <a:pt x="908494" y="803910"/>
                </a:cubicBezTo>
                <a:cubicBezTo>
                  <a:pt x="903446" y="811339"/>
                  <a:pt x="896111" y="817054"/>
                  <a:pt x="886586" y="821150"/>
                </a:cubicBezTo>
                <a:cubicBezTo>
                  <a:pt x="877061" y="825246"/>
                  <a:pt x="865727" y="827246"/>
                  <a:pt x="852487" y="827246"/>
                </a:cubicBezTo>
                <a:cubicBezTo>
                  <a:pt x="837247" y="827246"/>
                  <a:pt x="823340" y="824293"/>
                  <a:pt x="810767" y="818388"/>
                </a:cubicBezTo>
                <a:cubicBezTo>
                  <a:pt x="798099" y="812577"/>
                  <a:pt x="788193" y="804196"/>
                  <a:pt x="780859" y="793432"/>
                </a:cubicBezTo>
                <a:lnTo>
                  <a:pt x="803433" y="773906"/>
                </a:lnTo>
                <a:cubicBezTo>
                  <a:pt x="807910" y="782288"/>
                  <a:pt x="814292" y="788956"/>
                  <a:pt x="822769" y="793908"/>
                </a:cubicBezTo>
                <a:cubicBezTo>
                  <a:pt x="831151" y="798862"/>
                  <a:pt x="841247" y="801338"/>
                  <a:pt x="853058" y="801338"/>
                </a:cubicBezTo>
                <a:cubicBezTo>
                  <a:pt x="862488" y="801338"/>
                  <a:pt x="869822" y="799719"/>
                  <a:pt x="875347" y="796480"/>
                </a:cubicBezTo>
                <a:cubicBezTo>
                  <a:pt x="880776" y="793242"/>
                  <a:pt x="883538" y="788670"/>
                  <a:pt x="883538" y="782764"/>
                </a:cubicBezTo>
                <a:cubicBezTo>
                  <a:pt x="883538" y="778954"/>
                  <a:pt x="882300" y="775525"/>
                  <a:pt x="879728" y="772573"/>
                </a:cubicBezTo>
                <a:cubicBezTo>
                  <a:pt x="877157" y="769620"/>
                  <a:pt x="872394" y="767334"/>
                  <a:pt x="865250" y="765715"/>
                </a:cubicBezTo>
                <a:lnTo>
                  <a:pt x="833247" y="759047"/>
                </a:lnTo>
                <a:cubicBezTo>
                  <a:pt x="816959" y="755808"/>
                  <a:pt x="805338" y="750570"/>
                  <a:pt x="798480" y="743331"/>
                </a:cubicBezTo>
                <a:cubicBezTo>
                  <a:pt x="791527" y="736092"/>
                  <a:pt x="788098" y="726852"/>
                  <a:pt x="788098" y="715708"/>
                </a:cubicBezTo>
                <a:cubicBezTo>
                  <a:pt x="788098" y="707421"/>
                  <a:pt x="790574" y="699706"/>
                  <a:pt x="795432" y="692563"/>
                </a:cubicBezTo>
                <a:cubicBezTo>
                  <a:pt x="800385" y="685419"/>
                  <a:pt x="807529" y="679704"/>
                  <a:pt x="816959" y="675322"/>
                </a:cubicBezTo>
                <a:cubicBezTo>
                  <a:pt x="826388" y="670941"/>
                  <a:pt x="837723" y="668750"/>
                  <a:pt x="850963" y="668750"/>
                </a:cubicBezTo>
                <a:close/>
                <a:moveTo>
                  <a:pt x="375856" y="668750"/>
                </a:moveTo>
                <a:cubicBezTo>
                  <a:pt x="391096" y="668750"/>
                  <a:pt x="404145" y="671417"/>
                  <a:pt x="414909" y="676846"/>
                </a:cubicBezTo>
                <a:cubicBezTo>
                  <a:pt x="425672" y="682275"/>
                  <a:pt x="433863" y="689991"/>
                  <a:pt x="439578" y="699897"/>
                </a:cubicBezTo>
                <a:lnTo>
                  <a:pt x="417004" y="718756"/>
                </a:lnTo>
                <a:cubicBezTo>
                  <a:pt x="413194" y="710660"/>
                  <a:pt x="407479" y="704564"/>
                  <a:pt x="399954" y="700659"/>
                </a:cubicBezTo>
                <a:cubicBezTo>
                  <a:pt x="392430" y="696754"/>
                  <a:pt x="384619" y="694753"/>
                  <a:pt x="376523" y="694753"/>
                </a:cubicBezTo>
                <a:cubicBezTo>
                  <a:pt x="370046" y="694753"/>
                  <a:pt x="364426" y="695610"/>
                  <a:pt x="359759" y="697230"/>
                </a:cubicBezTo>
                <a:cubicBezTo>
                  <a:pt x="355092" y="698849"/>
                  <a:pt x="351567" y="701040"/>
                  <a:pt x="349091" y="703897"/>
                </a:cubicBezTo>
                <a:cubicBezTo>
                  <a:pt x="346710" y="706755"/>
                  <a:pt x="345471" y="710089"/>
                  <a:pt x="345471" y="713994"/>
                </a:cubicBezTo>
                <a:cubicBezTo>
                  <a:pt x="345471" y="718090"/>
                  <a:pt x="346995" y="721614"/>
                  <a:pt x="350043" y="724662"/>
                </a:cubicBezTo>
                <a:cubicBezTo>
                  <a:pt x="353091" y="727710"/>
                  <a:pt x="358616" y="730091"/>
                  <a:pt x="366522" y="731710"/>
                </a:cubicBezTo>
                <a:lnTo>
                  <a:pt x="401288" y="739044"/>
                </a:lnTo>
                <a:lnTo>
                  <a:pt x="401097" y="738854"/>
                </a:lnTo>
                <a:cubicBezTo>
                  <a:pt x="415766" y="741712"/>
                  <a:pt x="426053" y="746569"/>
                  <a:pt x="432054" y="753332"/>
                </a:cubicBezTo>
                <a:cubicBezTo>
                  <a:pt x="437959" y="760190"/>
                  <a:pt x="441007" y="768477"/>
                  <a:pt x="441007" y="778192"/>
                </a:cubicBezTo>
                <a:cubicBezTo>
                  <a:pt x="441007" y="787908"/>
                  <a:pt x="438435" y="796480"/>
                  <a:pt x="433387" y="803910"/>
                </a:cubicBezTo>
                <a:cubicBezTo>
                  <a:pt x="428339" y="811339"/>
                  <a:pt x="421005" y="817054"/>
                  <a:pt x="411480" y="821150"/>
                </a:cubicBezTo>
                <a:cubicBezTo>
                  <a:pt x="401955" y="825246"/>
                  <a:pt x="390620" y="827246"/>
                  <a:pt x="377380" y="827246"/>
                </a:cubicBezTo>
                <a:cubicBezTo>
                  <a:pt x="362140" y="827246"/>
                  <a:pt x="348234" y="824293"/>
                  <a:pt x="335661" y="818388"/>
                </a:cubicBezTo>
                <a:cubicBezTo>
                  <a:pt x="322992" y="812577"/>
                  <a:pt x="313086" y="804196"/>
                  <a:pt x="305752" y="793432"/>
                </a:cubicBezTo>
                <a:lnTo>
                  <a:pt x="328326" y="773906"/>
                </a:lnTo>
                <a:cubicBezTo>
                  <a:pt x="332803" y="782288"/>
                  <a:pt x="339185" y="788956"/>
                  <a:pt x="347662" y="793908"/>
                </a:cubicBezTo>
                <a:cubicBezTo>
                  <a:pt x="356044" y="798862"/>
                  <a:pt x="366141" y="801338"/>
                  <a:pt x="377952" y="801338"/>
                </a:cubicBezTo>
                <a:cubicBezTo>
                  <a:pt x="387381" y="801338"/>
                  <a:pt x="394716" y="799719"/>
                  <a:pt x="400240" y="796480"/>
                </a:cubicBezTo>
                <a:cubicBezTo>
                  <a:pt x="405669" y="793242"/>
                  <a:pt x="408432" y="788670"/>
                  <a:pt x="408432" y="782764"/>
                </a:cubicBezTo>
                <a:cubicBezTo>
                  <a:pt x="408432" y="778954"/>
                  <a:pt x="407193" y="775525"/>
                  <a:pt x="404622" y="772573"/>
                </a:cubicBezTo>
                <a:cubicBezTo>
                  <a:pt x="402050" y="769620"/>
                  <a:pt x="397287" y="767334"/>
                  <a:pt x="390144" y="765715"/>
                </a:cubicBezTo>
                <a:lnTo>
                  <a:pt x="358140" y="759047"/>
                </a:lnTo>
                <a:cubicBezTo>
                  <a:pt x="341852" y="755808"/>
                  <a:pt x="330231" y="750570"/>
                  <a:pt x="323373" y="743331"/>
                </a:cubicBezTo>
                <a:cubicBezTo>
                  <a:pt x="316420" y="736092"/>
                  <a:pt x="312991" y="726852"/>
                  <a:pt x="312991" y="715708"/>
                </a:cubicBezTo>
                <a:cubicBezTo>
                  <a:pt x="312991" y="707421"/>
                  <a:pt x="315468" y="699706"/>
                  <a:pt x="320325" y="692563"/>
                </a:cubicBezTo>
                <a:cubicBezTo>
                  <a:pt x="325278" y="685419"/>
                  <a:pt x="332422" y="679704"/>
                  <a:pt x="341852" y="675322"/>
                </a:cubicBezTo>
                <a:cubicBezTo>
                  <a:pt x="351282" y="670941"/>
                  <a:pt x="362616" y="668750"/>
                  <a:pt x="375856" y="668750"/>
                </a:cubicBezTo>
                <a:close/>
                <a:moveTo>
                  <a:pt x="1016412" y="627221"/>
                </a:moveTo>
                <a:lnTo>
                  <a:pt x="1016412" y="671989"/>
                </a:lnTo>
                <a:lnTo>
                  <a:pt x="1068800" y="671989"/>
                </a:lnTo>
                <a:lnTo>
                  <a:pt x="1068800" y="697611"/>
                </a:lnTo>
                <a:lnTo>
                  <a:pt x="1016412" y="697611"/>
                </a:lnTo>
                <a:lnTo>
                  <a:pt x="1016412" y="778669"/>
                </a:lnTo>
                <a:cubicBezTo>
                  <a:pt x="1016412" y="786193"/>
                  <a:pt x="1018317" y="791718"/>
                  <a:pt x="1022318" y="795147"/>
                </a:cubicBezTo>
                <a:cubicBezTo>
                  <a:pt x="1026318" y="798576"/>
                  <a:pt x="1031652" y="800290"/>
                  <a:pt x="1038320" y="800290"/>
                </a:cubicBezTo>
                <a:cubicBezTo>
                  <a:pt x="1043749" y="800290"/>
                  <a:pt x="1048512" y="799433"/>
                  <a:pt x="1052607" y="797719"/>
                </a:cubicBezTo>
                <a:lnTo>
                  <a:pt x="1052702" y="797719"/>
                </a:lnTo>
                <a:cubicBezTo>
                  <a:pt x="1056703" y="796004"/>
                  <a:pt x="1060513" y="793623"/>
                  <a:pt x="1063942" y="790575"/>
                </a:cubicBezTo>
                <a:lnTo>
                  <a:pt x="1071276" y="814387"/>
                </a:lnTo>
                <a:cubicBezTo>
                  <a:pt x="1066609" y="818483"/>
                  <a:pt x="1060799" y="821721"/>
                  <a:pt x="1054036" y="824008"/>
                </a:cubicBezTo>
                <a:cubicBezTo>
                  <a:pt x="1047273" y="826389"/>
                  <a:pt x="1040129" y="827532"/>
                  <a:pt x="1031366" y="827532"/>
                </a:cubicBezTo>
                <a:cubicBezTo>
                  <a:pt x="1022603" y="827532"/>
                  <a:pt x="1014602" y="826103"/>
                  <a:pt x="1007268" y="823246"/>
                </a:cubicBezTo>
                <a:cubicBezTo>
                  <a:pt x="999934" y="820388"/>
                  <a:pt x="994314" y="815721"/>
                  <a:pt x="990218" y="809339"/>
                </a:cubicBezTo>
                <a:cubicBezTo>
                  <a:pt x="986123" y="802957"/>
                  <a:pt x="984027" y="794575"/>
                  <a:pt x="983837" y="784193"/>
                </a:cubicBezTo>
                <a:lnTo>
                  <a:pt x="983837" y="697611"/>
                </a:lnTo>
                <a:lnTo>
                  <a:pt x="954595" y="697611"/>
                </a:lnTo>
                <a:lnTo>
                  <a:pt x="954595" y="671989"/>
                </a:lnTo>
                <a:lnTo>
                  <a:pt x="983837" y="671989"/>
                </a:lnTo>
                <a:lnTo>
                  <a:pt x="983837" y="636365"/>
                </a:lnTo>
                <a:close/>
                <a:moveTo>
                  <a:pt x="12668" y="623220"/>
                </a:moveTo>
                <a:lnTo>
                  <a:pt x="45244" y="623220"/>
                </a:lnTo>
                <a:lnTo>
                  <a:pt x="45244" y="824388"/>
                </a:lnTo>
                <a:lnTo>
                  <a:pt x="12668" y="824388"/>
                </a:lnTo>
                <a:close/>
                <a:moveTo>
                  <a:pt x="692943" y="611028"/>
                </a:moveTo>
                <a:cubicBezTo>
                  <a:pt x="699039" y="611028"/>
                  <a:pt x="703897" y="612743"/>
                  <a:pt x="707421" y="616172"/>
                </a:cubicBezTo>
                <a:cubicBezTo>
                  <a:pt x="710945" y="619601"/>
                  <a:pt x="712755" y="624458"/>
                  <a:pt x="712755" y="630173"/>
                </a:cubicBezTo>
                <a:cubicBezTo>
                  <a:pt x="712755" y="635888"/>
                  <a:pt x="710945" y="640555"/>
                  <a:pt x="707421" y="644080"/>
                </a:cubicBezTo>
                <a:cubicBezTo>
                  <a:pt x="703897" y="647604"/>
                  <a:pt x="699039" y="649414"/>
                  <a:pt x="692943" y="649414"/>
                </a:cubicBezTo>
                <a:cubicBezTo>
                  <a:pt x="686847" y="649414"/>
                  <a:pt x="681989" y="647604"/>
                  <a:pt x="678465" y="644080"/>
                </a:cubicBezTo>
                <a:cubicBezTo>
                  <a:pt x="674941" y="640460"/>
                  <a:pt x="673131" y="636079"/>
                  <a:pt x="673131" y="630173"/>
                </a:cubicBezTo>
                <a:cubicBezTo>
                  <a:pt x="673131" y="624268"/>
                  <a:pt x="674941" y="619601"/>
                  <a:pt x="678465" y="616172"/>
                </a:cubicBezTo>
                <a:cubicBezTo>
                  <a:pt x="681989" y="612743"/>
                  <a:pt x="686847" y="611028"/>
                  <a:pt x="692943" y="611028"/>
                </a:cubicBezTo>
                <a:close/>
                <a:moveTo>
                  <a:pt x="631412" y="611028"/>
                </a:moveTo>
                <a:cubicBezTo>
                  <a:pt x="637508" y="611028"/>
                  <a:pt x="642366" y="612743"/>
                  <a:pt x="645890" y="616172"/>
                </a:cubicBezTo>
                <a:cubicBezTo>
                  <a:pt x="649414" y="619601"/>
                  <a:pt x="651224" y="624458"/>
                  <a:pt x="651224" y="630173"/>
                </a:cubicBezTo>
                <a:cubicBezTo>
                  <a:pt x="651224" y="635888"/>
                  <a:pt x="649414" y="640555"/>
                  <a:pt x="645890" y="644080"/>
                </a:cubicBezTo>
                <a:cubicBezTo>
                  <a:pt x="642366" y="647604"/>
                  <a:pt x="637222" y="649414"/>
                  <a:pt x="631412" y="649414"/>
                </a:cubicBezTo>
                <a:cubicBezTo>
                  <a:pt x="625602" y="649414"/>
                  <a:pt x="620744" y="647604"/>
                  <a:pt x="617125" y="644080"/>
                </a:cubicBezTo>
                <a:cubicBezTo>
                  <a:pt x="613410" y="640460"/>
                  <a:pt x="611600" y="636079"/>
                  <a:pt x="611600" y="630173"/>
                </a:cubicBezTo>
                <a:cubicBezTo>
                  <a:pt x="611600" y="624268"/>
                  <a:pt x="613505" y="619601"/>
                  <a:pt x="617125" y="616172"/>
                </a:cubicBezTo>
                <a:cubicBezTo>
                  <a:pt x="620744" y="612743"/>
                  <a:pt x="625316" y="611028"/>
                  <a:pt x="631412" y="611028"/>
                </a:cubicBezTo>
                <a:close/>
                <a:moveTo>
                  <a:pt x="513111" y="605789"/>
                </a:moveTo>
                <a:cubicBezTo>
                  <a:pt x="519970" y="605789"/>
                  <a:pt x="525304" y="607504"/>
                  <a:pt x="529113" y="610933"/>
                </a:cubicBezTo>
                <a:cubicBezTo>
                  <a:pt x="532828" y="614457"/>
                  <a:pt x="534733" y="619410"/>
                  <a:pt x="534733" y="625887"/>
                </a:cubicBezTo>
                <a:cubicBezTo>
                  <a:pt x="534733" y="632364"/>
                  <a:pt x="532924" y="637412"/>
                  <a:pt x="529113" y="640936"/>
                </a:cubicBezTo>
                <a:cubicBezTo>
                  <a:pt x="525304" y="644461"/>
                  <a:pt x="520255" y="646270"/>
                  <a:pt x="513111" y="646270"/>
                </a:cubicBezTo>
                <a:cubicBezTo>
                  <a:pt x="505968" y="646270"/>
                  <a:pt x="500538" y="644461"/>
                  <a:pt x="496824" y="640936"/>
                </a:cubicBezTo>
                <a:cubicBezTo>
                  <a:pt x="493109" y="637412"/>
                  <a:pt x="491204" y="632364"/>
                  <a:pt x="491204" y="625887"/>
                </a:cubicBezTo>
                <a:cubicBezTo>
                  <a:pt x="491204" y="619410"/>
                  <a:pt x="493014" y="614362"/>
                  <a:pt x="496824" y="610933"/>
                </a:cubicBezTo>
                <a:cubicBezTo>
                  <a:pt x="500538" y="607504"/>
                  <a:pt x="505968" y="605789"/>
                  <a:pt x="513111" y="605789"/>
                </a:cubicBezTo>
                <a:close/>
                <a:moveTo>
                  <a:pt x="1415033" y="603408"/>
                </a:moveTo>
                <a:lnTo>
                  <a:pt x="1447609" y="603408"/>
                </a:lnTo>
                <a:lnTo>
                  <a:pt x="1447609" y="824388"/>
                </a:lnTo>
                <a:lnTo>
                  <a:pt x="1418653" y="824388"/>
                </a:lnTo>
                <a:lnTo>
                  <a:pt x="1416938" y="795813"/>
                </a:lnTo>
                <a:cubicBezTo>
                  <a:pt x="1415224" y="799814"/>
                  <a:pt x="1413033" y="803528"/>
                  <a:pt x="1410366" y="806862"/>
                </a:cubicBezTo>
                <a:cubicBezTo>
                  <a:pt x="1405128" y="813434"/>
                  <a:pt x="1398555" y="818578"/>
                  <a:pt x="1390745" y="822102"/>
                </a:cubicBezTo>
                <a:cubicBezTo>
                  <a:pt x="1382934" y="825626"/>
                  <a:pt x="1374552" y="827436"/>
                  <a:pt x="1365599" y="827436"/>
                </a:cubicBezTo>
                <a:cubicBezTo>
                  <a:pt x="1353026" y="827436"/>
                  <a:pt x="1341596" y="824293"/>
                  <a:pt x="1331309" y="818006"/>
                </a:cubicBezTo>
                <a:cubicBezTo>
                  <a:pt x="1321117" y="811720"/>
                  <a:pt x="1313021" y="802671"/>
                  <a:pt x="1307115" y="790860"/>
                </a:cubicBezTo>
                <a:cubicBezTo>
                  <a:pt x="1301210" y="779049"/>
                  <a:pt x="1298257" y="765524"/>
                  <a:pt x="1298257" y="748474"/>
                </a:cubicBezTo>
                <a:cubicBezTo>
                  <a:pt x="1298257" y="731424"/>
                  <a:pt x="1301400" y="717041"/>
                  <a:pt x="1307687" y="705230"/>
                </a:cubicBezTo>
                <a:cubicBezTo>
                  <a:pt x="1314069" y="693419"/>
                  <a:pt x="1322450" y="684466"/>
                  <a:pt x="1333023" y="678275"/>
                </a:cubicBezTo>
                <a:cubicBezTo>
                  <a:pt x="1343596" y="672083"/>
                  <a:pt x="1354740" y="668940"/>
                  <a:pt x="1367790" y="668940"/>
                </a:cubicBezTo>
                <a:cubicBezTo>
                  <a:pt x="1380839" y="668940"/>
                  <a:pt x="1391792" y="672464"/>
                  <a:pt x="1400746" y="679608"/>
                </a:cubicBezTo>
                <a:cubicBezTo>
                  <a:pt x="1406937" y="684561"/>
                  <a:pt x="1411700" y="690657"/>
                  <a:pt x="1415033" y="697706"/>
                </a:cubicBezTo>
                <a:close/>
                <a:moveTo>
                  <a:pt x="1631441" y="121158"/>
                </a:moveTo>
                <a:cubicBezTo>
                  <a:pt x="1615820" y="121158"/>
                  <a:pt x="1602961" y="125159"/>
                  <a:pt x="1593056" y="133255"/>
                </a:cubicBezTo>
                <a:cubicBezTo>
                  <a:pt x="1583054" y="141351"/>
                  <a:pt x="1575720" y="153734"/>
                  <a:pt x="1570862" y="170307"/>
                </a:cubicBezTo>
                <a:cubicBezTo>
                  <a:pt x="1566100" y="186881"/>
                  <a:pt x="1563623" y="209074"/>
                  <a:pt x="1563623" y="235363"/>
                </a:cubicBezTo>
                <a:cubicBezTo>
                  <a:pt x="1563623" y="261652"/>
                  <a:pt x="1566005" y="283178"/>
                  <a:pt x="1570862" y="300038"/>
                </a:cubicBezTo>
                <a:cubicBezTo>
                  <a:pt x="1575720" y="316801"/>
                  <a:pt x="1583150" y="329279"/>
                  <a:pt x="1593056" y="337375"/>
                </a:cubicBezTo>
                <a:cubicBezTo>
                  <a:pt x="1602961" y="345472"/>
                  <a:pt x="1615820" y="349472"/>
                  <a:pt x="1631441" y="349472"/>
                </a:cubicBezTo>
                <a:cubicBezTo>
                  <a:pt x="1647062" y="349472"/>
                  <a:pt x="1659921" y="345472"/>
                  <a:pt x="1669827" y="337375"/>
                </a:cubicBezTo>
                <a:cubicBezTo>
                  <a:pt x="1679733" y="329375"/>
                  <a:pt x="1687067" y="316897"/>
                  <a:pt x="1691639" y="300038"/>
                </a:cubicBezTo>
                <a:cubicBezTo>
                  <a:pt x="1696307" y="283274"/>
                  <a:pt x="1698593" y="262128"/>
                  <a:pt x="1698593" y="235363"/>
                </a:cubicBezTo>
                <a:cubicBezTo>
                  <a:pt x="1698593" y="208598"/>
                  <a:pt x="1696211" y="186881"/>
                  <a:pt x="1691639" y="170307"/>
                </a:cubicBezTo>
                <a:cubicBezTo>
                  <a:pt x="1686972" y="153638"/>
                  <a:pt x="1679733" y="141351"/>
                  <a:pt x="1669827" y="133255"/>
                </a:cubicBezTo>
                <a:cubicBezTo>
                  <a:pt x="1659921" y="125159"/>
                  <a:pt x="1647062" y="121158"/>
                  <a:pt x="1631441" y="121158"/>
                </a:cubicBezTo>
                <a:close/>
                <a:moveTo>
                  <a:pt x="640270" y="121158"/>
                </a:moveTo>
                <a:cubicBezTo>
                  <a:pt x="624554" y="121158"/>
                  <a:pt x="611791" y="125159"/>
                  <a:pt x="601884" y="133255"/>
                </a:cubicBezTo>
                <a:cubicBezTo>
                  <a:pt x="591883" y="141351"/>
                  <a:pt x="584549" y="153734"/>
                  <a:pt x="579691" y="170307"/>
                </a:cubicBezTo>
                <a:cubicBezTo>
                  <a:pt x="574929" y="186881"/>
                  <a:pt x="572452" y="209074"/>
                  <a:pt x="572452" y="235363"/>
                </a:cubicBezTo>
                <a:cubicBezTo>
                  <a:pt x="572452" y="261652"/>
                  <a:pt x="574833" y="283178"/>
                  <a:pt x="579691" y="300038"/>
                </a:cubicBezTo>
                <a:cubicBezTo>
                  <a:pt x="584549" y="316801"/>
                  <a:pt x="591979" y="329279"/>
                  <a:pt x="601884" y="337375"/>
                </a:cubicBezTo>
                <a:cubicBezTo>
                  <a:pt x="611791" y="345472"/>
                  <a:pt x="624649" y="349472"/>
                  <a:pt x="640270" y="349472"/>
                </a:cubicBezTo>
                <a:cubicBezTo>
                  <a:pt x="655891" y="349472"/>
                  <a:pt x="668750" y="345472"/>
                  <a:pt x="678656" y="337375"/>
                </a:cubicBezTo>
                <a:cubicBezTo>
                  <a:pt x="688562" y="329375"/>
                  <a:pt x="695896" y="316897"/>
                  <a:pt x="700468" y="300038"/>
                </a:cubicBezTo>
                <a:cubicBezTo>
                  <a:pt x="705135" y="283274"/>
                  <a:pt x="707421" y="262128"/>
                  <a:pt x="707421" y="235363"/>
                </a:cubicBezTo>
                <a:cubicBezTo>
                  <a:pt x="707421" y="208598"/>
                  <a:pt x="705040" y="186881"/>
                  <a:pt x="700468" y="170307"/>
                </a:cubicBezTo>
                <a:cubicBezTo>
                  <a:pt x="695801" y="153638"/>
                  <a:pt x="688562" y="141351"/>
                  <a:pt x="678656" y="133255"/>
                </a:cubicBezTo>
                <a:cubicBezTo>
                  <a:pt x="668750" y="125159"/>
                  <a:pt x="655987" y="121158"/>
                  <a:pt x="640270" y="121158"/>
                </a:cubicBezTo>
                <a:close/>
                <a:moveTo>
                  <a:pt x="1176051" y="6953"/>
                </a:moveTo>
                <a:lnTo>
                  <a:pt x="1337309" y="6953"/>
                </a:lnTo>
                <a:lnTo>
                  <a:pt x="1337309" y="275463"/>
                </a:lnTo>
                <a:cubicBezTo>
                  <a:pt x="1337309" y="337375"/>
                  <a:pt x="1318926" y="385381"/>
                  <a:pt x="1281969" y="419481"/>
                </a:cubicBezTo>
                <a:cubicBezTo>
                  <a:pt x="1245012" y="453676"/>
                  <a:pt x="1191768" y="470725"/>
                  <a:pt x="1122045" y="470725"/>
                </a:cubicBezTo>
                <a:cubicBezTo>
                  <a:pt x="1070800" y="470725"/>
                  <a:pt x="1029843" y="461772"/>
                  <a:pt x="999172" y="443770"/>
                </a:cubicBezTo>
                <a:cubicBezTo>
                  <a:pt x="968502" y="425767"/>
                  <a:pt x="947547" y="401098"/>
                  <a:pt x="936212" y="369665"/>
                </a:cubicBezTo>
                <a:cubicBezTo>
                  <a:pt x="924877" y="338328"/>
                  <a:pt x="922210" y="302800"/>
                  <a:pt x="928211" y="263080"/>
                </a:cubicBezTo>
                <a:lnTo>
                  <a:pt x="1088136" y="236125"/>
                </a:lnTo>
                <a:cubicBezTo>
                  <a:pt x="1082135" y="279463"/>
                  <a:pt x="1082992" y="309277"/>
                  <a:pt x="1090612" y="325374"/>
                </a:cubicBezTo>
                <a:cubicBezTo>
                  <a:pt x="1098232" y="341471"/>
                  <a:pt x="1111472" y="349567"/>
                  <a:pt x="1130427" y="349567"/>
                </a:cubicBezTo>
                <a:cubicBezTo>
                  <a:pt x="1146048" y="349567"/>
                  <a:pt x="1157668" y="342900"/>
                  <a:pt x="1165002" y="329470"/>
                </a:cubicBezTo>
                <a:cubicBezTo>
                  <a:pt x="1172337" y="316135"/>
                  <a:pt x="1176051" y="294227"/>
                  <a:pt x="1176051" y="263747"/>
                </a:cubicBezTo>
                <a:close/>
                <a:moveTo>
                  <a:pt x="0" y="6953"/>
                </a:moveTo>
                <a:lnTo>
                  <a:pt x="161258" y="6953"/>
                </a:lnTo>
                <a:lnTo>
                  <a:pt x="161258" y="345376"/>
                </a:lnTo>
                <a:lnTo>
                  <a:pt x="368237" y="345376"/>
                </a:lnTo>
                <a:lnTo>
                  <a:pt x="368237" y="463772"/>
                </a:lnTo>
                <a:lnTo>
                  <a:pt x="0" y="463772"/>
                </a:lnTo>
                <a:close/>
                <a:moveTo>
                  <a:pt x="1631441" y="0"/>
                </a:moveTo>
                <a:cubicBezTo>
                  <a:pt x="1679924" y="0"/>
                  <a:pt x="1721453" y="9239"/>
                  <a:pt x="1756028" y="27718"/>
                </a:cubicBezTo>
                <a:cubicBezTo>
                  <a:pt x="1790699" y="46196"/>
                  <a:pt x="1817179" y="72962"/>
                  <a:pt x="1835657" y="108014"/>
                </a:cubicBezTo>
                <a:cubicBezTo>
                  <a:pt x="1854136" y="143066"/>
                  <a:pt x="1863375" y="185547"/>
                  <a:pt x="1863375" y="235363"/>
                </a:cubicBezTo>
                <a:cubicBezTo>
                  <a:pt x="1863375" y="285179"/>
                  <a:pt x="1854136" y="327660"/>
                  <a:pt x="1835657" y="362712"/>
                </a:cubicBezTo>
                <a:cubicBezTo>
                  <a:pt x="1817179" y="397764"/>
                  <a:pt x="1790604" y="424529"/>
                  <a:pt x="1756028" y="443008"/>
                </a:cubicBezTo>
                <a:cubicBezTo>
                  <a:pt x="1721453" y="461486"/>
                  <a:pt x="1679924" y="470725"/>
                  <a:pt x="1631441" y="470725"/>
                </a:cubicBezTo>
                <a:cubicBezTo>
                  <a:pt x="1583531" y="470725"/>
                  <a:pt x="1542097" y="461486"/>
                  <a:pt x="1507235" y="443008"/>
                </a:cubicBezTo>
                <a:cubicBezTo>
                  <a:pt x="1472374" y="424529"/>
                  <a:pt x="1445609" y="397764"/>
                  <a:pt x="1426940" y="362712"/>
                </a:cubicBezTo>
                <a:cubicBezTo>
                  <a:pt x="1408271" y="327660"/>
                  <a:pt x="1398936" y="285179"/>
                  <a:pt x="1398936" y="235363"/>
                </a:cubicBezTo>
                <a:cubicBezTo>
                  <a:pt x="1398936" y="185547"/>
                  <a:pt x="1408271" y="143066"/>
                  <a:pt x="1426940" y="108014"/>
                </a:cubicBezTo>
                <a:cubicBezTo>
                  <a:pt x="1445609" y="72962"/>
                  <a:pt x="1472374" y="46196"/>
                  <a:pt x="1507235" y="27718"/>
                </a:cubicBezTo>
                <a:cubicBezTo>
                  <a:pt x="1542002" y="9239"/>
                  <a:pt x="1582959" y="0"/>
                  <a:pt x="1631441" y="0"/>
                </a:cubicBezTo>
                <a:close/>
                <a:moveTo>
                  <a:pt x="640270" y="0"/>
                </a:moveTo>
                <a:cubicBezTo>
                  <a:pt x="688752" y="0"/>
                  <a:pt x="730281" y="9239"/>
                  <a:pt x="764857" y="27718"/>
                </a:cubicBezTo>
                <a:cubicBezTo>
                  <a:pt x="799528" y="46196"/>
                  <a:pt x="826008" y="72962"/>
                  <a:pt x="844486" y="108014"/>
                </a:cubicBezTo>
                <a:cubicBezTo>
                  <a:pt x="862965" y="143066"/>
                  <a:pt x="872204" y="185547"/>
                  <a:pt x="872204" y="235363"/>
                </a:cubicBezTo>
                <a:cubicBezTo>
                  <a:pt x="872204" y="285179"/>
                  <a:pt x="862965" y="327660"/>
                  <a:pt x="844486" y="362712"/>
                </a:cubicBezTo>
                <a:cubicBezTo>
                  <a:pt x="826008" y="397764"/>
                  <a:pt x="799433" y="424529"/>
                  <a:pt x="764857" y="443008"/>
                </a:cubicBezTo>
                <a:cubicBezTo>
                  <a:pt x="730281" y="461486"/>
                  <a:pt x="688181" y="470725"/>
                  <a:pt x="640270" y="470725"/>
                </a:cubicBezTo>
                <a:cubicBezTo>
                  <a:pt x="592359" y="470725"/>
                  <a:pt x="550926" y="461486"/>
                  <a:pt x="516064" y="443008"/>
                </a:cubicBezTo>
                <a:cubicBezTo>
                  <a:pt x="481203" y="424529"/>
                  <a:pt x="454437" y="397764"/>
                  <a:pt x="435768" y="362712"/>
                </a:cubicBezTo>
                <a:cubicBezTo>
                  <a:pt x="417099" y="327660"/>
                  <a:pt x="407765" y="285179"/>
                  <a:pt x="407765" y="235363"/>
                </a:cubicBezTo>
                <a:cubicBezTo>
                  <a:pt x="407765" y="185547"/>
                  <a:pt x="417099" y="143066"/>
                  <a:pt x="435768" y="108014"/>
                </a:cubicBezTo>
                <a:cubicBezTo>
                  <a:pt x="454437" y="72962"/>
                  <a:pt x="481203" y="46196"/>
                  <a:pt x="516064" y="27718"/>
                </a:cubicBezTo>
                <a:cubicBezTo>
                  <a:pt x="550831" y="9239"/>
                  <a:pt x="591788" y="0"/>
                  <a:pt x="640270"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ubrik och innehåll">
  <p:cSld name="Rubrik och innehåll">
    <p:spTree>
      <p:nvGrpSpPr>
        <p:cNvPr id="29" name="Shape 29"/>
        <p:cNvGrpSpPr/>
        <p:nvPr/>
      </p:nvGrpSpPr>
      <p:grpSpPr>
        <a:xfrm>
          <a:off x="0" y="0"/>
          <a:ext cx="0" cy="0"/>
          <a:chOff x="0" y="0"/>
          <a:chExt cx="0" cy="0"/>
        </a:xfrm>
      </p:grpSpPr>
      <p:sp>
        <p:nvSpPr>
          <p:cNvPr id="30" name="Google Shape;30;p4"/>
          <p:cNvSpPr/>
          <p:nvPr/>
        </p:nvSpPr>
        <p:spPr>
          <a:xfrm>
            <a:off x="361231" y="4505609"/>
            <a:ext cx="982930" cy="469383"/>
          </a:xfrm>
          <a:custGeom>
            <a:rect b="b" l="l" r="r" t="t"/>
            <a:pathLst>
              <a:path extrusionOk="0" h="889825" w="1863375">
                <a:moveTo>
                  <a:pt x="1205864" y="755141"/>
                </a:moveTo>
                <a:lnTo>
                  <a:pt x="1167478" y="763047"/>
                </a:lnTo>
                <a:cubicBezTo>
                  <a:pt x="1158906" y="764666"/>
                  <a:pt x="1152524" y="767047"/>
                  <a:pt x="1148238" y="770095"/>
                </a:cubicBezTo>
                <a:cubicBezTo>
                  <a:pt x="1143952" y="773143"/>
                  <a:pt x="1141856" y="777906"/>
                  <a:pt x="1141856" y="783526"/>
                </a:cubicBezTo>
                <a:cubicBezTo>
                  <a:pt x="1141856" y="789145"/>
                  <a:pt x="1144047" y="793717"/>
                  <a:pt x="1148428" y="797051"/>
                </a:cubicBezTo>
                <a:cubicBezTo>
                  <a:pt x="1152810" y="800385"/>
                  <a:pt x="1158620" y="802099"/>
                  <a:pt x="1165955" y="802099"/>
                </a:cubicBezTo>
                <a:cubicBezTo>
                  <a:pt x="1171003" y="802099"/>
                  <a:pt x="1175956" y="801528"/>
                  <a:pt x="1180718" y="800290"/>
                </a:cubicBezTo>
                <a:cubicBezTo>
                  <a:pt x="1185481" y="799147"/>
                  <a:pt x="1189767" y="797146"/>
                  <a:pt x="1193672" y="794384"/>
                </a:cubicBezTo>
                <a:cubicBezTo>
                  <a:pt x="1197482" y="791622"/>
                  <a:pt x="1200530" y="788098"/>
                  <a:pt x="1202626" y="783716"/>
                </a:cubicBezTo>
                <a:cubicBezTo>
                  <a:pt x="1204816" y="779335"/>
                  <a:pt x="1205864" y="774096"/>
                  <a:pt x="1205864" y="768000"/>
                </a:cubicBezTo>
                <a:lnTo>
                  <a:pt x="1205864" y="767905"/>
                </a:lnTo>
                <a:close/>
                <a:moveTo>
                  <a:pt x="1373790" y="695420"/>
                </a:moveTo>
                <a:cubicBezTo>
                  <a:pt x="1360170" y="695420"/>
                  <a:pt x="1349597" y="700087"/>
                  <a:pt x="1342072" y="709421"/>
                </a:cubicBezTo>
                <a:cubicBezTo>
                  <a:pt x="1334547" y="718756"/>
                  <a:pt x="1330832" y="731614"/>
                  <a:pt x="1330832" y="748093"/>
                </a:cubicBezTo>
                <a:cubicBezTo>
                  <a:pt x="1330832" y="764571"/>
                  <a:pt x="1334452" y="777525"/>
                  <a:pt x="1341786" y="786955"/>
                </a:cubicBezTo>
                <a:cubicBezTo>
                  <a:pt x="1349120" y="796385"/>
                  <a:pt x="1359312" y="801147"/>
                  <a:pt x="1372552" y="801147"/>
                </a:cubicBezTo>
                <a:cubicBezTo>
                  <a:pt x="1381315" y="801147"/>
                  <a:pt x="1388840" y="798956"/>
                  <a:pt x="1395126" y="794480"/>
                </a:cubicBezTo>
                <a:cubicBezTo>
                  <a:pt x="1401413" y="790098"/>
                  <a:pt x="1406366" y="783716"/>
                  <a:pt x="1409795" y="775620"/>
                </a:cubicBezTo>
                <a:lnTo>
                  <a:pt x="1409795" y="775525"/>
                </a:lnTo>
                <a:cubicBezTo>
                  <a:pt x="1413224" y="767429"/>
                  <a:pt x="1414938" y="757713"/>
                  <a:pt x="1414938" y="746283"/>
                </a:cubicBezTo>
                <a:cubicBezTo>
                  <a:pt x="1414938" y="735806"/>
                  <a:pt x="1413224" y="726662"/>
                  <a:pt x="1409795" y="719041"/>
                </a:cubicBezTo>
                <a:cubicBezTo>
                  <a:pt x="1406366" y="711422"/>
                  <a:pt x="1401508" y="705611"/>
                  <a:pt x="1395317" y="701516"/>
                </a:cubicBezTo>
                <a:cubicBezTo>
                  <a:pt x="1389030" y="697420"/>
                  <a:pt x="1381886" y="695420"/>
                  <a:pt x="1373790" y="695420"/>
                </a:cubicBezTo>
                <a:close/>
                <a:moveTo>
                  <a:pt x="1578673" y="694848"/>
                </a:moveTo>
                <a:cubicBezTo>
                  <a:pt x="1569910" y="694848"/>
                  <a:pt x="1562290" y="696848"/>
                  <a:pt x="1555813" y="700944"/>
                </a:cubicBezTo>
                <a:cubicBezTo>
                  <a:pt x="1549241" y="704944"/>
                  <a:pt x="1544288" y="711040"/>
                  <a:pt x="1540859" y="719041"/>
                </a:cubicBezTo>
                <a:cubicBezTo>
                  <a:pt x="1539145" y="723232"/>
                  <a:pt x="1537811" y="727900"/>
                  <a:pt x="1536954" y="732948"/>
                </a:cubicBezTo>
                <a:lnTo>
                  <a:pt x="1617059" y="732948"/>
                </a:lnTo>
                <a:cubicBezTo>
                  <a:pt x="1616297" y="721613"/>
                  <a:pt x="1613059" y="712469"/>
                  <a:pt x="1607058" y="705992"/>
                </a:cubicBezTo>
                <a:cubicBezTo>
                  <a:pt x="1600105" y="698563"/>
                  <a:pt x="1590675" y="694848"/>
                  <a:pt x="1578673" y="694848"/>
                </a:cubicBezTo>
                <a:close/>
                <a:moveTo>
                  <a:pt x="662177" y="694467"/>
                </a:moveTo>
                <a:cubicBezTo>
                  <a:pt x="653033" y="694467"/>
                  <a:pt x="645223" y="696562"/>
                  <a:pt x="638841" y="700753"/>
                </a:cubicBezTo>
                <a:cubicBezTo>
                  <a:pt x="632459" y="704849"/>
                  <a:pt x="627506" y="710945"/>
                  <a:pt x="624077" y="718851"/>
                </a:cubicBezTo>
                <a:cubicBezTo>
                  <a:pt x="620648" y="726757"/>
                  <a:pt x="618934" y="736663"/>
                  <a:pt x="618934" y="748093"/>
                </a:cubicBezTo>
                <a:cubicBezTo>
                  <a:pt x="618934" y="759523"/>
                  <a:pt x="620648" y="769238"/>
                  <a:pt x="624077" y="777239"/>
                </a:cubicBezTo>
                <a:cubicBezTo>
                  <a:pt x="627506" y="785240"/>
                  <a:pt x="632459" y="791336"/>
                  <a:pt x="638841" y="795527"/>
                </a:cubicBezTo>
                <a:cubicBezTo>
                  <a:pt x="645223" y="799718"/>
                  <a:pt x="653033" y="801814"/>
                  <a:pt x="662177" y="801814"/>
                </a:cubicBezTo>
                <a:cubicBezTo>
                  <a:pt x="671321" y="801814"/>
                  <a:pt x="679037" y="799718"/>
                  <a:pt x="685323" y="795527"/>
                </a:cubicBezTo>
                <a:cubicBezTo>
                  <a:pt x="691610" y="791336"/>
                  <a:pt x="696562" y="785240"/>
                  <a:pt x="699991" y="777239"/>
                </a:cubicBezTo>
                <a:cubicBezTo>
                  <a:pt x="703420" y="769143"/>
                  <a:pt x="705135" y="759618"/>
                  <a:pt x="705135" y="748093"/>
                </a:cubicBezTo>
                <a:cubicBezTo>
                  <a:pt x="705135" y="736567"/>
                  <a:pt x="703420" y="726757"/>
                  <a:pt x="699991" y="718851"/>
                </a:cubicBezTo>
                <a:cubicBezTo>
                  <a:pt x="696467" y="710945"/>
                  <a:pt x="691610" y="704944"/>
                  <a:pt x="685323" y="700753"/>
                </a:cubicBezTo>
                <a:cubicBezTo>
                  <a:pt x="679037" y="696562"/>
                  <a:pt x="671321" y="694467"/>
                  <a:pt x="662177" y="694467"/>
                </a:cubicBezTo>
                <a:close/>
                <a:moveTo>
                  <a:pt x="496537" y="671893"/>
                </a:moveTo>
                <a:lnTo>
                  <a:pt x="529113" y="671893"/>
                </a:lnTo>
                <a:lnTo>
                  <a:pt x="529113" y="837723"/>
                </a:lnTo>
                <a:cubicBezTo>
                  <a:pt x="529113" y="850772"/>
                  <a:pt x="526732" y="861060"/>
                  <a:pt x="521969" y="868679"/>
                </a:cubicBezTo>
                <a:cubicBezTo>
                  <a:pt x="517207" y="876299"/>
                  <a:pt x="511015" y="881729"/>
                  <a:pt x="503395" y="884967"/>
                </a:cubicBezTo>
                <a:cubicBezTo>
                  <a:pt x="495775" y="888206"/>
                  <a:pt x="487774" y="889825"/>
                  <a:pt x="479202" y="889825"/>
                </a:cubicBezTo>
                <a:cubicBezTo>
                  <a:pt x="472344" y="889825"/>
                  <a:pt x="466057" y="888872"/>
                  <a:pt x="460343" y="887063"/>
                </a:cubicBezTo>
                <a:cubicBezTo>
                  <a:pt x="454723" y="885253"/>
                  <a:pt x="449960" y="882777"/>
                  <a:pt x="446055" y="879729"/>
                </a:cubicBezTo>
                <a:lnTo>
                  <a:pt x="451579" y="853535"/>
                </a:lnTo>
                <a:cubicBezTo>
                  <a:pt x="454437" y="856011"/>
                  <a:pt x="457771" y="858012"/>
                  <a:pt x="461771" y="859631"/>
                </a:cubicBezTo>
                <a:cubicBezTo>
                  <a:pt x="465676" y="861250"/>
                  <a:pt x="470153" y="862107"/>
                  <a:pt x="475011" y="862107"/>
                </a:cubicBezTo>
                <a:cubicBezTo>
                  <a:pt x="481488" y="862107"/>
                  <a:pt x="486727" y="860012"/>
                  <a:pt x="490727" y="855821"/>
                </a:cubicBezTo>
                <a:cubicBezTo>
                  <a:pt x="494632" y="851725"/>
                  <a:pt x="496633" y="844581"/>
                  <a:pt x="496633" y="834675"/>
                </a:cubicBezTo>
                <a:lnTo>
                  <a:pt x="496537" y="834675"/>
                </a:lnTo>
                <a:close/>
                <a:moveTo>
                  <a:pt x="1579245" y="668940"/>
                </a:moveTo>
                <a:cubicBezTo>
                  <a:pt x="1594104" y="668940"/>
                  <a:pt x="1606677" y="671988"/>
                  <a:pt x="1617059" y="678084"/>
                </a:cubicBezTo>
                <a:lnTo>
                  <a:pt x="1616964" y="677798"/>
                </a:lnTo>
                <a:cubicBezTo>
                  <a:pt x="1627346" y="683894"/>
                  <a:pt x="1635252" y="692181"/>
                  <a:pt x="1640776" y="702754"/>
                </a:cubicBezTo>
                <a:cubicBezTo>
                  <a:pt x="1646206" y="713326"/>
                  <a:pt x="1648968" y="725328"/>
                  <a:pt x="1648968" y="738758"/>
                </a:cubicBezTo>
                <a:cubicBezTo>
                  <a:pt x="1648968" y="742473"/>
                  <a:pt x="1648873" y="745902"/>
                  <a:pt x="1648682" y="749140"/>
                </a:cubicBezTo>
                <a:cubicBezTo>
                  <a:pt x="1648396" y="752474"/>
                  <a:pt x="1648111" y="755236"/>
                  <a:pt x="1647730" y="757713"/>
                </a:cubicBezTo>
                <a:lnTo>
                  <a:pt x="1536097" y="757713"/>
                </a:lnTo>
                <a:cubicBezTo>
                  <a:pt x="1536859" y="765047"/>
                  <a:pt x="1538478" y="771619"/>
                  <a:pt x="1541050" y="777239"/>
                </a:cubicBezTo>
                <a:cubicBezTo>
                  <a:pt x="1544669" y="785145"/>
                  <a:pt x="1549908" y="791146"/>
                  <a:pt x="1556575" y="795241"/>
                </a:cubicBezTo>
                <a:cubicBezTo>
                  <a:pt x="1563338" y="799337"/>
                  <a:pt x="1571244" y="801337"/>
                  <a:pt x="1580388" y="801337"/>
                </a:cubicBezTo>
                <a:cubicBezTo>
                  <a:pt x="1590484" y="801337"/>
                  <a:pt x="1598771" y="799432"/>
                  <a:pt x="1605058" y="795527"/>
                </a:cubicBezTo>
                <a:cubicBezTo>
                  <a:pt x="1611344" y="791622"/>
                  <a:pt x="1616392" y="786288"/>
                  <a:pt x="1620012" y="779335"/>
                </a:cubicBezTo>
                <a:lnTo>
                  <a:pt x="1645920" y="791527"/>
                </a:lnTo>
                <a:cubicBezTo>
                  <a:pt x="1642300" y="798861"/>
                  <a:pt x="1637347" y="805147"/>
                  <a:pt x="1631156" y="810577"/>
                </a:cubicBezTo>
                <a:cubicBezTo>
                  <a:pt x="1624965" y="816006"/>
                  <a:pt x="1617631" y="820102"/>
                  <a:pt x="1609058" y="822959"/>
                </a:cubicBezTo>
                <a:cubicBezTo>
                  <a:pt x="1600581" y="825817"/>
                  <a:pt x="1591246" y="827245"/>
                  <a:pt x="1581055" y="827245"/>
                </a:cubicBezTo>
                <a:cubicBezTo>
                  <a:pt x="1565815" y="827245"/>
                  <a:pt x="1552480" y="824102"/>
                  <a:pt x="1540859" y="817816"/>
                </a:cubicBezTo>
                <a:cubicBezTo>
                  <a:pt x="1529334" y="811529"/>
                  <a:pt x="1520285" y="802385"/>
                  <a:pt x="1513903" y="790574"/>
                </a:cubicBezTo>
                <a:cubicBezTo>
                  <a:pt x="1507522" y="778763"/>
                  <a:pt x="1504283" y="764476"/>
                  <a:pt x="1504283" y="748093"/>
                </a:cubicBezTo>
                <a:cubicBezTo>
                  <a:pt x="1504283" y="731710"/>
                  <a:pt x="1507522" y="717517"/>
                  <a:pt x="1513903" y="705611"/>
                </a:cubicBezTo>
                <a:cubicBezTo>
                  <a:pt x="1520285" y="693800"/>
                  <a:pt x="1529143" y="684656"/>
                  <a:pt x="1540573" y="678370"/>
                </a:cubicBezTo>
                <a:cubicBezTo>
                  <a:pt x="1551908" y="672083"/>
                  <a:pt x="1564386" y="668940"/>
                  <a:pt x="1579245" y="668940"/>
                </a:cubicBezTo>
                <a:close/>
                <a:moveTo>
                  <a:pt x="1175765" y="668940"/>
                </a:moveTo>
                <a:cubicBezTo>
                  <a:pt x="1187957" y="668940"/>
                  <a:pt x="1198720" y="670845"/>
                  <a:pt x="1208055" y="674845"/>
                </a:cubicBezTo>
                <a:cubicBezTo>
                  <a:pt x="1217389" y="678751"/>
                  <a:pt x="1224724" y="684751"/>
                  <a:pt x="1230153" y="692657"/>
                </a:cubicBezTo>
                <a:cubicBezTo>
                  <a:pt x="1235582" y="700563"/>
                  <a:pt x="1238249" y="710755"/>
                  <a:pt x="1238249" y="723137"/>
                </a:cubicBezTo>
                <a:lnTo>
                  <a:pt x="1238249" y="791146"/>
                </a:lnTo>
                <a:lnTo>
                  <a:pt x="1238249" y="791241"/>
                </a:lnTo>
                <a:cubicBezTo>
                  <a:pt x="1238249" y="798766"/>
                  <a:pt x="1241964" y="802480"/>
                  <a:pt x="1249489" y="802480"/>
                </a:cubicBezTo>
                <a:cubicBezTo>
                  <a:pt x="1253108" y="802480"/>
                  <a:pt x="1256728" y="802004"/>
                  <a:pt x="1260157" y="800956"/>
                </a:cubicBezTo>
                <a:lnTo>
                  <a:pt x="1258347" y="823531"/>
                </a:lnTo>
                <a:cubicBezTo>
                  <a:pt x="1253585" y="825721"/>
                  <a:pt x="1247774" y="826864"/>
                  <a:pt x="1240631" y="826864"/>
                </a:cubicBezTo>
                <a:cubicBezTo>
                  <a:pt x="1234154" y="826864"/>
                  <a:pt x="1228248" y="825626"/>
                  <a:pt x="1223105" y="823340"/>
                </a:cubicBezTo>
                <a:cubicBezTo>
                  <a:pt x="1217961" y="821054"/>
                  <a:pt x="1213865" y="817435"/>
                  <a:pt x="1210912" y="812672"/>
                </a:cubicBezTo>
                <a:cubicBezTo>
                  <a:pt x="1209579" y="810481"/>
                  <a:pt x="1208531" y="807910"/>
                  <a:pt x="1207769" y="805147"/>
                </a:cubicBezTo>
                <a:cubicBezTo>
                  <a:pt x="1206150" y="807624"/>
                  <a:pt x="1204245" y="810005"/>
                  <a:pt x="1201959" y="812101"/>
                </a:cubicBezTo>
                <a:cubicBezTo>
                  <a:pt x="1196244" y="817339"/>
                  <a:pt x="1189672" y="821149"/>
                  <a:pt x="1182147" y="823721"/>
                </a:cubicBezTo>
                <a:cubicBezTo>
                  <a:pt x="1174622" y="826293"/>
                  <a:pt x="1167002" y="827531"/>
                  <a:pt x="1159287" y="827531"/>
                </a:cubicBezTo>
                <a:cubicBezTo>
                  <a:pt x="1149762" y="827531"/>
                  <a:pt x="1141189" y="826007"/>
                  <a:pt x="1133570" y="822959"/>
                </a:cubicBezTo>
                <a:cubicBezTo>
                  <a:pt x="1125949" y="819911"/>
                  <a:pt x="1119949" y="815244"/>
                  <a:pt x="1115567" y="809053"/>
                </a:cubicBezTo>
                <a:cubicBezTo>
                  <a:pt x="1111186" y="802861"/>
                  <a:pt x="1108995" y="795146"/>
                  <a:pt x="1108995" y="786002"/>
                </a:cubicBezTo>
                <a:cubicBezTo>
                  <a:pt x="1108995" y="774667"/>
                  <a:pt x="1112710" y="765333"/>
                  <a:pt x="1120139" y="757999"/>
                </a:cubicBezTo>
                <a:cubicBezTo>
                  <a:pt x="1127569" y="750664"/>
                  <a:pt x="1138046" y="745711"/>
                  <a:pt x="1151667" y="743044"/>
                </a:cubicBezTo>
                <a:lnTo>
                  <a:pt x="1205960" y="732376"/>
                </a:lnTo>
                <a:lnTo>
                  <a:pt x="1205960" y="726566"/>
                </a:lnTo>
                <a:cubicBezTo>
                  <a:pt x="1205960" y="716374"/>
                  <a:pt x="1203197" y="708564"/>
                  <a:pt x="1197578" y="702944"/>
                </a:cubicBezTo>
                <a:cubicBezTo>
                  <a:pt x="1191958" y="697324"/>
                  <a:pt x="1184243" y="694562"/>
                  <a:pt x="1174527" y="694562"/>
                </a:cubicBezTo>
                <a:cubicBezTo>
                  <a:pt x="1165383" y="694562"/>
                  <a:pt x="1157572" y="696658"/>
                  <a:pt x="1151095" y="700944"/>
                </a:cubicBezTo>
                <a:cubicBezTo>
                  <a:pt x="1144618" y="705230"/>
                  <a:pt x="1139856" y="712183"/>
                  <a:pt x="1136808" y="721708"/>
                </a:cubicBezTo>
                <a:lnTo>
                  <a:pt x="1109376" y="710088"/>
                </a:lnTo>
                <a:cubicBezTo>
                  <a:pt x="1113186" y="697610"/>
                  <a:pt x="1120806" y="687704"/>
                  <a:pt x="1132045" y="680180"/>
                </a:cubicBezTo>
                <a:cubicBezTo>
                  <a:pt x="1143285" y="672750"/>
                  <a:pt x="1157858" y="668940"/>
                  <a:pt x="1175765" y="668940"/>
                </a:cubicBezTo>
                <a:close/>
                <a:moveTo>
                  <a:pt x="662177" y="668940"/>
                </a:moveTo>
                <a:cubicBezTo>
                  <a:pt x="677036" y="668940"/>
                  <a:pt x="690085" y="672083"/>
                  <a:pt x="701516" y="678370"/>
                </a:cubicBezTo>
                <a:cubicBezTo>
                  <a:pt x="712850" y="684656"/>
                  <a:pt x="721804" y="693705"/>
                  <a:pt x="728185" y="705611"/>
                </a:cubicBezTo>
                <a:cubicBezTo>
                  <a:pt x="734567" y="717422"/>
                  <a:pt x="737806" y="731710"/>
                  <a:pt x="737806" y="748093"/>
                </a:cubicBezTo>
                <a:cubicBezTo>
                  <a:pt x="737806" y="764476"/>
                  <a:pt x="734567" y="778763"/>
                  <a:pt x="728185" y="790574"/>
                </a:cubicBezTo>
                <a:cubicBezTo>
                  <a:pt x="721804" y="802385"/>
                  <a:pt x="712850" y="811529"/>
                  <a:pt x="701516" y="817816"/>
                </a:cubicBezTo>
                <a:cubicBezTo>
                  <a:pt x="690085" y="824102"/>
                  <a:pt x="677036" y="827245"/>
                  <a:pt x="662177" y="827245"/>
                </a:cubicBezTo>
                <a:cubicBezTo>
                  <a:pt x="647318" y="827245"/>
                  <a:pt x="634174" y="824102"/>
                  <a:pt x="622839" y="817816"/>
                </a:cubicBezTo>
                <a:cubicBezTo>
                  <a:pt x="611409" y="811529"/>
                  <a:pt x="602456" y="802480"/>
                  <a:pt x="595979" y="790574"/>
                </a:cubicBezTo>
                <a:cubicBezTo>
                  <a:pt x="589502" y="778763"/>
                  <a:pt x="586263" y="764476"/>
                  <a:pt x="586263" y="748093"/>
                </a:cubicBezTo>
                <a:cubicBezTo>
                  <a:pt x="586263" y="731710"/>
                  <a:pt x="589502" y="717517"/>
                  <a:pt x="595979" y="705611"/>
                </a:cubicBezTo>
                <a:cubicBezTo>
                  <a:pt x="602551" y="693800"/>
                  <a:pt x="611409" y="684656"/>
                  <a:pt x="622839" y="678370"/>
                </a:cubicBezTo>
                <a:cubicBezTo>
                  <a:pt x="634269" y="672083"/>
                  <a:pt x="647318" y="668940"/>
                  <a:pt x="662177" y="668940"/>
                </a:cubicBezTo>
                <a:close/>
                <a:moveTo>
                  <a:pt x="1788032" y="668845"/>
                </a:moveTo>
                <a:cubicBezTo>
                  <a:pt x="1798891" y="668845"/>
                  <a:pt x="1808511" y="670941"/>
                  <a:pt x="1817179" y="675131"/>
                </a:cubicBezTo>
                <a:cubicBezTo>
                  <a:pt x="1825847" y="679322"/>
                  <a:pt x="1832705" y="685609"/>
                  <a:pt x="1837753" y="693896"/>
                </a:cubicBezTo>
                <a:cubicBezTo>
                  <a:pt x="1842801" y="702278"/>
                  <a:pt x="1845373" y="712850"/>
                  <a:pt x="1845373" y="725614"/>
                </a:cubicBezTo>
                <a:lnTo>
                  <a:pt x="1845373" y="824388"/>
                </a:lnTo>
                <a:lnTo>
                  <a:pt x="1812797" y="824388"/>
                </a:lnTo>
                <a:lnTo>
                  <a:pt x="1812797" y="735710"/>
                </a:lnTo>
                <a:cubicBezTo>
                  <a:pt x="1812797" y="720661"/>
                  <a:pt x="1809654" y="710279"/>
                  <a:pt x="1803463" y="704468"/>
                </a:cubicBezTo>
                <a:cubicBezTo>
                  <a:pt x="1797272" y="698658"/>
                  <a:pt x="1789461" y="695801"/>
                  <a:pt x="1780126" y="695801"/>
                </a:cubicBezTo>
                <a:cubicBezTo>
                  <a:pt x="1773364" y="695801"/>
                  <a:pt x="1766887" y="697420"/>
                  <a:pt x="1760600" y="700563"/>
                </a:cubicBezTo>
                <a:cubicBezTo>
                  <a:pt x="1754314" y="703706"/>
                  <a:pt x="1749075" y="708755"/>
                  <a:pt x="1744884" y="715613"/>
                </a:cubicBezTo>
                <a:cubicBezTo>
                  <a:pt x="1740693" y="722471"/>
                  <a:pt x="1738597" y="731710"/>
                  <a:pt x="1738597" y="743331"/>
                </a:cubicBezTo>
                <a:lnTo>
                  <a:pt x="1738597" y="824388"/>
                </a:lnTo>
                <a:lnTo>
                  <a:pt x="1706022" y="824388"/>
                </a:lnTo>
                <a:lnTo>
                  <a:pt x="1706022" y="671988"/>
                </a:lnTo>
                <a:lnTo>
                  <a:pt x="1734978" y="671988"/>
                </a:lnTo>
                <a:lnTo>
                  <a:pt x="1736407" y="698658"/>
                </a:lnTo>
                <a:cubicBezTo>
                  <a:pt x="1738788" y="693705"/>
                  <a:pt x="1741741" y="689228"/>
                  <a:pt x="1745170" y="685514"/>
                </a:cubicBezTo>
                <a:cubicBezTo>
                  <a:pt x="1750599" y="679703"/>
                  <a:pt x="1756981" y="675512"/>
                  <a:pt x="1764410" y="672845"/>
                </a:cubicBezTo>
                <a:cubicBezTo>
                  <a:pt x="1771840" y="670178"/>
                  <a:pt x="1779650" y="668845"/>
                  <a:pt x="1788032" y="668845"/>
                </a:cubicBezTo>
                <a:close/>
                <a:moveTo>
                  <a:pt x="196976" y="668845"/>
                </a:moveTo>
                <a:cubicBezTo>
                  <a:pt x="207740" y="668845"/>
                  <a:pt x="217455" y="670941"/>
                  <a:pt x="226123" y="675131"/>
                </a:cubicBezTo>
                <a:cubicBezTo>
                  <a:pt x="234791" y="679322"/>
                  <a:pt x="241649" y="685609"/>
                  <a:pt x="246697" y="693896"/>
                </a:cubicBezTo>
                <a:cubicBezTo>
                  <a:pt x="251745" y="702278"/>
                  <a:pt x="254317" y="712850"/>
                  <a:pt x="254317" y="725614"/>
                </a:cubicBezTo>
                <a:lnTo>
                  <a:pt x="254317" y="824388"/>
                </a:lnTo>
                <a:lnTo>
                  <a:pt x="221741" y="824388"/>
                </a:lnTo>
                <a:lnTo>
                  <a:pt x="221741" y="735710"/>
                </a:lnTo>
                <a:cubicBezTo>
                  <a:pt x="221741" y="720661"/>
                  <a:pt x="218598" y="710279"/>
                  <a:pt x="212407" y="704468"/>
                </a:cubicBezTo>
                <a:cubicBezTo>
                  <a:pt x="206216" y="698658"/>
                  <a:pt x="198405" y="695801"/>
                  <a:pt x="189071" y="695801"/>
                </a:cubicBezTo>
                <a:cubicBezTo>
                  <a:pt x="182308" y="695801"/>
                  <a:pt x="175831" y="697420"/>
                  <a:pt x="169544" y="700563"/>
                </a:cubicBezTo>
                <a:cubicBezTo>
                  <a:pt x="163258" y="703706"/>
                  <a:pt x="158019" y="708755"/>
                  <a:pt x="153828" y="715613"/>
                </a:cubicBezTo>
                <a:cubicBezTo>
                  <a:pt x="149637" y="722471"/>
                  <a:pt x="147542" y="731710"/>
                  <a:pt x="147542" y="743331"/>
                </a:cubicBezTo>
                <a:lnTo>
                  <a:pt x="147542" y="824388"/>
                </a:lnTo>
                <a:lnTo>
                  <a:pt x="114966" y="824388"/>
                </a:lnTo>
                <a:lnTo>
                  <a:pt x="114966" y="671988"/>
                </a:lnTo>
                <a:lnTo>
                  <a:pt x="143922" y="671988"/>
                </a:lnTo>
                <a:lnTo>
                  <a:pt x="145351" y="698658"/>
                </a:lnTo>
                <a:cubicBezTo>
                  <a:pt x="147732" y="693705"/>
                  <a:pt x="150685" y="689228"/>
                  <a:pt x="154114" y="685514"/>
                </a:cubicBezTo>
                <a:cubicBezTo>
                  <a:pt x="159543" y="679703"/>
                  <a:pt x="165925" y="675512"/>
                  <a:pt x="173354" y="672845"/>
                </a:cubicBezTo>
                <a:cubicBezTo>
                  <a:pt x="180784" y="670178"/>
                  <a:pt x="188594" y="668845"/>
                  <a:pt x="196976" y="668845"/>
                </a:cubicBezTo>
                <a:close/>
                <a:moveTo>
                  <a:pt x="850963" y="668750"/>
                </a:moveTo>
                <a:cubicBezTo>
                  <a:pt x="866203" y="668750"/>
                  <a:pt x="879252" y="671417"/>
                  <a:pt x="890015" y="676846"/>
                </a:cubicBezTo>
                <a:cubicBezTo>
                  <a:pt x="900779" y="682275"/>
                  <a:pt x="908970" y="689991"/>
                  <a:pt x="914685" y="699897"/>
                </a:cubicBezTo>
                <a:lnTo>
                  <a:pt x="892111" y="718756"/>
                </a:lnTo>
                <a:cubicBezTo>
                  <a:pt x="888301" y="710660"/>
                  <a:pt x="882586" y="704659"/>
                  <a:pt x="875061" y="700659"/>
                </a:cubicBezTo>
                <a:cubicBezTo>
                  <a:pt x="867536" y="696754"/>
                  <a:pt x="859726" y="694753"/>
                  <a:pt x="851630" y="694753"/>
                </a:cubicBezTo>
                <a:cubicBezTo>
                  <a:pt x="845153" y="694753"/>
                  <a:pt x="839533" y="695610"/>
                  <a:pt x="834866" y="697230"/>
                </a:cubicBezTo>
                <a:cubicBezTo>
                  <a:pt x="830199" y="698849"/>
                  <a:pt x="826674" y="701040"/>
                  <a:pt x="824198" y="703897"/>
                </a:cubicBezTo>
                <a:cubicBezTo>
                  <a:pt x="821816" y="706755"/>
                  <a:pt x="820578" y="710089"/>
                  <a:pt x="820578" y="713994"/>
                </a:cubicBezTo>
                <a:cubicBezTo>
                  <a:pt x="820578" y="718090"/>
                  <a:pt x="822102" y="721614"/>
                  <a:pt x="825150" y="724662"/>
                </a:cubicBezTo>
                <a:cubicBezTo>
                  <a:pt x="828198" y="727710"/>
                  <a:pt x="833723" y="730091"/>
                  <a:pt x="841628" y="731710"/>
                </a:cubicBezTo>
                <a:lnTo>
                  <a:pt x="876395" y="739044"/>
                </a:lnTo>
                <a:lnTo>
                  <a:pt x="876204" y="738854"/>
                </a:lnTo>
                <a:cubicBezTo>
                  <a:pt x="890873" y="741712"/>
                  <a:pt x="901160" y="746569"/>
                  <a:pt x="907160" y="753332"/>
                </a:cubicBezTo>
                <a:cubicBezTo>
                  <a:pt x="913066" y="760190"/>
                  <a:pt x="916114" y="768477"/>
                  <a:pt x="916114" y="778192"/>
                </a:cubicBezTo>
                <a:cubicBezTo>
                  <a:pt x="916114" y="787908"/>
                  <a:pt x="913542" y="796480"/>
                  <a:pt x="908494" y="803910"/>
                </a:cubicBezTo>
                <a:cubicBezTo>
                  <a:pt x="903446" y="811339"/>
                  <a:pt x="896111" y="817054"/>
                  <a:pt x="886586" y="821150"/>
                </a:cubicBezTo>
                <a:cubicBezTo>
                  <a:pt x="877061" y="825246"/>
                  <a:pt x="865727" y="827246"/>
                  <a:pt x="852487" y="827246"/>
                </a:cubicBezTo>
                <a:cubicBezTo>
                  <a:pt x="837247" y="827246"/>
                  <a:pt x="823340" y="824293"/>
                  <a:pt x="810767" y="818388"/>
                </a:cubicBezTo>
                <a:cubicBezTo>
                  <a:pt x="798099" y="812577"/>
                  <a:pt x="788193" y="804196"/>
                  <a:pt x="780859" y="793432"/>
                </a:cubicBezTo>
                <a:lnTo>
                  <a:pt x="803433" y="773906"/>
                </a:lnTo>
                <a:cubicBezTo>
                  <a:pt x="807910" y="782288"/>
                  <a:pt x="814292" y="788956"/>
                  <a:pt x="822769" y="793908"/>
                </a:cubicBezTo>
                <a:cubicBezTo>
                  <a:pt x="831151" y="798862"/>
                  <a:pt x="841247" y="801338"/>
                  <a:pt x="853058" y="801338"/>
                </a:cubicBezTo>
                <a:cubicBezTo>
                  <a:pt x="862488" y="801338"/>
                  <a:pt x="869822" y="799719"/>
                  <a:pt x="875347" y="796480"/>
                </a:cubicBezTo>
                <a:cubicBezTo>
                  <a:pt x="880776" y="793242"/>
                  <a:pt x="883538" y="788670"/>
                  <a:pt x="883538" y="782764"/>
                </a:cubicBezTo>
                <a:cubicBezTo>
                  <a:pt x="883538" y="778954"/>
                  <a:pt x="882300" y="775525"/>
                  <a:pt x="879728" y="772573"/>
                </a:cubicBezTo>
                <a:cubicBezTo>
                  <a:pt x="877157" y="769620"/>
                  <a:pt x="872394" y="767334"/>
                  <a:pt x="865250" y="765715"/>
                </a:cubicBezTo>
                <a:lnTo>
                  <a:pt x="833247" y="759047"/>
                </a:lnTo>
                <a:cubicBezTo>
                  <a:pt x="816959" y="755808"/>
                  <a:pt x="805338" y="750570"/>
                  <a:pt x="798480" y="743331"/>
                </a:cubicBezTo>
                <a:cubicBezTo>
                  <a:pt x="791527" y="736092"/>
                  <a:pt x="788098" y="726852"/>
                  <a:pt x="788098" y="715708"/>
                </a:cubicBezTo>
                <a:cubicBezTo>
                  <a:pt x="788098" y="707421"/>
                  <a:pt x="790574" y="699706"/>
                  <a:pt x="795432" y="692563"/>
                </a:cubicBezTo>
                <a:cubicBezTo>
                  <a:pt x="800385" y="685419"/>
                  <a:pt x="807529" y="679704"/>
                  <a:pt x="816959" y="675322"/>
                </a:cubicBezTo>
                <a:cubicBezTo>
                  <a:pt x="826388" y="670941"/>
                  <a:pt x="837723" y="668750"/>
                  <a:pt x="850963" y="668750"/>
                </a:cubicBezTo>
                <a:close/>
                <a:moveTo>
                  <a:pt x="375856" y="668750"/>
                </a:moveTo>
                <a:cubicBezTo>
                  <a:pt x="391096" y="668750"/>
                  <a:pt x="404145" y="671417"/>
                  <a:pt x="414909" y="676846"/>
                </a:cubicBezTo>
                <a:cubicBezTo>
                  <a:pt x="425672" y="682275"/>
                  <a:pt x="433863" y="689991"/>
                  <a:pt x="439578" y="699897"/>
                </a:cubicBezTo>
                <a:lnTo>
                  <a:pt x="417004" y="718756"/>
                </a:lnTo>
                <a:cubicBezTo>
                  <a:pt x="413194" y="710660"/>
                  <a:pt x="407479" y="704564"/>
                  <a:pt x="399954" y="700659"/>
                </a:cubicBezTo>
                <a:cubicBezTo>
                  <a:pt x="392430" y="696754"/>
                  <a:pt x="384619" y="694753"/>
                  <a:pt x="376523" y="694753"/>
                </a:cubicBezTo>
                <a:cubicBezTo>
                  <a:pt x="370046" y="694753"/>
                  <a:pt x="364426" y="695610"/>
                  <a:pt x="359759" y="697230"/>
                </a:cubicBezTo>
                <a:cubicBezTo>
                  <a:pt x="355092" y="698849"/>
                  <a:pt x="351567" y="701040"/>
                  <a:pt x="349091" y="703897"/>
                </a:cubicBezTo>
                <a:cubicBezTo>
                  <a:pt x="346710" y="706755"/>
                  <a:pt x="345471" y="710089"/>
                  <a:pt x="345471" y="713994"/>
                </a:cubicBezTo>
                <a:cubicBezTo>
                  <a:pt x="345471" y="718090"/>
                  <a:pt x="346995" y="721614"/>
                  <a:pt x="350043" y="724662"/>
                </a:cubicBezTo>
                <a:cubicBezTo>
                  <a:pt x="353091" y="727710"/>
                  <a:pt x="358616" y="730091"/>
                  <a:pt x="366522" y="731710"/>
                </a:cubicBezTo>
                <a:lnTo>
                  <a:pt x="401288" y="739044"/>
                </a:lnTo>
                <a:lnTo>
                  <a:pt x="401097" y="738854"/>
                </a:lnTo>
                <a:cubicBezTo>
                  <a:pt x="415766" y="741712"/>
                  <a:pt x="426053" y="746569"/>
                  <a:pt x="432054" y="753332"/>
                </a:cubicBezTo>
                <a:cubicBezTo>
                  <a:pt x="437959" y="760190"/>
                  <a:pt x="441007" y="768477"/>
                  <a:pt x="441007" y="778192"/>
                </a:cubicBezTo>
                <a:cubicBezTo>
                  <a:pt x="441007" y="787908"/>
                  <a:pt x="438435" y="796480"/>
                  <a:pt x="433387" y="803910"/>
                </a:cubicBezTo>
                <a:cubicBezTo>
                  <a:pt x="428339" y="811339"/>
                  <a:pt x="421005" y="817054"/>
                  <a:pt x="411480" y="821150"/>
                </a:cubicBezTo>
                <a:cubicBezTo>
                  <a:pt x="401955" y="825246"/>
                  <a:pt x="390620" y="827246"/>
                  <a:pt x="377380" y="827246"/>
                </a:cubicBezTo>
                <a:cubicBezTo>
                  <a:pt x="362140" y="827246"/>
                  <a:pt x="348234" y="824293"/>
                  <a:pt x="335661" y="818388"/>
                </a:cubicBezTo>
                <a:cubicBezTo>
                  <a:pt x="322992" y="812577"/>
                  <a:pt x="313086" y="804196"/>
                  <a:pt x="305752" y="793432"/>
                </a:cubicBezTo>
                <a:lnTo>
                  <a:pt x="328326" y="773906"/>
                </a:lnTo>
                <a:cubicBezTo>
                  <a:pt x="332803" y="782288"/>
                  <a:pt x="339185" y="788956"/>
                  <a:pt x="347662" y="793908"/>
                </a:cubicBezTo>
                <a:cubicBezTo>
                  <a:pt x="356044" y="798862"/>
                  <a:pt x="366141" y="801338"/>
                  <a:pt x="377952" y="801338"/>
                </a:cubicBezTo>
                <a:cubicBezTo>
                  <a:pt x="387381" y="801338"/>
                  <a:pt x="394716" y="799719"/>
                  <a:pt x="400240" y="796480"/>
                </a:cubicBezTo>
                <a:cubicBezTo>
                  <a:pt x="405669" y="793242"/>
                  <a:pt x="408432" y="788670"/>
                  <a:pt x="408432" y="782764"/>
                </a:cubicBezTo>
                <a:cubicBezTo>
                  <a:pt x="408432" y="778954"/>
                  <a:pt x="407193" y="775525"/>
                  <a:pt x="404622" y="772573"/>
                </a:cubicBezTo>
                <a:cubicBezTo>
                  <a:pt x="402050" y="769620"/>
                  <a:pt x="397287" y="767334"/>
                  <a:pt x="390144" y="765715"/>
                </a:cubicBezTo>
                <a:lnTo>
                  <a:pt x="358140" y="759047"/>
                </a:lnTo>
                <a:cubicBezTo>
                  <a:pt x="341852" y="755808"/>
                  <a:pt x="330231" y="750570"/>
                  <a:pt x="323373" y="743331"/>
                </a:cubicBezTo>
                <a:cubicBezTo>
                  <a:pt x="316420" y="736092"/>
                  <a:pt x="312991" y="726852"/>
                  <a:pt x="312991" y="715708"/>
                </a:cubicBezTo>
                <a:cubicBezTo>
                  <a:pt x="312991" y="707421"/>
                  <a:pt x="315468" y="699706"/>
                  <a:pt x="320325" y="692563"/>
                </a:cubicBezTo>
                <a:cubicBezTo>
                  <a:pt x="325278" y="685419"/>
                  <a:pt x="332422" y="679704"/>
                  <a:pt x="341852" y="675322"/>
                </a:cubicBezTo>
                <a:cubicBezTo>
                  <a:pt x="351282" y="670941"/>
                  <a:pt x="362616" y="668750"/>
                  <a:pt x="375856" y="668750"/>
                </a:cubicBezTo>
                <a:close/>
                <a:moveTo>
                  <a:pt x="1016412" y="627221"/>
                </a:moveTo>
                <a:lnTo>
                  <a:pt x="1016412" y="671989"/>
                </a:lnTo>
                <a:lnTo>
                  <a:pt x="1068800" y="671989"/>
                </a:lnTo>
                <a:lnTo>
                  <a:pt x="1068800" y="697611"/>
                </a:lnTo>
                <a:lnTo>
                  <a:pt x="1016412" y="697611"/>
                </a:lnTo>
                <a:lnTo>
                  <a:pt x="1016412" y="778669"/>
                </a:lnTo>
                <a:cubicBezTo>
                  <a:pt x="1016412" y="786193"/>
                  <a:pt x="1018317" y="791718"/>
                  <a:pt x="1022318" y="795147"/>
                </a:cubicBezTo>
                <a:cubicBezTo>
                  <a:pt x="1026318" y="798576"/>
                  <a:pt x="1031652" y="800290"/>
                  <a:pt x="1038320" y="800290"/>
                </a:cubicBezTo>
                <a:cubicBezTo>
                  <a:pt x="1043749" y="800290"/>
                  <a:pt x="1048512" y="799433"/>
                  <a:pt x="1052607" y="797719"/>
                </a:cubicBezTo>
                <a:lnTo>
                  <a:pt x="1052702" y="797719"/>
                </a:lnTo>
                <a:cubicBezTo>
                  <a:pt x="1056703" y="796004"/>
                  <a:pt x="1060513" y="793623"/>
                  <a:pt x="1063942" y="790575"/>
                </a:cubicBezTo>
                <a:lnTo>
                  <a:pt x="1071276" y="814387"/>
                </a:lnTo>
                <a:cubicBezTo>
                  <a:pt x="1066609" y="818483"/>
                  <a:pt x="1060799" y="821721"/>
                  <a:pt x="1054036" y="824008"/>
                </a:cubicBezTo>
                <a:cubicBezTo>
                  <a:pt x="1047273" y="826389"/>
                  <a:pt x="1040129" y="827532"/>
                  <a:pt x="1031366" y="827532"/>
                </a:cubicBezTo>
                <a:cubicBezTo>
                  <a:pt x="1022603" y="827532"/>
                  <a:pt x="1014602" y="826103"/>
                  <a:pt x="1007268" y="823246"/>
                </a:cubicBezTo>
                <a:cubicBezTo>
                  <a:pt x="999934" y="820388"/>
                  <a:pt x="994314" y="815721"/>
                  <a:pt x="990218" y="809339"/>
                </a:cubicBezTo>
                <a:cubicBezTo>
                  <a:pt x="986123" y="802957"/>
                  <a:pt x="984027" y="794575"/>
                  <a:pt x="983837" y="784193"/>
                </a:cubicBezTo>
                <a:lnTo>
                  <a:pt x="983837" y="697611"/>
                </a:lnTo>
                <a:lnTo>
                  <a:pt x="954595" y="697611"/>
                </a:lnTo>
                <a:lnTo>
                  <a:pt x="954595" y="671989"/>
                </a:lnTo>
                <a:lnTo>
                  <a:pt x="983837" y="671989"/>
                </a:lnTo>
                <a:lnTo>
                  <a:pt x="983837" y="636365"/>
                </a:lnTo>
                <a:close/>
                <a:moveTo>
                  <a:pt x="12668" y="623220"/>
                </a:moveTo>
                <a:lnTo>
                  <a:pt x="45244" y="623220"/>
                </a:lnTo>
                <a:lnTo>
                  <a:pt x="45244" y="824388"/>
                </a:lnTo>
                <a:lnTo>
                  <a:pt x="12668" y="824388"/>
                </a:lnTo>
                <a:close/>
                <a:moveTo>
                  <a:pt x="692943" y="611028"/>
                </a:moveTo>
                <a:cubicBezTo>
                  <a:pt x="699039" y="611028"/>
                  <a:pt x="703897" y="612743"/>
                  <a:pt x="707421" y="616172"/>
                </a:cubicBezTo>
                <a:cubicBezTo>
                  <a:pt x="710945" y="619601"/>
                  <a:pt x="712755" y="624458"/>
                  <a:pt x="712755" y="630173"/>
                </a:cubicBezTo>
                <a:cubicBezTo>
                  <a:pt x="712755" y="635888"/>
                  <a:pt x="710945" y="640555"/>
                  <a:pt x="707421" y="644080"/>
                </a:cubicBezTo>
                <a:cubicBezTo>
                  <a:pt x="703897" y="647604"/>
                  <a:pt x="699039" y="649414"/>
                  <a:pt x="692943" y="649414"/>
                </a:cubicBezTo>
                <a:cubicBezTo>
                  <a:pt x="686847" y="649414"/>
                  <a:pt x="681989" y="647604"/>
                  <a:pt x="678465" y="644080"/>
                </a:cubicBezTo>
                <a:cubicBezTo>
                  <a:pt x="674941" y="640460"/>
                  <a:pt x="673131" y="636079"/>
                  <a:pt x="673131" y="630173"/>
                </a:cubicBezTo>
                <a:cubicBezTo>
                  <a:pt x="673131" y="624268"/>
                  <a:pt x="674941" y="619601"/>
                  <a:pt x="678465" y="616172"/>
                </a:cubicBezTo>
                <a:cubicBezTo>
                  <a:pt x="681989" y="612743"/>
                  <a:pt x="686847" y="611028"/>
                  <a:pt x="692943" y="611028"/>
                </a:cubicBezTo>
                <a:close/>
                <a:moveTo>
                  <a:pt x="631412" y="611028"/>
                </a:moveTo>
                <a:cubicBezTo>
                  <a:pt x="637508" y="611028"/>
                  <a:pt x="642366" y="612743"/>
                  <a:pt x="645890" y="616172"/>
                </a:cubicBezTo>
                <a:cubicBezTo>
                  <a:pt x="649414" y="619601"/>
                  <a:pt x="651224" y="624458"/>
                  <a:pt x="651224" y="630173"/>
                </a:cubicBezTo>
                <a:cubicBezTo>
                  <a:pt x="651224" y="635888"/>
                  <a:pt x="649414" y="640555"/>
                  <a:pt x="645890" y="644080"/>
                </a:cubicBezTo>
                <a:cubicBezTo>
                  <a:pt x="642366" y="647604"/>
                  <a:pt x="637222" y="649414"/>
                  <a:pt x="631412" y="649414"/>
                </a:cubicBezTo>
                <a:cubicBezTo>
                  <a:pt x="625602" y="649414"/>
                  <a:pt x="620744" y="647604"/>
                  <a:pt x="617125" y="644080"/>
                </a:cubicBezTo>
                <a:cubicBezTo>
                  <a:pt x="613410" y="640460"/>
                  <a:pt x="611600" y="636079"/>
                  <a:pt x="611600" y="630173"/>
                </a:cubicBezTo>
                <a:cubicBezTo>
                  <a:pt x="611600" y="624268"/>
                  <a:pt x="613505" y="619601"/>
                  <a:pt x="617125" y="616172"/>
                </a:cubicBezTo>
                <a:cubicBezTo>
                  <a:pt x="620744" y="612743"/>
                  <a:pt x="625316" y="611028"/>
                  <a:pt x="631412" y="611028"/>
                </a:cubicBezTo>
                <a:close/>
                <a:moveTo>
                  <a:pt x="513111" y="605789"/>
                </a:moveTo>
                <a:cubicBezTo>
                  <a:pt x="519970" y="605789"/>
                  <a:pt x="525304" y="607504"/>
                  <a:pt x="529113" y="610933"/>
                </a:cubicBezTo>
                <a:cubicBezTo>
                  <a:pt x="532828" y="614457"/>
                  <a:pt x="534733" y="619410"/>
                  <a:pt x="534733" y="625887"/>
                </a:cubicBezTo>
                <a:cubicBezTo>
                  <a:pt x="534733" y="632364"/>
                  <a:pt x="532924" y="637412"/>
                  <a:pt x="529113" y="640936"/>
                </a:cubicBezTo>
                <a:cubicBezTo>
                  <a:pt x="525304" y="644461"/>
                  <a:pt x="520255" y="646270"/>
                  <a:pt x="513111" y="646270"/>
                </a:cubicBezTo>
                <a:cubicBezTo>
                  <a:pt x="505968" y="646270"/>
                  <a:pt x="500538" y="644461"/>
                  <a:pt x="496824" y="640936"/>
                </a:cubicBezTo>
                <a:cubicBezTo>
                  <a:pt x="493109" y="637412"/>
                  <a:pt x="491204" y="632364"/>
                  <a:pt x="491204" y="625887"/>
                </a:cubicBezTo>
                <a:cubicBezTo>
                  <a:pt x="491204" y="619410"/>
                  <a:pt x="493014" y="614362"/>
                  <a:pt x="496824" y="610933"/>
                </a:cubicBezTo>
                <a:cubicBezTo>
                  <a:pt x="500538" y="607504"/>
                  <a:pt x="505968" y="605789"/>
                  <a:pt x="513111" y="605789"/>
                </a:cubicBezTo>
                <a:close/>
                <a:moveTo>
                  <a:pt x="1415033" y="603408"/>
                </a:moveTo>
                <a:lnTo>
                  <a:pt x="1447609" y="603408"/>
                </a:lnTo>
                <a:lnTo>
                  <a:pt x="1447609" y="824388"/>
                </a:lnTo>
                <a:lnTo>
                  <a:pt x="1418653" y="824388"/>
                </a:lnTo>
                <a:lnTo>
                  <a:pt x="1416938" y="795813"/>
                </a:lnTo>
                <a:cubicBezTo>
                  <a:pt x="1415224" y="799814"/>
                  <a:pt x="1413033" y="803528"/>
                  <a:pt x="1410366" y="806862"/>
                </a:cubicBezTo>
                <a:cubicBezTo>
                  <a:pt x="1405128" y="813434"/>
                  <a:pt x="1398555" y="818578"/>
                  <a:pt x="1390745" y="822102"/>
                </a:cubicBezTo>
                <a:cubicBezTo>
                  <a:pt x="1382934" y="825626"/>
                  <a:pt x="1374552" y="827436"/>
                  <a:pt x="1365599" y="827436"/>
                </a:cubicBezTo>
                <a:cubicBezTo>
                  <a:pt x="1353026" y="827436"/>
                  <a:pt x="1341596" y="824293"/>
                  <a:pt x="1331309" y="818006"/>
                </a:cubicBezTo>
                <a:cubicBezTo>
                  <a:pt x="1321117" y="811720"/>
                  <a:pt x="1313021" y="802671"/>
                  <a:pt x="1307115" y="790860"/>
                </a:cubicBezTo>
                <a:cubicBezTo>
                  <a:pt x="1301210" y="779049"/>
                  <a:pt x="1298257" y="765524"/>
                  <a:pt x="1298257" y="748474"/>
                </a:cubicBezTo>
                <a:cubicBezTo>
                  <a:pt x="1298257" y="731424"/>
                  <a:pt x="1301400" y="717041"/>
                  <a:pt x="1307687" y="705230"/>
                </a:cubicBezTo>
                <a:cubicBezTo>
                  <a:pt x="1314069" y="693419"/>
                  <a:pt x="1322450" y="684466"/>
                  <a:pt x="1333023" y="678275"/>
                </a:cubicBezTo>
                <a:cubicBezTo>
                  <a:pt x="1343596" y="672083"/>
                  <a:pt x="1354740" y="668940"/>
                  <a:pt x="1367790" y="668940"/>
                </a:cubicBezTo>
                <a:cubicBezTo>
                  <a:pt x="1380839" y="668940"/>
                  <a:pt x="1391792" y="672464"/>
                  <a:pt x="1400746" y="679608"/>
                </a:cubicBezTo>
                <a:cubicBezTo>
                  <a:pt x="1406937" y="684561"/>
                  <a:pt x="1411700" y="690657"/>
                  <a:pt x="1415033" y="697706"/>
                </a:cubicBezTo>
                <a:close/>
                <a:moveTo>
                  <a:pt x="1631441" y="121158"/>
                </a:moveTo>
                <a:cubicBezTo>
                  <a:pt x="1615820" y="121158"/>
                  <a:pt x="1602961" y="125159"/>
                  <a:pt x="1593056" y="133255"/>
                </a:cubicBezTo>
                <a:cubicBezTo>
                  <a:pt x="1583054" y="141351"/>
                  <a:pt x="1575720" y="153734"/>
                  <a:pt x="1570862" y="170307"/>
                </a:cubicBezTo>
                <a:cubicBezTo>
                  <a:pt x="1566100" y="186881"/>
                  <a:pt x="1563623" y="209074"/>
                  <a:pt x="1563623" y="235363"/>
                </a:cubicBezTo>
                <a:cubicBezTo>
                  <a:pt x="1563623" y="261652"/>
                  <a:pt x="1566005" y="283178"/>
                  <a:pt x="1570862" y="300038"/>
                </a:cubicBezTo>
                <a:cubicBezTo>
                  <a:pt x="1575720" y="316801"/>
                  <a:pt x="1583150" y="329279"/>
                  <a:pt x="1593056" y="337375"/>
                </a:cubicBezTo>
                <a:cubicBezTo>
                  <a:pt x="1602961" y="345472"/>
                  <a:pt x="1615820" y="349472"/>
                  <a:pt x="1631441" y="349472"/>
                </a:cubicBezTo>
                <a:cubicBezTo>
                  <a:pt x="1647062" y="349472"/>
                  <a:pt x="1659921" y="345472"/>
                  <a:pt x="1669827" y="337375"/>
                </a:cubicBezTo>
                <a:cubicBezTo>
                  <a:pt x="1679733" y="329375"/>
                  <a:pt x="1687067" y="316897"/>
                  <a:pt x="1691639" y="300038"/>
                </a:cubicBezTo>
                <a:cubicBezTo>
                  <a:pt x="1696307" y="283274"/>
                  <a:pt x="1698593" y="262128"/>
                  <a:pt x="1698593" y="235363"/>
                </a:cubicBezTo>
                <a:cubicBezTo>
                  <a:pt x="1698593" y="208598"/>
                  <a:pt x="1696211" y="186881"/>
                  <a:pt x="1691639" y="170307"/>
                </a:cubicBezTo>
                <a:cubicBezTo>
                  <a:pt x="1686972" y="153638"/>
                  <a:pt x="1679733" y="141351"/>
                  <a:pt x="1669827" y="133255"/>
                </a:cubicBezTo>
                <a:cubicBezTo>
                  <a:pt x="1659921" y="125159"/>
                  <a:pt x="1647062" y="121158"/>
                  <a:pt x="1631441" y="121158"/>
                </a:cubicBezTo>
                <a:close/>
                <a:moveTo>
                  <a:pt x="640270" y="121158"/>
                </a:moveTo>
                <a:cubicBezTo>
                  <a:pt x="624554" y="121158"/>
                  <a:pt x="611791" y="125159"/>
                  <a:pt x="601884" y="133255"/>
                </a:cubicBezTo>
                <a:cubicBezTo>
                  <a:pt x="591883" y="141351"/>
                  <a:pt x="584549" y="153734"/>
                  <a:pt x="579691" y="170307"/>
                </a:cubicBezTo>
                <a:cubicBezTo>
                  <a:pt x="574929" y="186881"/>
                  <a:pt x="572452" y="209074"/>
                  <a:pt x="572452" y="235363"/>
                </a:cubicBezTo>
                <a:cubicBezTo>
                  <a:pt x="572452" y="261652"/>
                  <a:pt x="574833" y="283178"/>
                  <a:pt x="579691" y="300038"/>
                </a:cubicBezTo>
                <a:cubicBezTo>
                  <a:pt x="584549" y="316801"/>
                  <a:pt x="591979" y="329279"/>
                  <a:pt x="601884" y="337375"/>
                </a:cubicBezTo>
                <a:cubicBezTo>
                  <a:pt x="611791" y="345472"/>
                  <a:pt x="624649" y="349472"/>
                  <a:pt x="640270" y="349472"/>
                </a:cubicBezTo>
                <a:cubicBezTo>
                  <a:pt x="655891" y="349472"/>
                  <a:pt x="668750" y="345472"/>
                  <a:pt x="678656" y="337375"/>
                </a:cubicBezTo>
                <a:cubicBezTo>
                  <a:pt x="688562" y="329375"/>
                  <a:pt x="695896" y="316897"/>
                  <a:pt x="700468" y="300038"/>
                </a:cubicBezTo>
                <a:cubicBezTo>
                  <a:pt x="705135" y="283274"/>
                  <a:pt x="707421" y="262128"/>
                  <a:pt x="707421" y="235363"/>
                </a:cubicBezTo>
                <a:cubicBezTo>
                  <a:pt x="707421" y="208598"/>
                  <a:pt x="705040" y="186881"/>
                  <a:pt x="700468" y="170307"/>
                </a:cubicBezTo>
                <a:cubicBezTo>
                  <a:pt x="695801" y="153638"/>
                  <a:pt x="688562" y="141351"/>
                  <a:pt x="678656" y="133255"/>
                </a:cubicBezTo>
                <a:cubicBezTo>
                  <a:pt x="668750" y="125159"/>
                  <a:pt x="655987" y="121158"/>
                  <a:pt x="640270" y="121158"/>
                </a:cubicBezTo>
                <a:close/>
                <a:moveTo>
                  <a:pt x="1176051" y="6953"/>
                </a:moveTo>
                <a:lnTo>
                  <a:pt x="1337309" y="6953"/>
                </a:lnTo>
                <a:lnTo>
                  <a:pt x="1337309" y="275463"/>
                </a:lnTo>
                <a:cubicBezTo>
                  <a:pt x="1337309" y="337375"/>
                  <a:pt x="1318926" y="385381"/>
                  <a:pt x="1281969" y="419481"/>
                </a:cubicBezTo>
                <a:cubicBezTo>
                  <a:pt x="1245012" y="453676"/>
                  <a:pt x="1191768" y="470725"/>
                  <a:pt x="1122045" y="470725"/>
                </a:cubicBezTo>
                <a:cubicBezTo>
                  <a:pt x="1070800" y="470725"/>
                  <a:pt x="1029843" y="461772"/>
                  <a:pt x="999172" y="443770"/>
                </a:cubicBezTo>
                <a:cubicBezTo>
                  <a:pt x="968502" y="425767"/>
                  <a:pt x="947547" y="401098"/>
                  <a:pt x="936212" y="369665"/>
                </a:cubicBezTo>
                <a:cubicBezTo>
                  <a:pt x="924877" y="338328"/>
                  <a:pt x="922210" y="302800"/>
                  <a:pt x="928211" y="263080"/>
                </a:cubicBezTo>
                <a:lnTo>
                  <a:pt x="1088136" y="236125"/>
                </a:lnTo>
                <a:cubicBezTo>
                  <a:pt x="1082135" y="279463"/>
                  <a:pt x="1082992" y="309277"/>
                  <a:pt x="1090612" y="325374"/>
                </a:cubicBezTo>
                <a:cubicBezTo>
                  <a:pt x="1098232" y="341471"/>
                  <a:pt x="1111472" y="349567"/>
                  <a:pt x="1130427" y="349567"/>
                </a:cubicBezTo>
                <a:cubicBezTo>
                  <a:pt x="1146048" y="349567"/>
                  <a:pt x="1157668" y="342900"/>
                  <a:pt x="1165002" y="329470"/>
                </a:cubicBezTo>
                <a:cubicBezTo>
                  <a:pt x="1172337" y="316135"/>
                  <a:pt x="1176051" y="294227"/>
                  <a:pt x="1176051" y="263747"/>
                </a:cubicBezTo>
                <a:close/>
                <a:moveTo>
                  <a:pt x="0" y="6953"/>
                </a:moveTo>
                <a:lnTo>
                  <a:pt x="161258" y="6953"/>
                </a:lnTo>
                <a:lnTo>
                  <a:pt x="161258" y="345376"/>
                </a:lnTo>
                <a:lnTo>
                  <a:pt x="368237" y="345376"/>
                </a:lnTo>
                <a:lnTo>
                  <a:pt x="368237" y="463772"/>
                </a:lnTo>
                <a:lnTo>
                  <a:pt x="0" y="463772"/>
                </a:lnTo>
                <a:close/>
                <a:moveTo>
                  <a:pt x="1631441" y="0"/>
                </a:moveTo>
                <a:cubicBezTo>
                  <a:pt x="1679924" y="0"/>
                  <a:pt x="1721453" y="9239"/>
                  <a:pt x="1756028" y="27718"/>
                </a:cubicBezTo>
                <a:cubicBezTo>
                  <a:pt x="1790699" y="46196"/>
                  <a:pt x="1817179" y="72962"/>
                  <a:pt x="1835657" y="108014"/>
                </a:cubicBezTo>
                <a:cubicBezTo>
                  <a:pt x="1854136" y="143066"/>
                  <a:pt x="1863375" y="185547"/>
                  <a:pt x="1863375" y="235363"/>
                </a:cubicBezTo>
                <a:cubicBezTo>
                  <a:pt x="1863375" y="285179"/>
                  <a:pt x="1854136" y="327660"/>
                  <a:pt x="1835657" y="362712"/>
                </a:cubicBezTo>
                <a:cubicBezTo>
                  <a:pt x="1817179" y="397764"/>
                  <a:pt x="1790604" y="424529"/>
                  <a:pt x="1756028" y="443008"/>
                </a:cubicBezTo>
                <a:cubicBezTo>
                  <a:pt x="1721453" y="461486"/>
                  <a:pt x="1679924" y="470725"/>
                  <a:pt x="1631441" y="470725"/>
                </a:cubicBezTo>
                <a:cubicBezTo>
                  <a:pt x="1583531" y="470725"/>
                  <a:pt x="1542097" y="461486"/>
                  <a:pt x="1507235" y="443008"/>
                </a:cubicBezTo>
                <a:cubicBezTo>
                  <a:pt x="1472374" y="424529"/>
                  <a:pt x="1445609" y="397764"/>
                  <a:pt x="1426940" y="362712"/>
                </a:cubicBezTo>
                <a:cubicBezTo>
                  <a:pt x="1408271" y="327660"/>
                  <a:pt x="1398936" y="285179"/>
                  <a:pt x="1398936" y="235363"/>
                </a:cubicBezTo>
                <a:cubicBezTo>
                  <a:pt x="1398936" y="185547"/>
                  <a:pt x="1408271" y="143066"/>
                  <a:pt x="1426940" y="108014"/>
                </a:cubicBezTo>
                <a:cubicBezTo>
                  <a:pt x="1445609" y="72962"/>
                  <a:pt x="1472374" y="46196"/>
                  <a:pt x="1507235" y="27718"/>
                </a:cubicBezTo>
                <a:cubicBezTo>
                  <a:pt x="1542002" y="9239"/>
                  <a:pt x="1582959" y="0"/>
                  <a:pt x="1631441" y="0"/>
                </a:cubicBezTo>
                <a:close/>
                <a:moveTo>
                  <a:pt x="640270" y="0"/>
                </a:moveTo>
                <a:cubicBezTo>
                  <a:pt x="688752" y="0"/>
                  <a:pt x="730281" y="9239"/>
                  <a:pt x="764857" y="27718"/>
                </a:cubicBezTo>
                <a:cubicBezTo>
                  <a:pt x="799528" y="46196"/>
                  <a:pt x="826008" y="72962"/>
                  <a:pt x="844486" y="108014"/>
                </a:cubicBezTo>
                <a:cubicBezTo>
                  <a:pt x="862965" y="143066"/>
                  <a:pt x="872204" y="185547"/>
                  <a:pt x="872204" y="235363"/>
                </a:cubicBezTo>
                <a:cubicBezTo>
                  <a:pt x="872204" y="285179"/>
                  <a:pt x="862965" y="327660"/>
                  <a:pt x="844486" y="362712"/>
                </a:cubicBezTo>
                <a:cubicBezTo>
                  <a:pt x="826008" y="397764"/>
                  <a:pt x="799433" y="424529"/>
                  <a:pt x="764857" y="443008"/>
                </a:cubicBezTo>
                <a:cubicBezTo>
                  <a:pt x="730281" y="461486"/>
                  <a:pt x="688181" y="470725"/>
                  <a:pt x="640270" y="470725"/>
                </a:cubicBezTo>
                <a:cubicBezTo>
                  <a:pt x="592359" y="470725"/>
                  <a:pt x="550926" y="461486"/>
                  <a:pt x="516064" y="443008"/>
                </a:cubicBezTo>
                <a:cubicBezTo>
                  <a:pt x="481203" y="424529"/>
                  <a:pt x="454437" y="397764"/>
                  <a:pt x="435768" y="362712"/>
                </a:cubicBezTo>
                <a:cubicBezTo>
                  <a:pt x="417099" y="327660"/>
                  <a:pt x="407765" y="285179"/>
                  <a:pt x="407765" y="235363"/>
                </a:cubicBezTo>
                <a:cubicBezTo>
                  <a:pt x="407765" y="185547"/>
                  <a:pt x="417099" y="143066"/>
                  <a:pt x="435768" y="108014"/>
                </a:cubicBezTo>
                <a:cubicBezTo>
                  <a:pt x="454437" y="72962"/>
                  <a:pt x="481203" y="46196"/>
                  <a:pt x="516064" y="27718"/>
                </a:cubicBezTo>
                <a:cubicBezTo>
                  <a:pt x="550831" y="9239"/>
                  <a:pt x="591788" y="0"/>
                  <a:pt x="640270"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31" name="Google Shape;31;p4"/>
          <p:cNvSpPr txBox="1"/>
          <p:nvPr>
            <p:ph type="title"/>
          </p:nvPr>
        </p:nvSpPr>
        <p:spPr>
          <a:xfrm>
            <a:off x="628650" y="817418"/>
            <a:ext cx="7886700" cy="4437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2700"/>
              <a:buFont typeface="Arial"/>
              <a:buNone/>
              <a:defRPr b="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2" name="Google Shape;32;p4"/>
          <p:cNvSpPr txBox="1"/>
          <p:nvPr>
            <p:ph idx="1" type="body"/>
          </p:nvPr>
        </p:nvSpPr>
        <p:spPr>
          <a:xfrm>
            <a:off x="628650" y="1365647"/>
            <a:ext cx="7953300" cy="3140100"/>
          </a:xfrm>
          <a:prstGeom prst="rect">
            <a:avLst/>
          </a:prstGeom>
          <a:noFill/>
          <a:ln>
            <a:noFill/>
          </a:ln>
        </p:spPr>
        <p:txBody>
          <a:bodyPr anchorCtr="0" anchor="t" bIns="0" lIns="0" spcFirstLastPara="1" rIns="0" wrap="square" tIns="0">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33" name="Google Shape;33;p4"/>
          <p:cNvSpPr txBox="1"/>
          <p:nvPr>
            <p:ph idx="10" type="dt"/>
          </p:nvPr>
        </p:nvSpPr>
        <p:spPr>
          <a:xfrm>
            <a:off x="3616778" y="4767263"/>
            <a:ext cx="955200" cy="2739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4" name="Google Shape;34;p4"/>
          <p:cNvSpPr txBox="1"/>
          <p:nvPr>
            <p:ph idx="11" type="ftr"/>
          </p:nvPr>
        </p:nvSpPr>
        <p:spPr>
          <a:xfrm>
            <a:off x="54292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35" name="Google Shape;35;p4"/>
          <p:cNvSpPr txBox="1"/>
          <p:nvPr>
            <p:ph idx="12" type="sldNum"/>
          </p:nvPr>
        </p:nvSpPr>
        <p:spPr>
          <a:xfrm>
            <a:off x="8582296" y="4767263"/>
            <a:ext cx="3837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rubrik Aalto Ljus" type="secHead">
  <p:cSld name="SECTION_HEADER">
    <p:spTree>
      <p:nvGrpSpPr>
        <p:cNvPr id="36" name="Shape 36"/>
        <p:cNvGrpSpPr/>
        <p:nvPr/>
      </p:nvGrpSpPr>
      <p:grpSpPr>
        <a:xfrm>
          <a:off x="0" y="0"/>
          <a:ext cx="0" cy="0"/>
          <a:chOff x="0" y="0"/>
          <a:chExt cx="0" cy="0"/>
        </a:xfrm>
      </p:grpSpPr>
      <p:sp>
        <p:nvSpPr>
          <p:cNvPr id="37" name="Google Shape;37;p5"/>
          <p:cNvSpPr txBox="1"/>
          <p:nvPr>
            <p:ph type="title"/>
          </p:nvPr>
        </p:nvSpPr>
        <p:spPr>
          <a:xfrm>
            <a:off x="623888" y="1282303"/>
            <a:ext cx="3948000" cy="21396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dk1"/>
              </a:buClr>
              <a:buSzPts val="3600"/>
              <a:buFont typeface="Arial"/>
              <a:buNone/>
              <a:defRPr b="0" sz="3600">
                <a:solidFill>
                  <a:schemeClr val="dk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38" name="Google Shape;38;p5"/>
          <p:cNvSpPr txBox="1"/>
          <p:nvPr>
            <p:ph idx="1" type="body"/>
          </p:nvPr>
        </p:nvSpPr>
        <p:spPr>
          <a:xfrm>
            <a:off x="623888" y="3535171"/>
            <a:ext cx="3948000" cy="2739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800"/>
              </a:spcBef>
              <a:spcAft>
                <a:spcPts val="0"/>
              </a:spcAft>
              <a:buClr>
                <a:schemeClr val="dk1"/>
              </a:buClr>
              <a:buSzPts val="1500"/>
              <a:buNone/>
              <a:defRPr sz="1500">
                <a:solidFill>
                  <a:schemeClr val="dk1"/>
                </a:solidFill>
              </a:defRPr>
            </a:lvl1pPr>
            <a:lvl2pPr indent="-228600" lvl="1" marL="914400" algn="l">
              <a:lnSpc>
                <a:spcPct val="90000"/>
              </a:lnSpc>
              <a:spcBef>
                <a:spcPts val="400"/>
              </a:spcBef>
              <a:spcAft>
                <a:spcPts val="0"/>
              </a:spcAft>
              <a:buClr>
                <a:srgbClr val="787A95"/>
              </a:buClr>
              <a:buSzPts val="1500"/>
              <a:buNone/>
              <a:defRPr sz="1500">
                <a:solidFill>
                  <a:srgbClr val="787A95"/>
                </a:solidFill>
              </a:defRPr>
            </a:lvl2pPr>
            <a:lvl3pPr indent="-228600" lvl="2" marL="1371600" algn="l">
              <a:lnSpc>
                <a:spcPct val="90000"/>
              </a:lnSpc>
              <a:spcBef>
                <a:spcPts val="400"/>
              </a:spcBef>
              <a:spcAft>
                <a:spcPts val="0"/>
              </a:spcAft>
              <a:buClr>
                <a:srgbClr val="787A95"/>
              </a:buClr>
              <a:buSzPts val="1400"/>
              <a:buNone/>
              <a:defRPr sz="1400">
                <a:solidFill>
                  <a:srgbClr val="787A95"/>
                </a:solidFill>
              </a:defRPr>
            </a:lvl3pPr>
            <a:lvl4pPr indent="-228600" lvl="3" marL="1828800" algn="l">
              <a:lnSpc>
                <a:spcPct val="90000"/>
              </a:lnSpc>
              <a:spcBef>
                <a:spcPts val="400"/>
              </a:spcBef>
              <a:spcAft>
                <a:spcPts val="0"/>
              </a:spcAft>
              <a:buClr>
                <a:srgbClr val="787A95"/>
              </a:buClr>
              <a:buSzPts val="1200"/>
              <a:buNone/>
              <a:defRPr sz="1200">
                <a:solidFill>
                  <a:srgbClr val="787A95"/>
                </a:solidFill>
              </a:defRPr>
            </a:lvl4pPr>
            <a:lvl5pPr indent="-228600" lvl="4" marL="2286000" algn="l">
              <a:lnSpc>
                <a:spcPct val="90000"/>
              </a:lnSpc>
              <a:spcBef>
                <a:spcPts val="400"/>
              </a:spcBef>
              <a:spcAft>
                <a:spcPts val="0"/>
              </a:spcAft>
              <a:buClr>
                <a:srgbClr val="787A95"/>
              </a:buClr>
              <a:buSzPts val="1200"/>
              <a:buNone/>
              <a:defRPr sz="1200">
                <a:solidFill>
                  <a:srgbClr val="787A95"/>
                </a:solidFill>
              </a:defRPr>
            </a:lvl5pPr>
            <a:lvl6pPr indent="-228600" lvl="5" marL="2743200" algn="l">
              <a:lnSpc>
                <a:spcPct val="90000"/>
              </a:lnSpc>
              <a:spcBef>
                <a:spcPts val="400"/>
              </a:spcBef>
              <a:spcAft>
                <a:spcPts val="0"/>
              </a:spcAft>
              <a:buClr>
                <a:srgbClr val="787A95"/>
              </a:buClr>
              <a:buSzPts val="1200"/>
              <a:buNone/>
              <a:defRPr sz="1200">
                <a:solidFill>
                  <a:srgbClr val="787A95"/>
                </a:solidFill>
              </a:defRPr>
            </a:lvl6pPr>
            <a:lvl7pPr indent="-228600" lvl="6" marL="3200400" algn="l">
              <a:lnSpc>
                <a:spcPct val="90000"/>
              </a:lnSpc>
              <a:spcBef>
                <a:spcPts val="400"/>
              </a:spcBef>
              <a:spcAft>
                <a:spcPts val="0"/>
              </a:spcAft>
              <a:buClr>
                <a:srgbClr val="787A95"/>
              </a:buClr>
              <a:buSzPts val="1200"/>
              <a:buNone/>
              <a:defRPr sz="1200">
                <a:solidFill>
                  <a:srgbClr val="787A95"/>
                </a:solidFill>
              </a:defRPr>
            </a:lvl7pPr>
            <a:lvl8pPr indent="-228600" lvl="7" marL="3657600" algn="l">
              <a:lnSpc>
                <a:spcPct val="90000"/>
              </a:lnSpc>
              <a:spcBef>
                <a:spcPts val="400"/>
              </a:spcBef>
              <a:spcAft>
                <a:spcPts val="0"/>
              </a:spcAft>
              <a:buClr>
                <a:srgbClr val="787A95"/>
              </a:buClr>
              <a:buSzPts val="1200"/>
              <a:buNone/>
              <a:defRPr sz="1200">
                <a:solidFill>
                  <a:srgbClr val="787A95"/>
                </a:solidFill>
              </a:defRPr>
            </a:lvl8pPr>
            <a:lvl9pPr indent="-228600" lvl="8" marL="4114800" algn="l">
              <a:lnSpc>
                <a:spcPct val="90000"/>
              </a:lnSpc>
              <a:spcBef>
                <a:spcPts val="400"/>
              </a:spcBef>
              <a:spcAft>
                <a:spcPts val="0"/>
              </a:spcAft>
              <a:buClr>
                <a:srgbClr val="787A95"/>
              </a:buClr>
              <a:buSzPts val="1200"/>
              <a:buNone/>
              <a:defRPr sz="1200">
                <a:solidFill>
                  <a:srgbClr val="787A95"/>
                </a:solidFill>
              </a:defRPr>
            </a:lvl9pPr>
          </a:lstStyle>
          <a:p/>
        </p:txBody>
      </p:sp>
      <p:sp>
        <p:nvSpPr>
          <p:cNvPr id="39" name="Google Shape;39;p5"/>
          <p:cNvSpPr/>
          <p:nvPr/>
        </p:nvSpPr>
        <p:spPr>
          <a:xfrm>
            <a:off x="5987212" y="3713018"/>
            <a:ext cx="3153676" cy="664926"/>
          </a:xfrm>
          <a:custGeom>
            <a:rect b="b" l="l" r="r" t="t"/>
            <a:pathLst>
              <a:path extrusionOk="0" h="886568" w="4204901">
                <a:moveTo>
                  <a:pt x="3692998" y="0"/>
                </a:moveTo>
                <a:lnTo>
                  <a:pt x="3312701" y="0"/>
                </a:lnTo>
                <a:cubicBezTo>
                  <a:pt x="3312701" y="281591"/>
                  <a:pt x="3084464" y="510718"/>
                  <a:pt x="2803169" y="512793"/>
                </a:cubicBezTo>
                <a:cubicBezTo>
                  <a:pt x="2521874" y="511014"/>
                  <a:pt x="2293636" y="281591"/>
                  <a:pt x="2293636" y="0"/>
                </a:cubicBezTo>
                <a:lnTo>
                  <a:pt x="1912450" y="0"/>
                </a:lnTo>
                <a:cubicBezTo>
                  <a:pt x="1912450" y="281591"/>
                  <a:pt x="1684213" y="510718"/>
                  <a:pt x="1402918" y="512793"/>
                </a:cubicBezTo>
                <a:cubicBezTo>
                  <a:pt x="1121623" y="511014"/>
                  <a:pt x="893386" y="281591"/>
                  <a:pt x="893386" y="0"/>
                </a:cubicBezTo>
                <a:lnTo>
                  <a:pt x="512793" y="0"/>
                </a:lnTo>
                <a:cubicBezTo>
                  <a:pt x="512793" y="282777"/>
                  <a:pt x="282777" y="512793"/>
                  <a:pt x="0" y="512793"/>
                </a:cubicBezTo>
                <a:lnTo>
                  <a:pt x="0" y="886568"/>
                </a:lnTo>
                <a:cubicBezTo>
                  <a:pt x="286038" y="886568"/>
                  <a:pt x="540952" y="750219"/>
                  <a:pt x="703089" y="539173"/>
                </a:cubicBezTo>
                <a:cubicBezTo>
                  <a:pt x="864041" y="748440"/>
                  <a:pt x="1115991" y="884197"/>
                  <a:pt x="1399361" y="886568"/>
                </a:cubicBezTo>
                <a:lnTo>
                  <a:pt x="1399361" y="886568"/>
                </a:lnTo>
                <a:cubicBezTo>
                  <a:pt x="1399361" y="886568"/>
                  <a:pt x="1401733" y="886568"/>
                  <a:pt x="1402622" y="886568"/>
                </a:cubicBezTo>
                <a:cubicBezTo>
                  <a:pt x="1403808" y="886568"/>
                  <a:pt x="1404993" y="886568"/>
                  <a:pt x="1405882" y="886568"/>
                </a:cubicBezTo>
                <a:lnTo>
                  <a:pt x="1405882" y="886568"/>
                </a:lnTo>
                <a:cubicBezTo>
                  <a:pt x="1689549" y="884197"/>
                  <a:pt x="1941499" y="748440"/>
                  <a:pt x="2102451" y="538877"/>
                </a:cubicBezTo>
                <a:cubicBezTo>
                  <a:pt x="2263402" y="748440"/>
                  <a:pt x="2515649" y="884197"/>
                  <a:pt x="2799019" y="886568"/>
                </a:cubicBezTo>
                <a:lnTo>
                  <a:pt x="2799019" y="886568"/>
                </a:lnTo>
                <a:cubicBezTo>
                  <a:pt x="2799019" y="886568"/>
                  <a:pt x="2801390" y="886568"/>
                  <a:pt x="2802280" y="886568"/>
                </a:cubicBezTo>
                <a:cubicBezTo>
                  <a:pt x="2803465" y="886568"/>
                  <a:pt x="2804651" y="886568"/>
                  <a:pt x="2805540" y="886568"/>
                </a:cubicBezTo>
                <a:lnTo>
                  <a:pt x="2805540" y="886568"/>
                </a:lnTo>
                <a:cubicBezTo>
                  <a:pt x="3088910" y="884197"/>
                  <a:pt x="3340860" y="748440"/>
                  <a:pt x="3501812" y="539173"/>
                </a:cubicBezTo>
                <a:cubicBezTo>
                  <a:pt x="3663949" y="750219"/>
                  <a:pt x="3918864" y="886568"/>
                  <a:pt x="4204901" y="886568"/>
                </a:cubicBezTo>
                <a:lnTo>
                  <a:pt x="4204901" y="512793"/>
                </a:lnTo>
                <a:cubicBezTo>
                  <a:pt x="3922124" y="512793"/>
                  <a:pt x="3692108" y="282777"/>
                  <a:pt x="3692108" y="0"/>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40" name="Google Shape;40;p5"/>
          <p:cNvSpPr txBox="1"/>
          <p:nvPr>
            <p:ph idx="10" type="dt"/>
          </p:nvPr>
        </p:nvSpPr>
        <p:spPr>
          <a:xfrm>
            <a:off x="623888" y="4767263"/>
            <a:ext cx="955200" cy="2739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1" name="Google Shape;41;p5"/>
          <p:cNvSpPr txBox="1"/>
          <p:nvPr>
            <p:ph idx="11" type="ftr"/>
          </p:nvPr>
        </p:nvSpPr>
        <p:spPr>
          <a:xfrm>
            <a:off x="5497830" y="4767263"/>
            <a:ext cx="30174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2" name="Google Shape;42;p5"/>
          <p:cNvSpPr txBox="1"/>
          <p:nvPr>
            <p:ph idx="12" type="sldNum"/>
          </p:nvPr>
        </p:nvSpPr>
        <p:spPr>
          <a:xfrm>
            <a:off x="8582296" y="4767263"/>
            <a:ext cx="3837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snittsrubrik Aalto Mörk">
  <p:cSld name="Avsnittsrubrik Aalto Mörk">
    <p:bg>
      <p:bgPr>
        <a:solidFill>
          <a:schemeClr val="dk1"/>
        </a:solidFill>
      </p:bgPr>
    </p:bg>
    <p:spTree>
      <p:nvGrpSpPr>
        <p:cNvPr id="43" name="Shape 43"/>
        <p:cNvGrpSpPr/>
        <p:nvPr/>
      </p:nvGrpSpPr>
      <p:grpSpPr>
        <a:xfrm>
          <a:off x="0" y="0"/>
          <a:ext cx="0" cy="0"/>
          <a:chOff x="0" y="0"/>
          <a:chExt cx="0" cy="0"/>
        </a:xfrm>
      </p:grpSpPr>
      <p:sp>
        <p:nvSpPr>
          <p:cNvPr id="44" name="Google Shape;44;p6"/>
          <p:cNvSpPr txBox="1"/>
          <p:nvPr>
            <p:ph type="title"/>
          </p:nvPr>
        </p:nvSpPr>
        <p:spPr>
          <a:xfrm>
            <a:off x="623888" y="1282303"/>
            <a:ext cx="3948000" cy="2139600"/>
          </a:xfrm>
          <a:prstGeom prst="rect">
            <a:avLst/>
          </a:prstGeom>
          <a:noFill/>
          <a:ln>
            <a:noFill/>
          </a:ln>
        </p:spPr>
        <p:txBody>
          <a:bodyPr anchorCtr="0" anchor="b" bIns="0" lIns="0" spcFirstLastPara="1" rIns="0" wrap="square" tIns="0">
            <a:noAutofit/>
          </a:bodyPr>
          <a:lstStyle>
            <a:lvl1pPr lvl="0" algn="l">
              <a:lnSpc>
                <a:spcPct val="90000"/>
              </a:lnSpc>
              <a:spcBef>
                <a:spcPts val="0"/>
              </a:spcBef>
              <a:spcAft>
                <a:spcPts val="0"/>
              </a:spcAft>
              <a:buClr>
                <a:schemeClr val="lt1"/>
              </a:buClr>
              <a:buSzPts val="3600"/>
              <a:buFont typeface="Arial"/>
              <a:buNone/>
              <a:defRPr b="0" sz="3600">
                <a:solidFill>
                  <a:schemeClr val="lt1"/>
                </a:solidFil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45" name="Google Shape;45;p6"/>
          <p:cNvSpPr txBox="1"/>
          <p:nvPr>
            <p:ph idx="1" type="body"/>
          </p:nvPr>
        </p:nvSpPr>
        <p:spPr>
          <a:xfrm>
            <a:off x="623888" y="3535171"/>
            <a:ext cx="3948000" cy="273900"/>
          </a:xfrm>
          <a:prstGeom prst="rect">
            <a:avLst/>
          </a:prstGeom>
          <a:noFill/>
          <a:ln>
            <a:noFill/>
          </a:ln>
        </p:spPr>
        <p:txBody>
          <a:bodyPr anchorCtr="0" anchor="t" bIns="0" lIns="0" spcFirstLastPara="1" rIns="0" wrap="square" tIns="0">
            <a:noAutofit/>
          </a:bodyPr>
          <a:lstStyle>
            <a:lvl1pPr indent="-228600" lvl="0" marL="457200" algn="l">
              <a:lnSpc>
                <a:spcPct val="90000"/>
              </a:lnSpc>
              <a:spcBef>
                <a:spcPts val="800"/>
              </a:spcBef>
              <a:spcAft>
                <a:spcPts val="0"/>
              </a:spcAft>
              <a:buClr>
                <a:schemeClr val="lt1"/>
              </a:buClr>
              <a:buSzPts val="1500"/>
              <a:buNone/>
              <a:defRPr sz="1500">
                <a:solidFill>
                  <a:schemeClr val="lt1"/>
                </a:solidFill>
              </a:defRPr>
            </a:lvl1pPr>
            <a:lvl2pPr indent="-228600" lvl="1" marL="914400" algn="l">
              <a:lnSpc>
                <a:spcPct val="90000"/>
              </a:lnSpc>
              <a:spcBef>
                <a:spcPts val="400"/>
              </a:spcBef>
              <a:spcAft>
                <a:spcPts val="0"/>
              </a:spcAft>
              <a:buClr>
                <a:srgbClr val="787A95"/>
              </a:buClr>
              <a:buSzPts val="1500"/>
              <a:buNone/>
              <a:defRPr sz="1500">
                <a:solidFill>
                  <a:srgbClr val="787A95"/>
                </a:solidFill>
              </a:defRPr>
            </a:lvl2pPr>
            <a:lvl3pPr indent="-228600" lvl="2" marL="1371600" algn="l">
              <a:lnSpc>
                <a:spcPct val="90000"/>
              </a:lnSpc>
              <a:spcBef>
                <a:spcPts val="400"/>
              </a:spcBef>
              <a:spcAft>
                <a:spcPts val="0"/>
              </a:spcAft>
              <a:buClr>
                <a:srgbClr val="787A95"/>
              </a:buClr>
              <a:buSzPts val="1400"/>
              <a:buNone/>
              <a:defRPr sz="1400">
                <a:solidFill>
                  <a:srgbClr val="787A95"/>
                </a:solidFill>
              </a:defRPr>
            </a:lvl3pPr>
            <a:lvl4pPr indent="-228600" lvl="3" marL="1828800" algn="l">
              <a:lnSpc>
                <a:spcPct val="90000"/>
              </a:lnSpc>
              <a:spcBef>
                <a:spcPts val="400"/>
              </a:spcBef>
              <a:spcAft>
                <a:spcPts val="0"/>
              </a:spcAft>
              <a:buClr>
                <a:srgbClr val="787A95"/>
              </a:buClr>
              <a:buSzPts val="1200"/>
              <a:buNone/>
              <a:defRPr sz="1200">
                <a:solidFill>
                  <a:srgbClr val="787A95"/>
                </a:solidFill>
              </a:defRPr>
            </a:lvl4pPr>
            <a:lvl5pPr indent="-228600" lvl="4" marL="2286000" algn="l">
              <a:lnSpc>
                <a:spcPct val="90000"/>
              </a:lnSpc>
              <a:spcBef>
                <a:spcPts val="400"/>
              </a:spcBef>
              <a:spcAft>
                <a:spcPts val="0"/>
              </a:spcAft>
              <a:buClr>
                <a:srgbClr val="787A95"/>
              </a:buClr>
              <a:buSzPts val="1200"/>
              <a:buNone/>
              <a:defRPr sz="1200">
                <a:solidFill>
                  <a:srgbClr val="787A95"/>
                </a:solidFill>
              </a:defRPr>
            </a:lvl5pPr>
            <a:lvl6pPr indent="-228600" lvl="5" marL="2743200" algn="l">
              <a:lnSpc>
                <a:spcPct val="90000"/>
              </a:lnSpc>
              <a:spcBef>
                <a:spcPts val="400"/>
              </a:spcBef>
              <a:spcAft>
                <a:spcPts val="0"/>
              </a:spcAft>
              <a:buClr>
                <a:srgbClr val="787A95"/>
              </a:buClr>
              <a:buSzPts val="1200"/>
              <a:buNone/>
              <a:defRPr sz="1200">
                <a:solidFill>
                  <a:srgbClr val="787A95"/>
                </a:solidFill>
              </a:defRPr>
            </a:lvl6pPr>
            <a:lvl7pPr indent="-228600" lvl="6" marL="3200400" algn="l">
              <a:lnSpc>
                <a:spcPct val="90000"/>
              </a:lnSpc>
              <a:spcBef>
                <a:spcPts val="400"/>
              </a:spcBef>
              <a:spcAft>
                <a:spcPts val="0"/>
              </a:spcAft>
              <a:buClr>
                <a:srgbClr val="787A95"/>
              </a:buClr>
              <a:buSzPts val="1200"/>
              <a:buNone/>
              <a:defRPr sz="1200">
                <a:solidFill>
                  <a:srgbClr val="787A95"/>
                </a:solidFill>
              </a:defRPr>
            </a:lvl7pPr>
            <a:lvl8pPr indent="-228600" lvl="7" marL="3657600" algn="l">
              <a:lnSpc>
                <a:spcPct val="90000"/>
              </a:lnSpc>
              <a:spcBef>
                <a:spcPts val="400"/>
              </a:spcBef>
              <a:spcAft>
                <a:spcPts val="0"/>
              </a:spcAft>
              <a:buClr>
                <a:srgbClr val="787A95"/>
              </a:buClr>
              <a:buSzPts val="1200"/>
              <a:buNone/>
              <a:defRPr sz="1200">
                <a:solidFill>
                  <a:srgbClr val="787A95"/>
                </a:solidFill>
              </a:defRPr>
            </a:lvl8pPr>
            <a:lvl9pPr indent="-228600" lvl="8" marL="4114800" algn="l">
              <a:lnSpc>
                <a:spcPct val="90000"/>
              </a:lnSpc>
              <a:spcBef>
                <a:spcPts val="400"/>
              </a:spcBef>
              <a:spcAft>
                <a:spcPts val="0"/>
              </a:spcAft>
              <a:buClr>
                <a:srgbClr val="787A95"/>
              </a:buClr>
              <a:buSzPts val="1200"/>
              <a:buNone/>
              <a:defRPr sz="1200">
                <a:solidFill>
                  <a:srgbClr val="787A95"/>
                </a:solidFill>
              </a:defRPr>
            </a:lvl9pPr>
          </a:lstStyle>
          <a:p/>
        </p:txBody>
      </p:sp>
      <p:sp>
        <p:nvSpPr>
          <p:cNvPr id="46" name="Google Shape;46;p6"/>
          <p:cNvSpPr txBox="1"/>
          <p:nvPr>
            <p:ph idx="10" type="dt"/>
          </p:nvPr>
        </p:nvSpPr>
        <p:spPr>
          <a:xfrm>
            <a:off x="623888" y="4767263"/>
            <a:ext cx="955200" cy="2739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7" name="Google Shape;47;p6"/>
          <p:cNvSpPr txBox="1"/>
          <p:nvPr>
            <p:ph idx="11" type="ftr"/>
          </p:nvPr>
        </p:nvSpPr>
        <p:spPr>
          <a:xfrm>
            <a:off x="54292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48" name="Google Shape;48;p6"/>
          <p:cNvSpPr txBox="1"/>
          <p:nvPr>
            <p:ph idx="12" type="sldNum"/>
          </p:nvPr>
        </p:nvSpPr>
        <p:spPr>
          <a:xfrm>
            <a:off x="8582296" y="4767263"/>
            <a:ext cx="3837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900">
                <a:solidFill>
                  <a:schemeClr val="lt1"/>
                </a:solidFill>
                <a:latin typeface="Arial"/>
                <a:ea typeface="Arial"/>
                <a:cs typeface="Arial"/>
                <a:sym typeface="Arial"/>
              </a:defRPr>
            </a:lvl1pPr>
            <a:lvl2pPr indent="0" lvl="1" marL="0" algn="r">
              <a:spcBef>
                <a:spcPts val="0"/>
              </a:spcBef>
              <a:buNone/>
              <a:defRPr sz="900">
                <a:solidFill>
                  <a:schemeClr val="lt1"/>
                </a:solidFill>
                <a:latin typeface="Arial"/>
                <a:ea typeface="Arial"/>
                <a:cs typeface="Arial"/>
                <a:sym typeface="Arial"/>
              </a:defRPr>
            </a:lvl2pPr>
            <a:lvl3pPr indent="0" lvl="2" marL="0" algn="r">
              <a:spcBef>
                <a:spcPts val="0"/>
              </a:spcBef>
              <a:buNone/>
              <a:defRPr sz="900">
                <a:solidFill>
                  <a:schemeClr val="lt1"/>
                </a:solidFill>
                <a:latin typeface="Arial"/>
                <a:ea typeface="Arial"/>
                <a:cs typeface="Arial"/>
                <a:sym typeface="Arial"/>
              </a:defRPr>
            </a:lvl3pPr>
            <a:lvl4pPr indent="0" lvl="3" marL="0" algn="r">
              <a:spcBef>
                <a:spcPts val="0"/>
              </a:spcBef>
              <a:buNone/>
              <a:defRPr sz="900">
                <a:solidFill>
                  <a:schemeClr val="lt1"/>
                </a:solidFill>
                <a:latin typeface="Arial"/>
                <a:ea typeface="Arial"/>
                <a:cs typeface="Arial"/>
                <a:sym typeface="Arial"/>
              </a:defRPr>
            </a:lvl4pPr>
            <a:lvl5pPr indent="0" lvl="4" marL="0" algn="r">
              <a:spcBef>
                <a:spcPts val="0"/>
              </a:spcBef>
              <a:buNone/>
              <a:defRPr sz="900">
                <a:solidFill>
                  <a:schemeClr val="lt1"/>
                </a:solidFill>
                <a:latin typeface="Arial"/>
                <a:ea typeface="Arial"/>
                <a:cs typeface="Arial"/>
                <a:sym typeface="Arial"/>
              </a:defRPr>
            </a:lvl5pPr>
            <a:lvl6pPr indent="0" lvl="5" marL="0" algn="r">
              <a:spcBef>
                <a:spcPts val="0"/>
              </a:spcBef>
              <a:buNone/>
              <a:defRPr sz="900">
                <a:solidFill>
                  <a:schemeClr val="lt1"/>
                </a:solidFill>
                <a:latin typeface="Arial"/>
                <a:ea typeface="Arial"/>
                <a:cs typeface="Arial"/>
                <a:sym typeface="Arial"/>
              </a:defRPr>
            </a:lvl6pPr>
            <a:lvl7pPr indent="0" lvl="6" marL="0" algn="r">
              <a:spcBef>
                <a:spcPts val="0"/>
              </a:spcBef>
              <a:buNone/>
              <a:defRPr sz="900">
                <a:solidFill>
                  <a:schemeClr val="lt1"/>
                </a:solidFill>
                <a:latin typeface="Arial"/>
                <a:ea typeface="Arial"/>
                <a:cs typeface="Arial"/>
                <a:sym typeface="Arial"/>
              </a:defRPr>
            </a:lvl7pPr>
            <a:lvl8pPr indent="0" lvl="7" marL="0" algn="r">
              <a:spcBef>
                <a:spcPts val="0"/>
              </a:spcBef>
              <a:buNone/>
              <a:defRPr sz="900">
                <a:solidFill>
                  <a:schemeClr val="lt1"/>
                </a:solidFill>
                <a:latin typeface="Arial"/>
                <a:ea typeface="Arial"/>
                <a:cs typeface="Arial"/>
                <a:sym typeface="Arial"/>
              </a:defRPr>
            </a:lvl8pPr>
            <a:lvl9pPr indent="0" lvl="8" mar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
              <a:t>‹#›</a:t>
            </a:fld>
            <a:endParaRPr/>
          </a:p>
        </p:txBody>
      </p:sp>
      <p:sp>
        <p:nvSpPr>
          <p:cNvPr id="49" name="Google Shape;49;p6"/>
          <p:cNvSpPr/>
          <p:nvPr/>
        </p:nvSpPr>
        <p:spPr>
          <a:xfrm>
            <a:off x="5987212" y="3713018"/>
            <a:ext cx="3153676" cy="664926"/>
          </a:xfrm>
          <a:custGeom>
            <a:rect b="b" l="l" r="r" t="t"/>
            <a:pathLst>
              <a:path extrusionOk="0" h="886568" w="4204901">
                <a:moveTo>
                  <a:pt x="3692998" y="0"/>
                </a:moveTo>
                <a:lnTo>
                  <a:pt x="3312701" y="0"/>
                </a:lnTo>
                <a:cubicBezTo>
                  <a:pt x="3312701" y="281591"/>
                  <a:pt x="3084464" y="510718"/>
                  <a:pt x="2803169" y="512793"/>
                </a:cubicBezTo>
                <a:cubicBezTo>
                  <a:pt x="2521874" y="511014"/>
                  <a:pt x="2293636" y="281591"/>
                  <a:pt x="2293636" y="0"/>
                </a:cubicBezTo>
                <a:lnTo>
                  <a:pt x="1912450" y="0"/>
                </a:lnTo>
                <a:cubicBezTo>
                  <a:pt x="1912450" y="281591"/>
                  <a:pt x="1684213" y="510718"/>
                  <a:pt x="1402918" y="512793"/>
                </a:cubicBezTo>
                <a:cubicBezTo>
                  <a:pt x="1121623" y="511014"/>
                  <a:pt x="893386" y="281591"/>
                  <a:pt x="893386" y="0"/>
                </a:cubicBezTo>
                <a:lnTo>
                  <a:pt x="512793" y="0"/>
                </a:lnTo>
                <a:cubicBezTo>
                  <a:pt x="512793" y="282777"/>
                  <a:pt x="282777" y="512793"/>
                  <a:pt x="0" y="512793"/>
                </a:cubicBezTo>
                <a:lnTo>
                  <a:pt x="0" y="886568"/>
                </a:lnTo>
                <a:cubicBezTo>
                  <a:pt x="286038" y="886568"/>
                  <a:pt x="540952" y="750219"/>
                  <a:pt x="703089" y="539173"/>
                </a:cubicBezTo>
                <a:cubicBezTo>
                  <a:pt x="864041" y="748440"/>
                  <a:pt x="1115991" y="884197"/>
                  <a:pt x="1399361" y="886568"/>
                </a:cubicBezTo>
                <a:lnTo>
                  <a:pt x="1399361" y="886568"/>
                </a:lnTo>
                <a:cubicBezTo>
                  <a:pt x="1399361" y="886568"/>
                  <a:pt x="1401733" y="886568"/>
                  <a:pt x="1402622" y="886568"/>
                </a:cubicBezTo>
                <a:cubicBezTo>
                  <a:pt x="1403808" y="886568"/>
                  <a:pt x="1404993" y="886568"/>
                  <a:pt x="1405882" y="886568"/>
                </a:cubicBezTo>
                <a:lnTo>
                  <a:pt x="1405882" y="886568"/>
                </a:lnTo>
                <a:cubicBezTo>
                  <a:pt x="1689549" y="884197"/>
                  <a:pt x="1941499" y="748440"/>
                  <a:pt x="2102451" y="538877"/>
                </a:cubicBezTo>
                <a:cubicBezTo>
                  <a:pt x="2263402" y="748440"/>
                  <a:pt x="2515649" y="884197"/>
                  <a:pt x="2799019" y="886568"/>
                </a:cubicBezTo>
                <a:lnTo>
                  <a:pt x="2799019" y="886568"/>
                </a:lnTo>
                <a:cubicBezTo>
                  <a:pt x="2799019" y="886568"/>
                  <a:pt x="2801390" y="886568"/>
                  <a:pt x="2802280" y="886568"/>
                </a:cubicBezTo>
                <a:cubicBezTo>
                  <a:pt x="2803465" y="886568"/>
                  <a:pt x="2804651" y="886568"/>
                  <a:pt x="2805540" y="886568"/>
                </a:cubicBezTo>
                <a:lnTo>
                  <a:pt x="2805540" y="886568"/>
                </a:lnTo>
                <a:cubicBezTo>
                  <a:pt x="3088910" y="884197"/>
                  <a:pt x="3340860" y="748440"/>
                  <a:pt x="3501812" y="539173"/>
                </a:cubicBezTo>
                <a:cubicBezTo>
                  <a:pt x="3663949" y="750219"/>
                  <a:pt x="3918864" y="886568"/>
                  <a:pt x="4204901" y="886568"/>
                </a:cubicBezTo>
                <a:lnTo>
                  <a:pt x="4204901" y="512793"/>
                </a:lnTo>
                <a:cubicBezTo>
                  <a:pt x="3922124" y="512793"/>
                  <a:pt x="3692108" y="282777"/>
                  <a:pt x="3692108" y="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delar">
  <p:cSld name="Två delar">
    <p:spTree>
      <p:nvGrpSpPr>
        <p:cNvPr id="50" name="Shape 50"/>
        <p:cNvGrpSpPr/>
        <p:nvPr/>
      </p:nvGrpSpPr>
      <p:grpSpPr>
        <a:xfrm>
          <a:off x="0" y="0"/>
          <a:ext cx="0" cy="0"/>
          <a:chOff x="0" y="0"/>
          <a:chExt cx="0" cy="0"/>
        </a:xfrm>
      </p:grpSpPr>
      <p:sp>
        <p:nvSpPr>
          <p:cNvPr id="51" name="Google Shape;51;p7"/>
          <p:cNvSpPr/>
          <p:nvPr/>
        </p:nvSpPr>
        <p:spPr>
          <a:xfrm>
            <a:off x="361231" y="4505609"/>
            <a:ext cx="982930" cy="469383"/>
          </a:xfrm>
          <a:custGeom>
            <a:rect b="b" l="l" r="r" t="t"/>
            <a:pathLst>
              <a:path extrusionOk="0" h="889825" w="1863375">
                <a:moveTo>
                  <a:pt x="1205864" y="755141"/>
                </a:moveTo>
                <a:lnTo>
                  <a:pt x="1167478" y="763047"/>
                </a:lnTo>
                <a:cubicBezTo>
                  <a:pt x="1158906" y="764666"/>
                  <a:pt x="1152524" y="767047"/>
                  <a:pt x="1148238" y="770095"/>
                </a:cubicBezTo>
                <a:cubicBezTo>
                  <a:pt x="1143952" y="773143"/>
                  <a:pt x="1141856" y="777906"/>
                  <a:pt x="1141856" y="783526"/>
                </a:cubicBezTo>
                <a:cubicBezTo>
                  <a:pt x="1141856" y="789145"/>
                  <a:pt x="1144047" y="793717"/>
                  <a:pt x="1148428" y="797051"/>
                </a:cubicBezTo>
                <a:cubicBezTo>
                  <a:pt x="1152810" y="800385"/>
                  <a:pt x="1158620" y="802099"/>
                  <a:pt x="1165955" y="802099"/>
                </a:cubicBezTo>
                <a:cubicBezTo>
                  <a:pt x="1171003" y="802099"/>
                  <a:pt x="1175956" y="801528"/>
                  <a:pt x="1180718" y="800290"/>
                </a:cubicBezTo>
                <a:cubicBezTo>
                  <a:pt x="1185481" y="799147"/>
                  <a:pt x="1189767" y="797146"/>
                  <a:pt x="1193672" y="794384"/>
                </a:cubicBezTo>
                <a:cubicBezTo>
                  <a:pt x="1197482" y="791622"/>
                  <a:pt x="1200530" y="788098"/>
                  <a:pt x="1202626" y="783716"/>
                </a:cubicBezTo>
                <a:cubicBezTo>
                  <a:pt x="1204816" y="779335"/>
                  <a:pt x="1205864" y="774096"/>
                  <a:pt x="1205864" y="768000"/>
                </a:cubicBezTo>
                <a:lnTo>
                  <a:pt x="1205864" y="767905"/>
                </a:lnTo>
                <a:close/>
                <a:moveTo>
                  <a:pt x="1373790" y="695420"/>
                </a:moveTo>
                <a:cubicBezTo>
                  <a:pt x="1360170" y="695420"/>
                  <a:pt x="1349597" y="700087"/>
                  <a:pt x="1342072" y="709421"/>
                </a:cubicBezTo>
                <a:cubicBezTo>
                  <a:pt x="1334547" y="718756"/>
                  <a:pt x="1330832" y="731614"/>
                  <a:pt x="1330832" y="748093"/>
                </a:cubicBezTo>
                <a:cubicBezTo>
                  <a:pt x="1330832" y="764571"/>
                  <a:pt x="1334452" y="777525"/>
                  <a:pt x="1341786" y="786955"/>
                </a:cubicBezTo>
                <a:cubicBezTo>
                  <a:pt x="1349120" y="796385"/>
                  <a:pt x="1359312" y="801147"/>
                  <a:pt x="1372552" y="801147"/>
                </a:cubicBezTo>
                <a:cubicBezTo>
                  <a:pt x="1381315" y="801147"/>
                  <a:pt x="1388840" y="798956"/>
                  <a:pt x="1395126" y="794480"/>
                </a:cubicBezTo>
                <a:cubicBezTo>
                  <a:pt x="1401413" y="790098"/>
                  <a:pt x="1406366" y="783716"/>
                  <a:pt x="1409795" y="775620"/>
                </a:cubicBezTo>
                <a:lnTo>
                  <a:pt x="1409795" y="775525"/>
                </a:lnTo>
                <a:cubicBezTo>
                  <a:pt x="1413224" y="767429"/>
                  <a:pt x="1414938" y="757713"/>
                  <a:pt x="1414938" y="746283"/>
                </a:cubicBezTo>
                <a:cubicBezTo>
                  <a:pt x="1414938" y="735806"/>
                  <a:pt x="1413224" y="726662"/>
                  <a:pt x="1409795" y="719041"/>
                </a:cubicBezTo>
                <a:cubicBezTo>
                  <a:pt x="1406366" y="711422"/>
                  <a:pt x="1401508" y="705611"/>
                  <a:pt x="1395317" y="701516"/>
                </a:cubicBezTo>
                <a:cubicBezTo>
                  <a:pt x="1389030" y="697420"/>
                  <a:pt x="1381886" y="695420"/>
                  <a:pt x="1373790" y="695420"/>
                </a:cubicBezTo>
                <a:close/>
                <a:moveTo>
                  <a:pt x="1578673" y="694848"/>
                </a:moveTo>
                <a:cubicBezTo>
                  <a:pt x="1569910" y="694848"/>
                  <a:pt x="1562290" y="696848"/>
                  <a:pt x="1555813" y="700944"/>
                </a:cubicBezTo>
                <a:cubicBezTo>
                  <a:pt x="1549241" y="704944"/>
                  <a:pt x="1544288" y="711040"/>
                  <a:pt x="1540859" y="719041"/>
                </a:cubicBezTo>
                <a:cubicBezTo>
                  <a:pt x="1539145" y="723232"/>
                  <a:pt x="1537811" y="727900"/>
                  <a:pt x="1536954" y="732948"/>
                </a:cubicBezTo>
                <a:lnTo>
                  <a:pt x="1617059" y="732948"/>
                </a:lnTo>
                <a:cubicBezTo>
                  <a:pt x="1616297" y="721613"/>
                  <a:pt x="1613059" y="712469"/>
                  <a:pt x="1607058" y="705992"/>
                </a:cubicBezTo>
                <a:cubicBezTo>
                  <a:pt x="1600105" y="698563"/>
                  <a:pt x="1590675" y="694848"/>
                  <a:pt x="1578673" y="694848"/>
                </a:cubicBezTo>
                <a:close/>
                <a:moveTo>
                  <a:pt x="662177" y="694467"/>
                </a:moveTo>
                <a:cubicBezTo>
                  <a:pt x="653033" y="694467"/>
                  <a:pt x="645223" y="696562"/>
                  <a:pt x="638841" y="700753"/>
                </a:cubicBezTo>
                <a:cubicBezTo>
                  <a:pt x="632459" y="704849"/>
                  <a:pt x="627506" y="710945"/>
                  <a:pt x="624077" y="718851"/>
                </a:cubicBezTo>
                <a:cubicBezTo>
                  <a:pt x="620648" y="726757"/>
                  <a:pt x="618934" y="736663"/>
                  <a:pt x="618934" y="748093"/>
                </a:cubicBezTo>
                <a:cubicBezTo>
                  <a:pt x="618934" y="759523"/>
                  <a:pt x="620648" y="769238"/>
                  <a:pt x="624077" y="777239"/>
                </a:cubicBezTo>
                <a:cubicBezTo>
                  <a:pt x="627506" y="785240"/>
                  <a:pt x="632459" y="791336"/>
                  <a:pt x="638841" y="795527"/>
                </a:cubicBezTo>
                <a:cubicBezTo>
                  <a:pt x="645223" y="799718"/>
                  <a:pt x="653033" y="801814"/>
                  <a:pt x="662177" y="801814"/>
                </a:cubicBezTo>
                <a:cubicBezTo>
                  <a:pt x="671321" y="801814"/>
                  <a:pt x="679037" y="799718"/>
                  <a:pt x="685323" y="795527"/>
                </a:cubicBezTo>
                <a:cubicBezTo>
                  <a:pt x="691610" y="791336"/>
                  <a:pt x="696562" y="785240"/>
                  <a:pt x="699991" y="777239"/>
                </a:cubicBezTo>
                <a:cubicBezTo>
                  <a:pt x="703420" y="769143"/>
                  <a:pt x="705135" y="759618"/>
                  <a:pt x="705135" y="748093"/>
                </a:cubicBezTo>
                <a:cubicBezTo>
                  <a:pt x="705135" y="736567"/>
                  <a:pt x="703420" y="726757"/>
                  <a:pt x="699991" y="718851"/>
                </a:cubicBezTo>
                <a:cubicBezTo>
                  <a:pt x="696467" y="710945"/>
                  <a:pt x="691610" y="704944"/>
                  <a:pt x="685323" y="700753"/>
                </a:cubicBezTo>
                <a:cubicBezTo>
                  <a:pt x="679037" y="696562"/>
                  <a:pt x="671321" y="694467"/>
                  <a:pt x="662177" y="694467"/>
                </a:cubicBezTo>
                <a:close/>
                <a:moveTo>
                  <a:pt x="496537" y="671893"/>
                </a:moveTo>
                <a:lnTo>
                  <a:pt x="529113" y="671893"/>
                </a:lnTo>
                <a:lnTo>
                  <a:pt x="529113" y="837723"/>
                </a:lnTo>
                <a:cubicBezTo>
                  <a:pt x="529113" y="850772"/>
                  <a:pt x="526732" y="861060"/>
                  <a:pt x="521969" y="868679"/>
                </a:cubicBezTo>
                <a:cubicBezTo>
                  <a:pt x="517207" y="876299"/>
                  <a:pt x="511015" y="881729"/>
                  <a:pt x="503395" y="884967"/>
                </a:cubicBezTo>
                <a:cubicBezTo>
                  <a:pt x="495775" y="888206"/>
                  <a:pt x="487774" y="889825"/>
                  <a:pt x="479202" y="889825"/>
                </a:cubicBezTo>
                <a:cubicBezTo>
                  <a:pt x="472344" y="889825"/>
                  <a:pt x="466057" y="888872"/>
                  <a:pt x="460343" y="887063"/>
                </a:cubicBezTo>
                <a:cubicBezTo>
                  <a:pt x="454723" y="885253"/>
                  <a:pt x="449960" y="882777"/>
                  <a:pt x="446055" y="879729"/>
                </a:cubicBezTo>
                <a:lnTo>
                  <a:pt x="451579" y="853535"/>
                </a:lnTo>
                <a:cubicBezTo>
                  <a:pt x="454437" y="856011"/>
                  <a:pt x="457771" y="858012"/>
                  <a:pt x="461771" y="859631"/>
                </a:cubicBezTo>
                <a:cubicBezTo>
                  <a:pt x="465676" y="861250"/>
                  <a:pt x="470153" y="862107"/>
                  <a:pt x="475011" y="862107"/>
                </a:cubicBezTo>
                <a:cubicBezTo>
                  <a:pt x="481488" y="862107"/>
                  <a:pt x="486727" y="860012"/>
                  <a:pt x="490727" y="855821"/>
                </a:cubicBezTo>
                <a:cubicBezTo>
                  <a:pt x="494632" y="851725"/>
                  <a:pt x="496633" y="844581"/>
                  <a:pt x="496633" y="834675"/>
                </a:cubicBezTo>
                <a:lnTo>
                  <a:pt x="496537" y="834675"/>
                </a:lnTo>
                <a:close/>
                <a:moveTo>
                  <a:pt x="1579245" y="668940"/>
                </a:moveTo>
                <a:cubicBezTo>
                  <a:pt x="1594104" y="668940"/>
                  <a:pt x="1606677" y="671988"/>
                  <a:pt x="1617059" y="678084"/>
                </a:cubicBezTo>
                <a:lnTo>
                  <a:pt x="1616964" y="677798"/>
                </a:lnTo>
                <a:cubicBezTo>
                  <a:pt x="1627346" y="683894"/>
                  <a:pt x="1635252" y="692181"/>
                  <a:pt x="1640776" y="702754"/>
                </a:cubicBezTo>
                <a:cubicBezTo>
                  <a:pt x="1646206" y="713326"/>
                  <a:pt x="1648968" y="725328"/>
                  <a:pt x="1648968" y="738758"/>
                </a:cubicBezTo>
                <a:cubicBezTo>
                  <a:pt x="1648968" y="742473"/>
                  <a:pt x="1648873" y="745902"/>
                  <a:pt x="1648682" y="749140"/>
                </a:cubicBezTo>
                <a:cubicBezTo>
                  <a:pt x="1648396" y="752474"/>
                  <a:pt x="1648111" y="755236"/>
                  <a:pt x="1647730" y="757713"/>
                </a:cubicBezTo>
                <a:lnTo>
                  <a:pt x="1536097" y="757713"/>
                </a:lnTo>
                <a:cubicBezTo>
                  <a:pt x="1536859" y="765047"/>
                  <a:pt x="1538478" y="771619"/>
                  <a:pt x="1541050" y="777239"/>
                </a:cubicBezTo>
                <a:cubicBezTo>
                  <a:pt x="1544669" y="785145"/>
                  <a:pt x="1549908" y="791146"/>
                  <a:pt x="1556575" y="795241"/>
                </a:cubicBezTo>
                <a:cubicBezTo>
                  <a:pt x="1563338" y="799337"/>
                  <a:pt x="1571244" y="801337"/>
                  <a:pt x="1580388" y="801337"/>
                </a:cubicBezTo>
                <a:cubicBezTo>
                  <a:pt x="1590484" y="801337"/>
                  <a:pt x="1598771" y="799432"/>
                  <a:pt x="1605058" y="795527"/>
                </a:cubicBezTo>
                <a:cubicBezTo>
                  <a:pt x="1611344" y="791622"/>
                  <a:pt x="1616392" y="786288"/>
                  <a:pt x="1620012" y="779335"/>
                </a:cubicBezTo>
                <a:lnTo>
                  <a:pt x="1645920" y="791527"/>
                </a:lnTo>
                <a:cubicBezTo>
                  <a:pt x="1642300" y="798861"/>
                  <a:pt x="1637347" y="805147"/>
                  <a:pt x="1631156" y="810577"/>
                </a:cubicBezTo>
                <a:cubicBezTo>
                  <a:pt x="1624965" y="816006"/>
                  <a:pt x="1617631" y="820102"/>
                  <a:pt x="1609058" y="822959"/>
                </a:cubicBezTo>
                <a:cubicBezTo>
                  <a:pt x="1600581" y="825817"/>
                  <a:pt x="1591246" y="827245"/>
                  <a:pt x="1581055" y="827245"/>
                </a:cubicBezTo>
                <a:cubicBezTo>
                  <a:pt x="1565815" y="827245"/>
                  <a:pt x="1552480" y="824102"/>
                  <a:pt x="1540859" y="817816"/>
                </a:cubicBezTo>
                <a:cubicBezTo>
                  <a:pt x="1529334" y="811529"/>
                  <a:pt x="1520285" y="802385"/>
                  <a:pt x="1513903" y="790574"/>
                </a:cubicBezTo>
                <a:cubicBezTo>
                  <a:pt x="1507522" y="778763"/>
                  <a:pt x="1504283" y="764476"/>
                  <a:pt x="1504283" y="748093"/>
                </a:cubicBezTo>
                <a:cubicBezTo>
                  <a:pt x="1504283" y="731710"/>
                  <a:pt x="1507522" y="717517"/>
                  <a:pt x="1513903" y="705611"/>
                </a:cubicBezTo>
                <a:cubicBezTo>
                  <a:pt x="1520285" y="693800"/>
                  <a:pt x="1529143" y="684656"/>
                  <a:pt x="1540573" y="678370"/>
                </a:cubicBezTo>
                <a:cubicBezTo>
                  <a:pt x="1551908" y="672083"/>
                  <a:pt x="1564386" y="668940"/>
                  <a:pt x="1579245" y="668940"/>
                </a:cubicBezTo>
                <a:close/>
                <a:moveTo>
                  <a:pt x="1175765" y="668940"/>
                </a:moveTo>
                <a:cubicBezTo>
                  <a:pt x="1187957" y="668940"/>
                  <a:pt x="1198720" y="670845"/>
                  <a:pt x="1208055" y="674845"/>
                </a:cubicBezTo>
                <a:cubicBezTo>
                  <a:pt x="1217389" y="678751"/>
                  <a:pt x="1224724" y="684751"/>
                  <a:pt x="1230153" y="692657"/>
                </a:cubicBezTo>
                <a:cubicBezTo>
                  <a:pt x="1235582" y="700563"/>
                  <a:pt x="1238249" y="710755"/>
                  <a:pt x="1238249" y="723137"/>
                </a:cubicBezTo>
                <a:lnTo>
                  <a:pt x="1238249" y="791146"/>
                </a:lnTo>
                <a:lnTo>
                  <a:pt x="1238249" y="791241"/>
                </a:lnTo>
                <a:cubicBezTo>
                  <a:pt x="1238249" y="798766"/>
                  <a:pt x="1241964" y="802480"/>
                  <a:pt x="1249489" y="802480"/>
                </a:cubicBezTo>
                <a:cubicBezTo>
                  <a:pt x="1253108" y="802480"/>
                  <a:pt x="1256728" y="802004"/>
                  <a:pt x="1260157" y="800956"/>
                </a:cubicBezTo>
                <a:lnTo>
                  <a:pt x="1258347" y="823531"/>
                </a:lnTo>
                <a:cubicBezTo>
                  <a:pt x="1253585" y="825721"/>
                  <a:pt x="1247774" y="826864"/>
                  <a:pt x="1240631" y="826864"/>
                </a:cubicBezTo>
                <a:cubicBezTo>
                  <a:pt x="1234154" y="826864"/>
                  <a:pt x="1228248" y="825626"/>
                  <a:pt x="1223105" y="823340"/>
                </a:cubicBezTo>
                <a:cubicBezTo>
                  <a:pt x="1217961" y="821054"/>
                  <a:pt x="1213865" y="817435"/>
                  <a:pt x="1210912" y="812672"/>
                </a:cubicBezTo>
                <a:cubicBezTo>
                  <a:pt x="1209579" y="810481"/>
                  <a:pt x="1208531" y="807910"/>
                  <a:pt x="1207769" y="805147"/>
                </a:cubicBezTo>
                <a:cubicBezTo>
                  <a:pt x="1206150" y="807624"/>
                  <a:pt x="1204245" y="810005"/>
                  <a:pt x="1201959" y="812101"/>
                </a:cubicBezTo>
                <a:cubicBezTo>
                  <a:pt x="1196244" y="817339"/>
                  <a:pt x="1189672" y="821149"/>
                  <a:pt x="1182147" y="823721"/>
                </a:cubicBezTo>
                <a:cubicBezTo>
                  <a:pt x="1174622" y="826293"/>
                  <a:pt x="1167002" y="827531"/>
                  <a:pt x="1159287" y="827531"/>
                </a:cubicBezTo>
                <a:cubicBezTo>
                  <a:pt x="1149762" y="827531"/>
                  <a:pt x="1141189" y="826007"/>
                  <a:pt x="1133570" y="822959"/>
                </a:cubicBezTo>
                <a:cubicBezTo>
                  <a:pt x="1125949" y="819911"/>
                  <a:pt x="1119949" y="815244"/>
                  <a:pt x="1115567" y="809053"/>
                </a:cubicBezTo>
                <a:cubicBezTo>
                  <a:pt x="1111186" y="802861"/>
                  <a:pt x="1108995" y="795146"/>
                  <a:pt x="1108995" y="786002"/>
                </a:cubicBezTo>
                <a:cubicBezTo>
                  <a:pt x="1108995" y="774667"/>
                  <a:pt x="1112710" y="765333"/>
                  <a:pt x="1120139" y="757999"/>
                </a:cubicBezTo>
                <a:cubicBezTo>
                  <a:pt x="1127569" y="750664"/>
                  <a:pt x="1138046" y="745711"/>
                  <a:pt x="1151667" y="743044"/>
                </a:cubicBezTo>
                <a:lnTo>
                  <a:pt x="1205960" y="732376"/>
                </a:lnTo>
                <a:lnTo>
                  <a:pt x="1205960" y="726566"/>
                </a:lnTo>
                <a:cubicBezTo>
                  <a:pt x="1205960" y="716374"/>
                  <a:pt x="1203197" y="708564"/>
                  <a:pt x="1197578" y="702944"/>
                </a:cubicBezTo>
                <a:cubicBezTo>
                  <a:pt x="1191958" y="697324"/>
                  <a:pt x="1184243" y="694562"/>
                  <a:pt x="1174527" y="694562"/>
                </a:cubicBezTo>
                <a:cubicBezTo>
                  <a:pt x="1165383" y="694562"/>
                  <a:pt x="1157572" y="696658"/>
                  <a:pt x="1151095" y="700944"/>
                </a:cubicBezTo>
                <a:cubicBezTo>
                  <a:pt x="1144618" y="705230"/>
                  <a:pt x="1139856" y="712183"/>
                  <a:pt x="1136808" y="721708"/>
                </a:cubicBezTo>
                <a:lnTo>
                  <a:pt x="1109376" y="710088"/>
                </a:lnTo>
                <a:cubicBezTo>
                  <a:pt x="1113186" y="697610"/>
                  <a:pt x="1120806" y="687704"/>
                  <a:pt x="1132045" y="680180"/>
                </a:cubicBezTo>
                <a:cubicBezTo>
                  <a:pt x="1143285" y="672750"/>
                  <a:pt x="1157858" y="668940"/>
                  <a:pt x="1175765" y="668940"/>
                </a:cubicBezTo>
                <a:close/>
                <a:moveTo>
                  <a:pt x="662177" y="668940"/>
                </a:moveTo>
                <a:cubicBezTo>
                  <a:pt x="677036" y="668940"/>
                  <a:pt x="690085" y="672083"/>
                  <a:pt x="701516" y="678370"/>
                </a:cubicBezTo>
                <a:cubicBezTo>
                  <a:pt x="712850" y="684656"/>
                  <a:pt x="721804" y="693705"/>
                  <a:pt x="728185" y="705611"/>
                </a:cubicBezTo>
                <a:cubicBezTo>
                  <a:pt x="734567" y="717422"/>
                  <a:pt x="737806" y="731710"/>
                  <a:pt x="737806" y="748093"/>
                </a:cubicBezTo>
                <a:cubicBezTo>
                  <a:pt x="737806" y="764476"/>
                  <a:pt x="734567" y="778763"/>
                  <a:pt x="728185" y="790574"/>
                </a:cubicBezTo>
                <a:cubicBezTo>
                  <a:pt x="721804" y="802385"/>
                  <a:pt x="712850" y="811529"/>
                  <a:pt x="701516" y="817816"/>
                </a:cubicBezTo>
                <a:cubicBezTo>
                  <a:pt x="690085" y="824102"/>
                  <a:pt x="677036" y="827245"/>
                  <a:pt x="662177" y="827245"/>
                </a:cubicBezTo>
                <a:cubicBezTo>
                  <a:pt x="647318" y="827245"/>
                  <a:pt x="634174" y="824102"/>
                  <a:pt x="622839" y="817816"/>
                </a:cubicBezTo>
                <a:cubicBezTo>
                  <a:pt x="611409" y="811529"/>
                  <a:pt x="602456" y="802480"/>
                  <a:pt x="595979" y="790574"/>
                </a:cubicBezTo>
                <a:cubicBezTo>
                  <a:pt x="589502" y="778763"/>
                  <a:pt x="586263" y="764476"/>
                  <a:pt x="586263" y="748093"/>
                </a:cubicBezTo>
                <a:cubicBezTo>
                  <a:pt x="586263" y="731710"/>
                  <a:pt x="589502" y="717517"/>
                  <a:pt x="595979" y="705611"/>
                </a:cubicBezTo>
                <a:cubicBezTo>
                  <a:pt x="602551" y="693800"/>
                  <a:pt x="611409" y="684656"/>
                  <a:pt x="622839" y="678370"/>
                </a:cubicBezTo>
                <a:cubicBezTo>
                  <a:pt x="634269" y="672083"/>
                  <a:pt x="647318" y="668940"/>
                  <a:pt x="662177" y="668940"/>
                </a:cubicBezTo>
                <a:close/>
                <a:moveTo>
                  <a:pt x="1788032" y="668845"/>
                </a:moveTo>
                <a:cubicBezTo>
                  <a:pt x="1798891" y="668845"/>
                  <a:pt x="1808511" y="670941"/>
                  <a:pt x="1817179" y="675131"/>
                </a:cubicBezTo>
                <a:cubicBezTo>
                  <a:pt x="1825847" y="679322"/>
                  <a:pt x="1832705" y="685609"/>
                  <a:pt x="1837753" y="693896"/>
                </a:cubicBezTo>
                <a:cubicBezTo>
                  <a:pt x="1842801" y="702278"/>
                  <a:pt x="1845373" y="712850"/>
                  <a:pt x="1845373" y="725614"/>
                </a:cubicBezTo>
                <a:lnTo>
                  <a:pt x="1845373" y="824388"/>
                </a:lnTo>
                <a:lnTo>
                  <a:pt x="1812797" y="824388"/>
                </a:lnTo>
                <a:lnTo>
                  <a:pt x="1812797" y="735710"/>
                </a:lnTo>
                <a:cubicBezTo>
                  <a:pt x="1812797" y="720661"/>
                  <a:pt x="1809654" y="710279"/>
                  <a:pt x="1803463" y="704468"/>
                </a:cubicBezTo>
                <a:cubicBezTo>
                  <a:pt x="1797272" y="698658"/>
                  <a:pt x="1789461" y="695801"/>
                  <a:pt x="1780126" y="695801"/>
                </a:cubicBezTo>
                <a:cubicBezTo>
                  <a:pt x="1773364" y="695801"/>
                  <a:pt x="1766887" y="697420"/>
                  <a:pt x="1760600" y="700563"/>
                </a:cubicBezTo>
                <a:cubicBezTo>
                  <a:pt x="1754314" y="703706"/>
                  <a:pt x="1749075" y="708755"/>
                  <a:pt x="1744884" y="715613"/>
                </a:cubicBezTo>
                <a:cubicBezTo>
                  <a:pt x="1740693" y="722471"/>
                  <a:pt x="1738597" y="731710"/>
                  <a:pt x="1738597" y="743331"/>
                </a:cubicBezTo>
                <a:lnTo>
                  <a:pt x="1738597" y="824388"/>
                </a:lnTo>
                <a:lnTo>
                  <a:pt x="1706022" y="824388"/>
                </a:lnTo>
                <a:lnTo>
                  <a:pt x="1706022" y="671988"/>
                </a:lnTo>
                <a:lnTo>
                  <a:pt x="1734978" y="671988"/>
                </a:lnTo>
                <a:lnTo>
                  <a:pt x="1736407" y="698658"/>
                </a:lnTo>
                <a:cubicBezTo>
                  <a:pt x="1738788" y="693705"/>
                  <a:pt x="1741741" y="689228"/>
                  <a:pt x="1745170" y="685514"/>
                </a:cubicBezTo>
                <a:cubicBezTo>
                  <a:pt x="1750599" y="679703"/>
                  <a:pt x="1756981" y="675512"/>
                  <a:pt x="1764410" y="672845"/>
                </a:cubicBezTo>
                <a:cubicBezTo>
                  <a:pt x="1771840" y="670178"/>
                  <a:pt x="1779650" y="668845"/>
                  <a:pt x="1788032" y="668845"/>
                </a:cubicBezTo>
                <a:close/>
                <a:moveTo>
                  <a:pt x="196976" y="668845"/>
                </a:moveTo>
                <a:cubicBezTo>
                  <a:pt x="207740" y="668845"/>
                  <a:pt x="217455" y="670941"/>
                  <a:pt x="226123" y="675131"/>
                </a:cubicBezTo>
                <a:cubicBezTo>
                  <a:pt x="234791" y="679322"/>
                  <a:pt x="241649" y="685609"/>
                  <a:pt x="246697" y="693896"/>
                </a:cubicBezTo>
                <a:cubicBezTo>
                  <a:pt x="251745" y="702278"/>
                  <a:pt x="254317" y="712850"/>
                  <a:pt x="254317" y="725614"/>
                </a:cubicBezTo>
                <a:lnTo>
                  <a:pt x="254317" y="824388"/>
                </a:lnTo>
                <a:lnTo>
                  <a:pt x="221741" y="824388"/>
                </a:lnTo>
                <a:lnTo>
                  <a:pt x="221741" y="735710"/>
                </a:lnTo>
                <a:cubicBezTo>
                  <a:pt x="221741" y="720661"/>
                  <a:pt x="218598" y="710279"/>
                  <a:pt x="212407" y="704468"/>
                </a:cubicBezTo>
                <a:cubicBezTo>
                  <a:pt x="206216" y="698658"/>
                  <a:pt x="198405" y="695801"/>
                  <a:pt x="189071" y="695801"/>
                </a:cubicBezTo>
                <a:cubicBezTo>
                  <a:pt x="182308" y="695801"/>
                  <a:pt x="175831" y="697420"/>
                  <a:pt x="169544" y="700563"/>
                </a:cubicBezTo>
                <a:cubicBezTo>
                  <a:pt x="163258" y="703706"/>
                  <a:pt x="158019" y="708755"/>
                  <a:pt x="153828" y="715613"/>
                </a:cubicBezTo>
                <a:cubicBezTo>
                  <a:pt x="149637" y="722471"/>
                  <a:pt x="147542" y="731710"/>
                  <a:pt x="147542" y="743331"/>
                </a:cubicBezTo>
                <a:lnTo>
                  <a:pt x="147542" y="824388"/>
                </a:lnTo>
                <a:lnTo>
                  <a:pt x="114966" y="824388"/>
                </a:lnTo>
                <a:lnTo>
                  <a:pt x="114966" y="671988"/>
                </a:lnTo>
                <a:lnTo>
                  <a:pt x="143922" y="671988"/>
                </a:lnTo>
                <a:lnTo>
                  <a:pt x="145351" y="698658"/>
                </a:lnTo>
                <a:cubicBezTo>
                  <a:pt x="147732" y="693705"/>
                  <a:pt x="150685" y="689228"/>
                  <a:pt x="154114" y="685514"/>
                </a:cubicBezTo>
                <a:cubicBezTo>
                  <a:pt x="159543" y="679703"/>
                  <a:pt x="165925" y="675512"/>
                  <a:pt x="173354" y="672845"/>
                </a:cubicBezTo>
                <a:cubicBezTo>
                  <a:pt x="180784" y="670178"/>
                  <a:pt x="188594" y="668845"/>
                  <a:pt x="196976" y="668845"/>
                </a:cubicBezTo>
                <a:close/>
                <a:moveTo>
                  <a:pt x="850963" y="668750"/>
                </a:moveTo>
                <a:cubicBezTo>
                  <a:pt x="866203" y="668750"/>
                  <a:pt x="879252" y="671417"/>
                  <a:pt x="890015" y="676846"/>
                </a:cubicBezTo>
                <a:cubicBezTo>
                  <a:pt x="900779" y="682275"/>
                  <a:pt x="908970" y="689991"/>
                  <a:pt x="914685" y="699897"/>
                </a:cubicBezTo>
                <a:lnTo>
                  <a:pt x="892111" y="718756"/>
                </a:lnTo>
                <a:cubicBezTo>
                  <a:pt x="888301" y="710660"/>
                  <a:pt x="882586" y="704659"/>
                  <a:pt x="875061" y="700659"/>
                </a:cubicBezTo>
                <a:cubicBezTo>
                  <a:pt x="867536" y="696754"/>
                  <a:pt x="859726" y="694753"/>
                  <a:pt x="851630" y="694753"/>
                </a:cubicBezTo>
                <a:cubicBezTo>
                  <a:pt x="845153" y="694753"/>
                  <a:pt x="839533" y="695610"/>
                  <a:pt x="834866" y="697230"/>
                </a:cubicBezTo>
                <a:cubicBezTo>
                  <a:pt x="830199" y="698849"/>
                  <a:pt x="826674" y="701040"/>
                  <a:pt x="824198" y="703897"/>
                </a:cubicBezTo>
                <a:cubicBezTo>
                  <a:pt x="821816" y="706755"/>
                  <a:pt x="820578" y="710089"/>
                  <a:pt x="820578" y="713994"/>
                </a:cubicBezTo>
                <a:cubicBezTo>
                  <a:pt x="820578" y="718090"/>
                  <a:pt x="822102" y="721614"/>
                  <a:pt x="825150" y="724662"/>
                </a:cubicBezTo>
                <a:cubicBezTo>
                  <a:pt x="828198" y="727710"/>
                  <a:pt x="833723" y="730091"/>
                  <a:pt x="841628" y="731710"/>
                </a:cubicBezTo>
                <a:lnTo>
                  <a:pt x="876395" y="739044"/>
                </a:lnTo>
                <a:lnTo>
                  <a:pt x="876204" y="738854"/>
                </a:lnTo>
                <a:cubicBezTo>
                  <a:pt x="890873" y="741712"/>
                  <a:pt x="901160" y="746569"/>
                  <a:pt x="907160" y="753332"/>
                </a:cubicBezTo>
                <a:cubicBezTo>
                  <a:pt x="913066" y="760190"/>
                  <a:pt x="916114" y="768477"/>
                  <a:pt x="916114" y="778192"/>
                </a:cubicBezTo>
                <a:cubicBezTo>
                  <a:pt x="916114" y="787908"/>
                  <a:pt x="913542" y="796480"/>
                  <a:pt x="908494" y="803910"/>
                </a:cubicBezTo>
                <a:cubicBezTo>
                  <a:pt x="903446" y="811339"/>
                  <a:pt x="896111" y="817054"/>
                  <a:pt x="886586" y="821150"/>
                </a:cubicBezTo>
                <a:cubicBezTo>
                  <a:pt x="877061" y="825246"/>
                  <a:pt x="865727" y="827246"/>
                  <a:pt x="852487" y="827246"/>
                </a:cubicBezTo>
                <a:cubicBezTo>
                  <a:pt x="837247" y="827246"/>
                  <a:pt x="823340" y="824293"/>
                  <a:pt x="810767" y="818388"/>
                </a:cubicBezTo>
                <a:cubicBezTo>
                  <a:pt x="798099" y="812577"/>
                  <a:pt x="788193" y="804196"/>
                  <a:pt x="780859" y="793432"/>
                </a:cubicBezTo>
                <a:lnTo>
                  <a:pt x="803433" y="773906"/>
                </a:lnTo>
                <a:cubicBezTo>
                  <a:pt x="807910" y="782288"/>
                  <a:pt x="814292" y="788956"/>
                  <a:pt x="822769" y="793908"/>
                </a:cubicBezTo>
                <a:cubicBezTo>
                  <a:pt x="831151" y="798862"/>
                  <a:pt x="841247" y="801338"/>
                  <a:pt x="853058" y="801338"/>
                </a:cubicBezTo>
                <a:cubicBezTo>
                  <a:pt x="862488" y="801338"/>
                  <a:pt x="869822" y="799719"/>
                  <a:pt x="875347" y="796480"/>
                </a:cubicBezTo>
                <a:cubicBezTo>
                  <a:pt x="880776" y="793242"/>
                  <a:pt x="883538" y="788670"/>
                  <a:pt x="883538" y="782764"/>
                </a:cubicBezTo>
                <a:cubicBezTo>
                  <a:pt x="883538" y="778954"/>
                  <a:pt x="882300" y="775525"/>
                  <a:pt x="879728" y="772573"/>
                </a:cubicBezTo>
                <a:cubicBezTo>
                  <a:pt x="877157" y="769620"/>
                  <a:pt x="872394" y="767334"/>
                  <a:pt x="865250" y="765715"/>
                </a:cubicBezTo>
                <a:lnTo>
                  <a:pt x="833247" y="759047"/>
                </a:lnTo>
                <a:cubicBezTo>
                  <a:pt x="816959" y="755808"/>
                  <a:pt x="805338" y="750570"/>
                  <a:pt x="798480" y="743331"/>
                </a:cubicBezTo>
                <a:cubicBezTo>
                  <a:pt x="791527" y="736092"/>
                  <a:pt x="788098" y="726852"/>
                  <a:pt x="788098" y="715708"/>
                </a:cubicBezTo>
                <a:cubicBezTo>
                  <a:pt x="788098" y="707421"/>
                  <a:pt x="790574" y="699706"/>
                  <a:pt x="795432" y="692563"/>
                </a:cubicBezTo>
                <a:cubicBezTo>
                  <a:pt x="800385" y="685419"/>
                  <a:pt x="807529" y="679704"/>
                  <a:pt x="816959" y="675322"/>
                </a:cubicBezTo>
                <a:cubicBezTo>
                  <a:pt x="826388" y="670941"/>
                  <a:pt x="837723" y="668750"/>
                  <a:pt x="850963" y="668750"/>
                </a:cubicBezTo>
                <a:close/>
                <a:moveTo>
                  <a:pt x="375856" y="668750"/>
                </a:moveTo>
                <a:cubicBezTo>
                  <a:pt x="391096" y="668750"/>
                  <a:pt x="404145" y="671417"/>
                  <a:pt x="414909" y="676846"/>
                </a:cubicBezTo>
                <a:cubicBezTo>
                  <a:pt x="425672" y="682275"/>
                  <a:pt x="433863" y="689991"/>
                  <a:pt x="439578" y="699897"/>
                </a:cubicBezTo>
                <a:lnTo>
                  <a:pt x="417004" y="718756"/>
                </a:lnTo>
                <a:cubicBezTo>
                  <a:pt x="413194" y="710660"/>
                  <a:pt x="407479" y="704564"/>
                  <a:pt x="399954" y="700659"/>
                </a:cubicBezTo>
                <a:cubicBezTo>
                  <a:pt x="392430" y="696754"/>
                  <a:pt x="384619" y="694753"/>
                  <a:pt x="376523" y="694753"/>
                </a:cubicBezTo>
                <a:cubicBezTo>
                  <a:pt x="370046" y="694753"/>
                  <a:pt x="364426" y="695610"/>
                  <a:pt x="359759" y="697230"/>
                </a:cubicBezTo>
                <a:cubicBezTo>
                  <a:pt x="355092" y="698849"/>
                  <a:pt x="351567" y="701040"/>
                  <a:pt x="349091" y="703897"/>
                </a:cubicBezTo>
                <a:cubicBezTo>
                  <a:pt x="346710" y="706755"/>
                  <a:pt x="345471" y="710089"/>
                  <a:pt x="345471" y="713994"/>
                </a:cubicBezTo>
                <a:cubicBezTo>
                  <a:pt x="345471" y="718090"/>
                  <a:pt x="346995" y="721614"/>
                  <a:pt x="350043" y="724662"/>
                </a:cubicBezTo>
                <a:cubicBezTo>
                  <a:pt x="353091" y="727710"/>
                  <a:pt x="358616" y="730091"/>
                  <a:pt x="366522" y="731710"/>
                </a:cubicBezTo>
                <a:lnTo>
                  <a:pt x="401288" y="739044"/>
                </a:lnTo>
                <a:lnTo>
                  <a:pt x="401097" y="738854"/>
                </a:lnTo>
                <a:cubicBezTo>
                  <a:pt x="415766" y="741712"/>
                  <a:pt x="426053" y="746569"/>
                  <a:pt x="432054" y="753332"/>
                </a:cubicBezTo>
                <a:cubicBezTo>
                  <a:pt x="437959" y="760190"/>
                  <a:pt x="441007" y="768477"/>
                  <a:pt x="441007" y="778192"/>
                </a:cubicBezTo>
                <a:cubicBezTo>
                  <a:pt x="441007" y="787908"/>
                  <a:pt x="438435" y="796480"/>
                  <a:pt x="433387" y="803910"/>
                </a:cubicBezTo>
                <a:cubicBezTo>
                  <a:pt x="428339" y="811339"/>
                  <a:pt x="421005" y="817054"/>
                  <a:pt x="411480" y="821150"/>
                </a:cubicBezTo>
                <a:cubicBezTo>
                  <a:pt x="401955" y="825246"/>
                  <a:pt x="390620" y="827246"/>
                  <a:pt x="377380" y="827246"/>
                </a:cubicBezTo>
                <a:cubicBezTo>
                  <a:pt x="362140" y="827246"/>
                  <a:pt x="348234" y="824293"/>
                  <a:pt x="335661" y="818388"/>
                </a:cubicBezTo>
                <a:cubicBezTo>
                  <a:pt x="322992" y="812577"/>
                  <a:pt x="313086" y="804196"/>
                  <a:pt x="305752" y="793432"/>
                </a:cubicBezTo>
                <a:lnTo>
                  <a:pt x="328326" y="773906"/>
                </a:lnTo>
                <a:cubicBezTo>
                  <a:pt x="332803" y="782288"/>
                  <a:pt x="339185" y="788956"/>
                  <a:pt x="347662" y="793908"/>
                </a:cubicBezTo>
                <a:cubicBezTo>
                  <a:pt x="356044" y="798862"/>
                  <a:pt x="366141" y="801338"/>
                  <a:pt x="377952" y="801338"/>
                </a:cubicBezTo>
                <a:cubicBezTo>
                  <a:pt x="387381" y="801338"/>
                  <a:pt x="394716" y="799719"/>
                  <a:pt x="400240" y="796480"/>
                </a:cubicBezTo>
                <a:cubicBezTo>
                  <a:pt x="405669" y="793242"/>
                  <a:pt x="408432" y="788670"/>
                  <a:pt x="408432" y="782764"/>
                </a:cubicBezTo>
                <a:cubicBezTo>
                  <a:pt x="408432" y="778954"/>
                  <a:pt x="407193" y="775525"/>
                  <a:pt x="404622" y="772573"/>
                </a:cubicBezTo>
                <a:cubicBezTo>
                  <a:pt x="402050" y="769620"/>
                  <a:pt x="397287" y="767334"/>
                  <a:pt x="390144" y="765715"/>
                </a:cubicBezTo>
                <a:lnTo>
                  <a:pt x="358140" y="759047"/>
                </a:lnTo>
                <a:cubicBezTo>
                  <a:pt x="341852" y="755808"/>
                  <a:pt x="330231" y="750570"/>
                  <a:pt x="323373" y="743331"/>
                </a:cubicBezTo>
                <a:cubicBezTo>
                  <a:pt x="316420" y="736092"/>
                  <a:pt x="312991" y="726852"/>
                  <a:pt x="312991" y="715708"/>
                </a:cubicBezTo>
                <a:cubicBezTo>
                  <a:pt x="312991" y="707421"/>
                  <a:pt x="315468" y="699706"/>
                  <a:pt x="320325" y="692563"/>
                </a:cubicBezTo>
                <a:cubicBezTo>
                  <a:pt x="325278" y="685419"/>
                  <a:pt x="332422" y="679704"/>
                  <a:pt x="341852" y="675322"/>
                </a:cubicBezTo>
                <a:cubicBezTo>
                  <a:pt x="351282" y="670941"/>
                  <a:pt x="362616" y="668750"/>
                  <a:pt x="375856" y="668750"/>
                </a:cubicBezTo>
                <a:close/>
                <a:moveTo>
                  <a:pt x="1016412" y="627221"/>
                </a:moveTo>
                <a:lnTo>
                  <a:pt x="1016412" y="671989"/>
                </a:lnTo>
                <a:lnTo>
                  <a:pt x="1068800" y="671989"/>
                </a:lnTo>
                <a:lnTo>
                  <a:pt x="1068800" y="697611"/>
                </a:lnTo>
                <a:lnTo>
                  <a:pt x="1016412" y="697611"/>
                </a:lnTo>
                <a:lnTo>
                  <a:pt x="1016412" y="778669"/>
                </a:lnTo>
                <a:cubicBezTo>
                  <a:pt x="1016412" y="786193"/>
                  <a:pt x="1018317" y="791718"/>
                  <a:pt x="1022318" y="795147"/>
                </a:cubicBezTo>
                <a:cubicBezTo>
                  <a:pt x="1026318" y="798576"/>
                  <a:pt x="1031652" y="800290"/>
                  <a:pt x="1038320" y="800290"/>
                </a:cubicBezTo>
                <a:cubicBezTo>
                  <a:pt x="1043749" y="800290"/>
                  <a:pt x="1048512" y="799433"/>
                  <a:pt x="1052607" y="797719"/>
                </a:cubicBezTo>
                <a:lnTo>
                  <a:pt x="1052702" y="797719"/>
                </a:lnTo>
                <a:cubicBezTo>
                  <a:pt x="1056703" y="796004"/>
                  <a:pt x="1060513" y="793623"/>
                  <a:pt x="1063942" y="790575"/>
                </a:cubicBezTo>
                <a:lnTo>
                  <a:pt x="1071276" y="814387"/>
                </a:lnTo>
                <a:cubicBezTo>
                  <a:pt x="1066609" y="818483"/>
                  <a:pt x="1060799" y="821721"/>
                  <a:pt x="1054036" y="824008"/>
                </a:cubicBezTo>
                <a:cubicBezTo>
                  <a:pt x="1047273" y="826389"/>
                  <a:pt x="1040129" y="827532"/>
                  <a:pt x="1031366" y="827532"/>
                </a:cubicBezTo>
                <a:cubicBezTo>
                  <a:pt x="1022603" y="827532"/>
                  <a:pt x="1014602" y="826103"/>
                  <a:pt x="1007268" y="823246"/>
                </a:cubicBezTo>
                <a:cubicBezTo>
                  <a:pt x="999934" y="820388"/>
                  <a:pt x="994314" y="815721"/>
                  <a:pt x="990218" y="809339"/>
                </a:cubicBezTo>
                <a:cubicBezTo>
                  <a:pt x="986123" y="802957"/>
                  <a:pt x="984027" y="794575"/>
                  <a:pt x="983837" y="784193"/>
                </a:cubicBezTo>
                <a:lnTo>
                  <a:pt x="983837" y="697611"/>
                </a:lnTo>
                <a:lnTo>
                  <a:pt x="954595" y="697611"/>
                </a:lnTo>
                <a:lnTo>
                  <a:pt x="954595" y="671989"/>
                </a:lnTo>
                <a:lnTo>
                  <a:pt x="983837" y="671989"/>
                </a:lnTo>
                <a:lnTo>
                  <a:pt x="983837" y="636365"/>
                </a:lnTo>
                <a:close/>
                <a:moveTo>
                  <a:pt x="12668" y="623220"/>
                </a:moveTo>
                <a:lnTo>
                  <a:pt x="45244" y="623220"/>
                </a:lnTo>
                <a:lnTo>
                  <a:pt x="45244" y="824388"/>
                </a:lnTo>
                <a:lnTo>
                  <a:pt x="12668" y="824388"/>
                </a:lnTo>
                <a:close/>
                <a:moveTo>
                  <a:pt x="692943" y="611028"/>
                </a:moveTo>
                <a:cubicBezTo>
                  <a:pt x="699039" y="611028"/>
                  <a:pt x="703897" y="612743"/>
                  <a:pt x="707421" y="616172"/>
                </a:cubicBezTo>
                <a:cubicBezTo>
                  <a:pt x="710945" y="619601"/>
                  <a:pt x="712755" y="624458"/>
                  <a:pt x="712755" y="630173"/>
                </a:cubicBezTo>
                <a:cubicBezTo>
                  <a:pt x="712755" y="635888"/>
                  <a:pt x="710945" y="640555"/>
                  <a:pt x="707421" y="644080"/>
                </a:cubicBezTo>
                <a:cubicBezTo>
                  <a:pt x="703897" y="647604"/>
                  <a:pt x="699039" y="649414"/>
                  <a:pt x="692943" y="649414"/>
                </a:cubicBezTo>
                <a:cubicBezTo>
                  <a:pt x="686847" y="649414"/>
                  <a:pt x="681989" y="647604"/>
                  <a:pt x="678465" y="644080"/>
                </a:cubicBezTo>
                <a:cubicBezTo>
                  <a:pt x="674941" y="640460"/>
                  <a:pt x="673131" y="636079"/>
                  <a:pt x="673131" y="630173"/>
                </a:cubicBezTo>
                <a:cubicBezTo>
                  <a:pt x="673131" y="624268"/>
                  <a:pt x="674941" y="619601"/>
                  <a:pt x="678465" y="616172"/>
                </a:cubicBezTo>
                <a:cubicBezTo>
                  <a:pt x="681989" y="612743"/>
                  <a:pt x="686847" y="611028"/>
                  <a:pt x="692943" y="611028"/>
                </a:cubicBezTo>
                <a:close/>
                <a:moveTo>
                  <a:pt x="631412" y="611028"/>
                </a:moveTo>
                <a:cubicBezTo>
                  <a:pt x="637508" y="611028"/>
                  <a:pt x="642366" y="612743"/>
                  <a:pt x="645890" y="616172"/>
                </a:cubicBezTo>
                <a:cubicBezTo>
                  <a:pt x="649414" y="619601"/>
                  <a:pt x="651224" y="624458"/>
                  <a:pt x="651224" y="630173"/>
                </a:cubicBezTo>
                <a:cubicBezTo>
                  <a:pt x="651224" y="635888"/>
                  <a:pt x="649414" y="640555"/>
                  <a:pt x="645890" y="644080"/>
                </a:cubicBezTo>
                <a:cubicBezTo>
                  <a:pt x="642366" y="647604"/>
                  <a:pt x="637222" y="649414"/>
                  <a:pt x="631412" y="649414"/>
                </a:cubicBezTo>
                <a:cubicBezTo>
                  <a:pt x="625602" y="649414"/>
                  <a:pt x="620744" y="647604"/>
                  <a:pt x="617125" y="644080"/>
                </a:cubicBezTo>
                <a:cubicBezTo>
                  <a:pt x="613410" y="640460"/>
                  <a:pt x="611600" y="636079"/>
                  <a:pt x="611600" y="630173"/>
                </a:cubicBezTo>
                <a:cubicBezTo>
                  <a:pt x="611600" y="624268"/>
                  <a:pt x="613505" y="619601"/>
                  <a:pt x="617125" y="616172"/>
                </a:cubicBezTo>
                <a:cubicBezTo>
                  <a:pt x="620744" y="612743"/>
                  <a:pt x="625316" y="611028"/>
                  <a:pt x="631412" y="611028"/>
                </a:cubicBezTo>
                <a:close/>
                <a:moveTo>
                  <a:pt x="513111" y="605789"/>
                </a:moveTo>
                <a:cubicBezTo>
                  <a:pt x="519970" y="605789"/>
                  <a:pt x="525304" y="607504"/>
                  <a:pt x="529113" y="610933"/>
                </a:cubicBezTo>
                <a:cubicBezTo>
                  <a:pt x="532828" y="614457"/>
                  <a:pt x="534733" y="619410"/>
                  <a:pt x="534733" y="625887"/>
                </a:cubicBezTo>
                <a:cubicBezTo>
                  <a:pt x="534733" y="632364"/>
                  <a:pt x="532924" y="637412"/>
                  <a:pt x="529113" y="640936"/>
                </a:cubicBezTo>
                <a:cubicBezTo>
                  <a:pt x="525304" y="644461"/>
                  <a:pt x="520255" y="646270"/>
                  <a:pt x="513111" y="646270"/>
                </a:cubicBezTo>
                <a:cubicBezTo>
                  <a:pt x="505968" y="646270"/>
                  <a:pt x="500538" y="644461"/>
                  <a:pt x="496824" y="640936"/>
                </a:cubicBezTo>
                <a:cubicBezTo>
                  <a:pt x="493109" y="637412"/>
                  <a:pt x="491204" y="632364"/>
                  <a:pt x="491204" y="625887"/>
                </a:cubicBezTo>
                <a:cubicBezTo>
                  <a:pt x="491204" y="619410"/>
                  <a:pt x="493014" y="614362"/>
                  <a:pt x="496824" y="610933"/>
                </a:cubicBezTo>
                <a:cubicBezTo>
                  <a:pt x="500538" y="607504"/>
                  <a:pt x="505968" y="605789"/>
                  <a:pt x="513111" y="605789"/>
                </a:cubicBezTo>
                <a:close/>
                <a:moveTo>
                  <a:pt x="1415033" y="603408"/>
                </a:moveTo>
                <a:lnTo>
                  <a:pt x="1447609" y="603408"/>
                </a:lnTo>
                <a:lnTo>
                  <a:pt x="1447609" y="824388"/>
                </a:lnTo>
                <a:lnTo>
                  <a:pt x="1418653" y="824388"/>
                </a:lnTo>
                <a:lnTo>
                  <a:pt x="1416938" y="795813"/>
                </a:lnTo>
                <a:cubicBezTo>
                  <a:pt x="1415224" y="799814"/>
                  <a:pt x="1413033" y="803528"/>
                  <a:pt x="1410366" y="806862"/>
                </a:cubicBezTo>
                <a:cubicBezTo>
                  <a:pt x="1405128" y="813434"/>
                  <a:pt x="1398555" y="818578"/>
                  <a:pt x="1390745" y="822102"/>
                </a:cubicBezTo>
                <a:cubicBezTo>
                  <a:pt x="1382934" y="825626"/>
                  <a:pt x="1374552" y="827436"/>
                  <a:pt x="1365599" y="827436"/>
                </a:cubicBezTo>
                <a:cubicBezTo>
                  <a:pt x="1353026" y="827436"/>
                  <a:pt x="1341596" y="824293"/>
                  <a:pt x="1331309" y="818006"/>
                </a:cubicBezTo>
                <a:cubicBezTo>
                  <a:pt x="1321117" y="811720"/>
                  <a:pt x="1313021" y="802671"/>
                  <a:pt x="1307115" y="790860"/>
                </a:cubicBezTo>
                <a:cubicBezTo>
                  <a:pt x="1301210" y="779049"/>
                  <a:pt x="1298257" y="765524"/>
                  <a:pt x="1298257" y="748474"/>
                </a:cubicBezTo>
                <a:cubicBezTo>
                  <a:pt x="1298257" y="731424"/>
                  <a:pt x="1301400" y="717041"/>
                  <a:pt x="1307687" y="705230"/>
                </a:cubicBezTo>
                <a:cubicBezTo>
                  <a:pt x="1314069" y="693419"/>
                  <a:pt x="1322450" y="684466"/>
                  <a:pt x="1333023" y="678275"/>
                </a:cubicBezTo>
                <a:cubicBezTo>
                  <a:pt x="1343596" y="672083"/>
                  <a:pt x="1354740" y="668940"/>
                  <a:pt x="1367790" y="668940"/>
                </a:cubicBezTo>
                <a:cubicBezTo>
                  <a:pt x="1380839" y="668940"/>
                  <a:pt x="1391792" y="672464"/>
                  <a:pt x="1400746" y="679608"/>
                </a:cubicBezTo>
                <a:cubicBezTo>
                  <a:pt x="1406937" y="684561"/>
                  <a:pt x="1411700" y="690657"/>
                  <a:pt x="1415033" y="697706"/>
                </a:cubicBezTo>
                <a:close/>
                <a:moveTo>
                  <a:pt x="1631441" y="121158"/>
                </a:moveTo>
                <a:cubicBezTo>
                  <a:pt x="1615820" y="121158"/>
                  <a:pt x="1602961" y="125159"/>
                  <a:pt x="1593056" y="133255"/>
                </a:cubicBezTo>
                <a:cubicBezTo>
                  <a:pt x="1583054" y="141351"/>
                  <a:pt x="1575720" y="153734"/>
                  <a:pt x="1570862" y="170307"/>
                </a:cubicBezTo>
                <a:cubicBezTo>
                  <a:pt x="1566100" y="186881"/>
                  <a:pt x="1563623" y="209074"/>
                  <a:pt x="1563623" y="235363"/>
                </a:cubicBezTo>
                <a:cubicBezTo>
                  <a:pt x="1563623" y="261652"/>
                  <a:pt x="1566005" y="283178"/>
                  <a:pt x="1570862" y="300038"/>
                </a:cubicBezTo>
                <a:cubicBezTo>
                  <a:pt x="1575720" y="316801"/>
                  <a:pt x="1583150" y="329279"/>
                  <a:pt x="1593056" y="337375"/>
                </a:cubicBezTo>
                <a:cubicBezTo>
                  <a:pt x="1602961" y="345472"/>
                  <a:pt x="1615820" y="349472"/>
                  <a:pt x="1631441" y="349472"/>
                </a:cubicBezTo>
                <a:cubicBezTo>
                  <a:pt x="1647062" y="349472"/>
                  <a:pt x="1659921" y="345472"/>
                  <a:pt x="1669827" y="337375"/>
                </a:cubicBezTo>
                <a:cubicBezTo>
                  <a:pt x="1679733" y="329375"/>
                  <a:pt x="1687067" y="316897"/>
                  <a:pt x="1691639" y="300038"/>
                </a:cubicBezTo>
                <a:cubicBezTo>
                  <a:pt x="1696307" y="283274"/>
                  <a:pt x="1698593" y="262128"/>
                  <a:pt x="1698593" y="235363"/>
                </a:cubicBezTo>
                <a:cubicBezTo>
                  <a:pt x="1698593" y="208598"/>
                  <a:pt x="1696211" y="186881"/>
                  <a:pt x="1691639" y="170307"/>
                </a:cubicBezTo>
                <a:cubicBezTo>
                  <a:pt x="1686972" y="153638"/>
                  <a:pt x="1679733" y="141351"/>
                  <a:pt x="1669827" y="133255"/>
                </a:cubicBezTo>
                <a:cubicBezTo>
                  <a:pt x="1659921" y="125159"/>
                  <a:pt x="1647062" y="121158"/>
                  <a:pt x="1631441" y="121158"/>
                </a:cubicBezTo>
                <a:close/>
                <a:moveTo>
                  <a:pt x="640270" y="121158"/>
                </a:moveTo>
                <a:cubicBezTo>
                  <a:pt x="624554" y="121158"/>
                  <a:pt x="611791" y="125159"/>
                  <a:pt x="601884" y="133255"/>
                </a:cubicBezTo>
                <a:cubicBezTo>
                  <a:pt x="591883" y="141351"/>
                  <a:pt x="584549" y="153734"/>
                  <a:pt x="579691" y="170307"/>
                </a:cubicBezTo>
                <a:cubicBezTo>
                  <a:pt x="574929" y="186881"/>
                  <a:pt x="572452" y="209074"/>
                  <a:pt x="572452" y="235363"/>
                </a:cubicBezTo>
                <a:cubicBezTo>
                  <a:pt x="572452" y="261652"/>
                  <a:pt x="574833" y="283178"/>
                  <a:pt x="579691" y="300038"/>
                </a:cubicBezTo>
                <a:cubicBezTo>
                  <a:pt x="584549" y="316801"/>
                  <a:pt x="591979" y="329279"/>
                  <a:pt x="601884" y="337375"/>
                </a:cubicBezTo>
                <a:cubicBezTo>
                  <a:pt x="611791" y="345472"/>
                  <a:pt x="624649" y="349472"/>
                  <a:pt x="640270" y="349472"/>
                </a:cubicBezTo>
                <a:cubicBezTo>
                  <a:pt x="655891" y="349472"/>
                  <a:pt x="668750" y="345472"/>
                  <a:pt x="678656" y="337375"/>
                </a:cubicBezTo>
                <a:cubicBezTo>
                  <a:pt x="688562" y="329375"/>
                  <a:pt x="695896" y="316897"/>
                  <a:pt x="700468" y="300038"/>
                </a:cubicBezTo>
                <a:cubicBezTo>
                  <a:pt x="705135" y="283274"/>
                  <a:pt x="707421" y="262128"/>
                  <a:pt x="707421" y="235363"/>
                </a:cubicBezTo>
                <a:cubicBezTo>
                  <a:pt x="707421" y="208598"/>
                  <a:pt x="705040" y="186881"/>
                  <a:pt x="700468" y="170307"/>
                </a:cubicBezTo>
                <a:cubicBezTo>
                  <a:pt x="695801" y="153638"/>
                  <a:pt x="688562" y="141351"/>
                  <a:pt x="678656" y="133255"/>
                </a:cubicBezTo>
                <a:cubicBezTo>
                  <a:pt x="668750" y="125159"/>
                  <a:pt x="655987" y="121158"/>
                  <a:pt x="640270" y="121158"/>
                </a:cubicBezTo>
                <a:close/>
                <a:moveTo>
                  <a:pt x="1176051" y="6953"/>
                </a:moveTo>
                <a:lnTo>
                  <a:pt x="1337309" y="6953"/>
                </a:lnTo>
                <a:lnTo>
                  <a:pt x="1337309" y="275463"/>
                </a:lnTo>
                <a:cubicBezTo>
                  <a:pt x="1337309" y="337375"/>
                  <a:pt x="1318926" y="385381"/>
                  <a:pt x="1281969" y="419481"/>
                </a:cubicBezTo>
                <a:cubicBezTo>
                  <a:pt x="1245012" y="453676"/>
                  <a:pt x="1191768" y="470725"/>
                  <a:pt x="1122045" y="470725"/>
                </a:cubicBezTo>
                <a:cubicBezTo>
                  <a:pt x="1070800" y="470725"/>
                  <a:pt x="1029843" y="461772"/>
                  <a:pt x="999172" y="443770"/>
                </a:cubicBezTo>
                <a:cubicBezTo>
                  <a:pt x="968502" y="425767"/>
                  <a:pt x="947547" y="401098"/>
                  <a:pt x="936212" y="369665"/>
                </a:cubicBezTo>
                <a:cubicBezTo>
                  <a:pt x="924877" y="338328"/>
                  <a:pt x="922210" y="302800"/>
                  <a:pt x="928211" y="263080"/>
                </a:cubicBezTo>
                <a:lnTo>
                  <a:pt x="1088136" y="236125"/>
                </a:lnTo>
                <a:cubicBezTo>
                  <a:pt x="1082135" y="279463"/>
                  <a:pt x="1082992" y="309277"/>
                  <a:pt x="1090612" y="325374"/>
                </a:cubicBezTo>
                <a:cubicBezTo>
                  <a:pt x="1098232" y="341471"/>
                  <a:pt x="1111472" y="349567"/>
                  <a:pt x="1130427" y="349567"/>
                </a:cubicBezTo>
                <a:cubicBezTo>
                  <a:pt x="1146048" y="349567"/>
                  <a:pt x="1157668" y="342900"/>
                  <a:pt x="1165002" y="329470"/>
                </a:cubicBezTo>
                <a:cubicBezTo>
                  <a:pt x="1172337" y="316135"/>
                  <a:pt x="1176051" y="294227"/>
                  <a:pt x="1176051" y="263747"/>
                </a:cubicBezTo>
                <a:close/>
                <a:moveTo>
                  <a:pt x="0" y="6953"/>
                </a:moveTo>
                <a:lnTo>
                  <a:pt x="161258" y="6953"/>
                </a:lnTo>
                <a:lnTo>
                  <a:pt x="161258" y="345376"/>
                </a:lnTo>
                <a:lnTo>
                  <a:pt x="368237" y="345376"/>
                </a:lnTo>
                <a:lnTo>
                  <a:pt x="368237" y="463772"/>
                </a:lnTo>
                <a:lnTo>
                  <a:pt x="0" y="463772"/>
                </a:lnTo>
                <a:close/>
                <a:moveTo>
                  <a:pt x="1631441" y="0"/>
                </a:moveTo>
                <a:cubicBezTo>
                  <a:pt x="1679924" y="0"/>
                  <a:pt x="1721453" y="9239"/>
                  <a:pt x="1756028" y="27718"/>
                </a:cubicBezTo>
                <a:cubicBezTo>
                  <a:pt x="1790699" y="46196"/>
                  <a:pt x="1817179" y="72962"/>
                  <a:pt x="1835657" y="108014"/>
                </a:cubicBezTo>
                <a:cubicBezTo>
                  <a:pt x="1854136" y="143066"/>
                  <a:pt x="1863375" y="185547"/>
                  <a:pt x="1863375" y="235363"/>
                </a:cubicBezTo>
                <a:cubicBezTo>
                  <a:pt x="1863375" y="285179"/>
                  <a:pt x="1854136" y="327660"/>
                  <a:pt x="1835657" y="362712"/>
                </a:cubicBezTo>
                <a:cubicBezTo>
                  <a:pt x="1817179" y="397764"/>
                  <a:pt x="1790604" y="424529"/>
                  <a:pt x="1756028" y="443008"/>
                </a:cubicBezTo>
                <a:cubicBezTo>
                  <a:pt x="1721453" y="461486"/>
                  <a:pt x="1679924" y="470725"/>
                  <a:pt x="1631441" y="470725"/>
                </a:cubicBezTo>
                <a:cubicBezTo>
                  <a:pt x="1583531" y="470725"/>
                  <a:pt x="1542097" y="461486"/>
                  <a:pt x="1507235" y="443008"/>
                </a:cubicBezTo>
                <a:cubicBezTo>
                  <a:pt x="1472374" y="424529"/>
                  <a:pt x="1445609" y="397764"/>
                  <a:pt x="1426940" y="362712"/>
                </a:cubicBezTo>
                <a:cubicBezTo>
                  <a:pt x="1408271" y="327660"/>
                  <a:pt x="1398936" y="285179"/>
                  <a:pt x="1398936" y="235363"/>
                </a:cubicBezTo>
                <a:cubicBezTo>
                  <a:pt x="1398936" y="185547"/>
                  <a:pt x="1408271" y="143066"/>
                  <a:pt x="1426940" y="108014"/>
                </a:cubicBezTo>
                <a:cubicBezTo>
                  <a:pt x="1445609" y="72962"/>
                  <a:pt x="1472374" y="46196"/>
                  <a:pt x="1507235" y="27718"/>
                </a:cubicBezTo>
                <a:cubicBezTo>
                  <a:pt x="1542002" y="9239"/>
                  <a:pt x="1582959" y="0"/>
                  <a:pt x="1631441" y="0"/>
                </a:cubicBezTo>
                <a:close/>
                <a:moveTo>
                  <a:pt x="640270" y="0"/>
                </a:moveTo>
                <a:cubicBezTo>
                  <a:pt x="688752" y="0"/>
                  <a:pt x="730281" y="9239"/>
                  <a:pt x="764857" y="27718"/>
                </a:cubicBezTo>
                <a:cubicBezTo>
                  <a:pt x="799528" y="46196"/>
                  <a:pt x="826008" y="72962"/>
                  <a:pt x="844486" y="108014"/>
                </a:cubicBezTo>
                <a:cubicBezTo>
                  <a:pt x="862965" y="143066"/>
                  <a:pt x="872204" y="185547"/>
                  <a:pt x="872204" y="235363"/>
                </a:cubicBezTo>
                <a:cubicBezTo>
                  <a:pt x="872204" y="285179"/>
                  <a:pt x="862965" y="327660"/>
                  <a:pt x="844486" y="362712"/>
                </a:cubicBezTo>
                <a:cubicBezTo>
                  <a:pt x="826008" y="397764"/>
                  <a:pt x="799433" y="424529"/>
                  <a:pt x="764857" y="443008"/>
                </a:cubicBezTo>
                <a:cubicBezTo>
                  <a:pt x="730281" y="461486"/>
                  <a:pt x="688181" y="470725"/>
                  <a:pt x="640270" y="470725"/>
                </a:cubicBezTo>
                <a:cubicBezTo>
                  <a:pt x="592359" y="470725"/>
                  <a:pt x="550926" y="461486"/>
                  <a:pt x="516064" y="443008"/>
                </a:cubicBezTo>
                <a:cubicBezTo>
                  <a:pt x="481203" y="424529"/>
                  <a:pt x="454437" y="397764"/>
                  <a:pt x="435768" y="362712"/>
                </a:cubicBezTo>
                <a:cubicBezTo>
                  <a:pt x="417099" y="327660"/>
                  <a:pt x="407765" y="285179"/>
                  <a:pt x="407765" y="235363"/>
                </a:cubicBezTo>
                <a:cubicBezTo>
                  <a:pt x="407765" y="185547"/>
                  <a:pt x="417099" y="143066"/>
                  <a:pt x="435768" y="108014"/>
                </a:cubicBezTo>
                <a:cubicBezTo>
                  <a:pt x="454437" y="72962"/>
                  <a:pt x="481203" y="46196"/>
                  <a:pt x="516064" y="27718"/>
                </a:cubicBezTo>
                <a:cubicBezTo>
                  <a:pt x="550831" y="9239"/>
                  <a:pt x="591788" y="0"/>
                  <a:pt x="640270"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52" name="Google Shape;52;p7"/>
          <p:cNvSpPr txBox="1"/>
          <p:nvPr>
            <p:ph type="title"/>
          </p:nvPr>
        </p:nvSpPr>
        <p:spPr>
          <a:xfrm>
            <a:off x="628650" y="817418"/>
            <a:ext cx="4206600" cy="8106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3" name="Google Shape;53;p7"/>
          <p:cNvSpPr/>
          <p:nvPr>
            <p:ph idx="2" type="pic"/>
          </p:nvPr>
        </p:nvSpPr>
        <p:spPr>
          <a:xfrm>
            <a:off x="5659041" y="0"/>
            <a:ext cx="3485100" cy="5143500"/>
          </a:xfrm>
          <a:prstGeom prst="rect">
            <a:avLst/>
          </a:prstGeom>
          <a:solidFill>
            <a:srgbClr val="FEF3E3"/>
          </a:solidFill>
          <a:ln>
            <a:noFill/>
          </a:ln>
        </p:spPr>
      </p:sp>
      <p:sp>
        <p:nvSpPr>
          <p:cNvPr id="54" name="Google Shape;54;p7"/>
          <p:cNvSpPr txBox="1"/>
          <p:nvPr>
            <p:ph idx="10" type="dt"/>
          </p:nvPr>
        </p:nvSpPr>
        <p:spPr>
          <a:xfrm>
            <a:off x="3616778" y="4767263"/>
            <a:ext cx="955200" cy="2739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5" name="Google Shape;55;p7"/>
          <p:cNvSpPr txBox="1"/>
          <p:nvPr>
            <p:ph idx="11" type="ftr"/>
          </p:nvPr>
        </p:nvSpPr>
        <p:spPr>
          <a:xfrm>
            <a:off x="54292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56" name="Google Shape;56;p7"/>
          <p:cNvSpPr txBox="1"/>
          <p:nvPr>
            <p:ph idx="12" type="sldNum"/>
          </p:nvPr>
        </p:nvSpPr>
        <p:spPr>
          <a:xfrm>
            <a:off x="8582296" y="4767263"/>
            <a:ext cx="3837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
              <a:t>‹#›</a:t>
            </a:fld>
            <a:endParaRPr/>
          </a:p>
        </p:txBody>
      </p:sp>
      <p:sp>
        <p:nvSpPr>
          <p:cNvPr id="57" name="Google Shape;57;p7"/>
          <p:cNvSpPr txBox="1"/>
          <p:nvPr>
            <p:ph idx="1" type="body"/>
          </p:nvPr>
        </p:nvSpPr>
        <p:spPr>
          <a:xfrm>
            <a:off x="628649" y="1729978"/>
            <a:ext cx="4206600" cy="2839500"/>
          </a:xfrm>
          <a:prstGeom prst="rect">
            <a:avLst/>
          </a:prstGeom>
          <a:noFill/>
          <a:ln>
            <a:noFill/>
          </a:ln>
        </p:spPr>
        <p:txBody>
          <a:bodyPr anchorCtr="0" anchor="t" bIns="0" lIns="0" spcFirstLastPara="1" rIns="0" wrap="square" tIns="0">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vå delar med Färg bakgrund">
  <p:cSld name="Två delar med Färg bakgrund">
    <p:bg>
      <p:bgPr>
        <a:solidFill>
          <a:srgbClr val="FEF3E3"/>
        </a:solidFill>
      </p:bgPr>
    </p:bg>
    <p:spTree>
      <p:nvGrpSpPr>
        <p:cNvPr id="58" name="Shape 58"/>
        <p:cNvGrpSpPr/>
        <p:nvPr/>
      </p:nvGrpSpPr>
      <p:grpSpPr>
        <a:xfrm>
          <a:off x="0" y="0"/>
          <a:ext cx="0" cy="0"/>
          <a:chOff x="0" y="0"/>
          <a:chExt cx="0" cy="0"/>
        </a:xfrm>
      </p:grpSpPr>
      <p:sp>
        <p:nvSpPr>
          <p:cNvPr id="59" name="Google Shape;59;p8"/>
          <p:cNvSpPr/>
          <p:nvPr/>
        </p:nvSpPr>
        <p:spPr>
          <a:xfrm>
            <a:off x="361231" y="4505609"/>
            <a:ext cx="982930" cy="469383"/>
          </a:xfrm>
          <a:custGeom>
            <a:rect b="b" l="l" r="r" t="t"/>
            <a:pathLst>
              <a:path extrusionOk="0" h="889825" w="1863375">
                <a:moveTo>
                  <a:pt x="1205864" y="755141"/>
                </a:moveTo>
                <a:lnTo>
                  <a:pt x="1167478" y="763047"/>
                </a:lnTo>
                <a:cubicBezTo>
                  <a:pt x="1158906" y="764666"/>
                  <a:pt x="1152524" y="767047"/>
                  <a:pt x="1148238" y="770095"/>
                </a:cubicBezTo>
                <a:cubicBezTo>
                  <a:pt x="1143952" y="773143"/>
                  <a:pt x="1141856" y="777906"/>
                  <a:pt x="1141856" y="783526"/>
                </a:cubicBezTo>
                <a:cubicBezTo>
                  <a:pt x="1141856" y="789145"/>
                  <a:pt x="1144047" y="793717"/>
                  <a:pt x="1148428" y="797051"/>
                </a:cubicBezTo>
                <a:cubicBezTo>
                  <a:pt x="1152810" y="800385"/>
                  <a:pt x="1158620" y="802099"/>
                  <a:pt x="1165955" y="802099"/>
                </a:cubicBezTo>
                <a:cubicBezTo>
                  <a:pt x="1171003" y="802099"/>
                  <a:pt x="1175956" y="801528"/>
                  <a:pt x="1180718" y="800290"/>
                </a:cubicBezTo>
                <a:cubicBezTo>
                  <a:pt x="1185481" y="799147"/>
                  <a:pt x="1189767" y="797146"/>
                  <a:pt x="1193672" y="794384"/>
                </a:cubicBezTo>
                <a:cubicBezTo>
                  <a:pt x="1197482" y="791622"/>
                  <a:pt x="1200530" y="788098"/>
                  <a:pt x="1202626" y="783716"/>
                </a:cubicBezTo>
                <a:cubicBezTo>
                  <a:pt x="1204816" y="779335"/>
                  <a:pt x="1205864" y="774096"/>
                  <a:pt x="1205864" y="768000"/>
                </a:cubicBezTo>
                <a:lnTo>
                  <a:pt x="1205864" y="767905"/>
                </a:lnTo>
                <a:close/>
                <a:moveTo>
                  <a:pt x="1373790" y="695420"/>
                </a:moveTo>
                <a:cubicBezTo>
                  <a:pt x="1360170" y="695420"/>
                  <a:pt x="1349597" y="700087"/>
                  <a:pt x="1342072" y="709421"/>
                </a:cubicBezTo>
                <a:cubicBezTo>
                  <a:pt x="1334547" y="718756"/>
                  <a:pt x="1330832" y="731614"/>
                  <a:pt x="1330832" y="748093"/>
                </a:cubicBezTo>
                <a:cubicBezTo>
                  <a:pt x="1330832" y="764571"/>
                  <a:pt x="1334452" y="777525"/>
                  <a:pt x="1341786" y="786955"/>
                </a:cubicBezTo>
                <a:cubicBezTo>
                  <a:pt x="1349120" y="796385"/>
                  <a:pt x="1359312" y="801147"/>
                  <a:pt x="1372552" y="801147"/>
                </a:cubicBezTo>
                <a:cubicBezTo>
                  <a:pt x="1381315" y="801147"/>
                  <a:pt x="1388840" y="798956"/>
                  <a:pt x="1395126" y="794480"/>
                </a:cubicBezTo>
                <a:cubicBezTo>
                  <a:pt x="1401413" y="790098"/>
                  <a:pt x="1406366" y="783716"/>
                  <a:pt x="1409795" y="775620"/>
                </a:cubicBezTo>
                <a:lnTo>
                  <a:pt x="1409795" y="775525"/>
                </a:lnTo>
                <a:cubicBezTo>
                  <a:pt x="1413224" y="767429"/>
                  <a:pt x="1414938" y="757713"/>
                  <a:pt x="1414938" y="746283"/>
                </a:cubicBezTo>
                <a:cubicBezTo>
                  <a:pt x="1414938" y="735806"/>
                  <a:pt x="1413224" y="726662"/>
                  <a:pt x="1409795" y="719041"/>
                </a:cubicBezTo>
                <a:cubicBezTo>
                  <a:pt x="1406366" y="711422"/>
                  <a:pt x="1401508" y="705611"/>
                  <a:pt x="1395317" y="701516"/>
                </a:cubicBezTo>
                <a:cubicBezTo>
                  <a:pt x="1389030" y="697420"/>
                  <a:pt x="1381886" y="695420"/>
                  <a:pt x="1373790" y="695420"/>
                </a:cubicBezTo>
                <a:close/>
                <a:moveTo>
                  <a:pt x="1578673" y="694848"/>
                </a:moveTo>
                <a:cubicBezTo>
                  <a:pt x="1569910" y="694848"/>
                  <a:pt x="1562290" y="696848"/>
                  <a:pt x="1555813" y="700944"/>
                </a:cubicBezTo>
                <a:cubicBezTo>
                  <a:pt x="1549241" y="704944"/>
                  <a:pt x="1544288" y="711040"/>
                  <a:pt x="1540859" y="719041"/>
                </a:cubicBezTo>
                <a:cubicBezTo>
                  <a:pt x="1539145" y="723232"/>
                  <a:pt x="1537811" y="727900"/>
                  <a:pt x="1536954" y="732948"/>
                </a:cubicBezTo>
                <a:lnTo>
                  <a:pt x="1617059" y="732948"/>
                </a:lnTo>
                <a:cubicBezTo>
                  <a:pt x="1616297" y="721613"/>
                  <a:pt x="1613059" y="712469"/>
                  <a:pt x="1607058" y="705992"/>
                </a:cubicBezTo>
                <a:cubicBezTo>
                  <a:pt x="1600105" y="698563"/>
                  <a:pt x="1590675" y="694848"/>
                  <a:pt x="1578673" y="694848"/>
                </a:cubicBezTo>
                <a:close/>
                <a:moveTo>
                  <a:pt x="662177" y="694467"/>
                </a:moveTo>
                <a:cubicBezTo>
                  <a:pt x="653033" y="694467"/>
                  <a:pt x="645223" y="696562"/>
                  <a:pt x="638841" y="700753"/>
                </a:cubicBezTo>
                <a:cubicBezTo>
                  <a:pt x="632459" y="704849"/>
                  <a:pt x="627506" y="710945"/>
                  <a:pt x="624077" y="718851"/>
                </a:cubicBezTo>
                <a:cubicBezTo>
                  <a:pt x="620648" y="726757"/>
                  <a:pt x="618934" y="736663"/>
                  <a:pt x="618934" y="748093"/>
                </a:cubicBezTo>
                <a:cubicBezTo>
                  <a:pt x="618934" y="759523"/>
                  <a:pt x="620648" y="769238"/>
                  <a:pt x="624077" y="777239"/>
                </a:cubicBezTo>
                <a:cubicBezTo>
                  <a:pt x="627506" y="785240"/>
                  <a:pt x="632459" y="791336"/>
                  <a:pt x="638841" y="795527"/>
                </a:cubicBezTo>
                <a:cubicBezTo>
                  <a:pt x="645223" y="799718"/>
                  <a:pt x="653033" y="801814"/>
                  <a:pt x="662177" y="801814"/>
                </a:cubicBezTo>
                <a:cubicBezTo>
                  <a:pt x="671321" y="801814"/>
                  <a:pt x="679037" y="799718"/>
                  <a:pt x="685323" y="795527"/>
                </a:cubicBezTo>
                <a:cubicBezTo>
                  <a:pt x="691610" y="791336"/>
                  <a:pt x="696562" y="785240"/>
                  <a:pt x="699991" y="777239"/>
                </a:cubicBezTo>
                <a:cubicBezTo>
                  <a:pt x="703420" y="769143"/>
                  <a:pt x="705135" y="759618"/>
                  <a:pt x="705135" y="748093"/>
                </a:cubicBezTo>
                <a:cubicBezTo>
                  <a:pt x="705135" y="736567"/>
                  <a:pt x="703420" y="726757"/>
                  <a:pt x="699991" y="718851"/>
                </a:cubicBezTo>
                <a:cubicBezTo>
                  <a:pt x="696467" y="710945"/>
                  <a:pt x="691610" y="704944"/>
                  <a:pt x="685323" y="700753"/>
                </a:cubicBezTo>
                <a:cubicBezTo>
                  <a:pt x="679037" y="696562"/>
                  <a:pt x="671321" y="694467"/>
                  <a:pt x="662177" y="694467"/>
                </a:cubicBezTo>
                <a:close/>
                <a:moveTo>
                  <a:pt x="496537" y="671893"/>
                </a:moveTo>
                <a:lnTo>
                  <a:pt x="529113" y="671893"/>
                </a:lnTo>
                <a:lnTo>
                  <a:pt x="529113" y="837723"/>
                </a:lnTo>
                <a:cubicBezTo>
                  <a:pt x="529113" y="850772"/>
                  <a:pt x="526732" y="861060"/>
                  <a:pt x="521969" y="868679"/>
                </a:cubicBezTo>
                <a:cubicBezTo>
                  <a:pt x="517207" y="876299"/>
                  <a:pt x="511015" y="881729"/>
                  <a:pt x="503395" y="884967"/>
                </a:cubicBezTo>
                <a:cubicBezTo>
                  <a:pt x="495775" y="888206"/>
                  <a:pt x="487774" y="889825"/>
                  <a:pt x="479202" y="889825"/>
                </a:cubicBezTo>
                <a:cubicBezTo>
                  <a:pt x="472344" y="889825"/>
                  <a:pt x="466057" y="888872"/>
                  <a:pt x="460343" y="887063"/>
                </a:cubicBezTo>
                <a:cubicBezTo>
                  <a:pt x="454723" y="885253"/>
                  <a:pt x="449960" y="882777"/>
                  <a:pt x="446055" y="879729"/>
                </a:cubicBezTo>
                <a:lnTo>
                  <a:pt x="451579" y="853535"/>
                </a:lnTo>
                <a:cubicBezTo>
                  <a:pt x="454437" y="856011"/>
                  <a:pt x="457771" y="858012"/>
                  <a:pt x="461771" y="859631"/>
                </a:cubicBezTo>
                <a:cubicBezTo>
                  <a:pt x="465676" y="861250"/>
                  <a:pt x="470153" y="862107"/>
                  <a:pt x="475011" y="862107"/>
                </a:cubicBezTo>
                <a:cubicBezTo>
                  <a:pt x="481488" y="862107"/>
                  <a:pt x="486727" y="860012"/>
                  <a:pt x="490727" y="855821"/>
                </a:cubicBezTo>
                <a:cubicBezTo>
                  <a:pt x="494632" y="851725"/>
                  <a:pt x="496633" y="844581"/>
                  <a:pt x="496633" y="834675"/>
                </a:cubicBezTo>
                <a:lnTo>
                  <a:pt x="496537" y="834675"/>
                </a:lnTo>
                <a:close/>
                <a:moveTo>
                  <a:pt x="1579245" y="668940"/>
                </a:moveTo>
                <a:cubicBezTo>
                  <a:pt x="1594104" y="668940"/>
                  <a:pt x="1606677" y="671988"/>
                  <a:pt x="1617059" y="678084"/>
                </a:cubicBezTo>
                <a:lnTo>
                  <a:pt x="1616964" y="677798"/>
                </a:lnTo>
                <a:cubicBezTo>
                  <a:pt x="1627346" y="683894"/>
                  <a:pt x="1635252" y="692181"/>
                  <a:pt x="1640776" y="702754"/>
                </a:cubicBezTo>
                <a:cubicBezTo>
                  <a:pt x="1646206" y="713326"/>
                  <a:pt x="1648968" y="725328"/>
                  <a:pt x="1648968" y="738758"/>
                </a:cubicBezTo>
                <a:cubicBezTo>
                  <a:pt x="1648968" y="742473"/>
                  <a:pt x="1648873" y="745902"/>
                  <a:pt x="1648682" y="749140"/>
                </a:cubicBezTo>
                <a:cubicBezTo>
                  <a:pt x="1648396" y="752474"/>
                  <a:pt x="1648111" y="755236"/>
                  <a:pt x="1647730" y="757713"/>
                </a:cubicBezTo>
                <a:lnTo>
                  <a:pt x="1536097" y="757713"/>
                </a:lnTo>
                <a:cubicBezTo>
                  <a:pt x="1536859" y="765047"/>
                  <a:pt x="1538478" y="771619"/>
                  <a:pt x="1541050" y="777239"/>
                </a:cubicBezTo>
                <a:cubicBezTo>
                  <a:pt x="1544669" y="785145"/>
                  <a:pt x="1549908" y="791146"/>
                  <a:pt x="1556575" y="795241"/>
                </a:cubicBezTo>
                <a:cubicBezTo>
                  <a:pt x="1563338" y="799337"/>
                  <a:pt x="1571244" y="801337"/>
                  <a:pt x="1580388" y="801337"/>
                </a:cubicBezTo>
                <a:cubicBezTo>
                  <a:pt x="1590484" y="801337"/>
                  <a:pt x="1598771" y="799432"/>
                  <a:pt x="1605058" y="795527"/>
                </a:cubicBezTo>
                <a:cubicBezTo>
                  <a:pt x="1611344" y="791622"/>
                  <a:pt x="1616392" y="786288"/>
                  <a:pt x="1620012" y="779335"/>
                </a:cubicBezTo>
                <a:lnTo>
                  <a:pt x="1645920" y="791527"/>
                </a:lnTo>
                <a:cubicBezTo>
                  <a:pt x="1642300" y="798861"/>
                  <a:pt x="1637347" y="805147"/>
                  <a:pt x="1631156" y="810577"/>
                </a:cubicBezTo>
                <a:cubicBezTo>
                  <a:pt x="1624965" y="816006"/>
                  <a:pt x="1617631" y="820102"/>
                  <a:pt x="1609058" y="822959"/>
                </a:cubicBezTo>
                <a:cubicBezTo>
                  <a:pt x="1600581" y="825817"/>
                  <a:pt x="1591246" y="827245"/>
                  <a:pt x="1581055" y="827245"/>
                </a:cubicBezTo>
                <a:cubicBezTo>
                  <a:pt x="1565815" y="827245"/>
                  <a:pt x="1552480" y="824102"/>
                  <a:pt x="1540859" y="817816"/>
                </a:cubicBezTo>
                <a:cubicBezTo>
                  <a:pt x="1529334" y="811529"/>
                  <a:pt x="1520285" y="802385"/>
                  <a:pt x="1513903" y="790574"/>
                </a:cubicBezTo>
                <a:cubicBezTo>
                  <a:pt x="1507522" y="778763"/>
                  <a:pt x="1504283" y="764476"/>
                  <a:pt x="1504283" y="748093"/>
                </a:cubicBezTo>
                <a:cubicBezTo>
                  <a:pt x="1504283" y="731710"/>
                  <a:pt x="1507522" y="717517"/>
                  <a:pt x="1513903" y="705611"/>
                </a:cubicBezTo>
                <a:cubicBezTo>
                  <a:pt x="1520285" y="693800"/>
                  <a:pt x="1529143" y="684656"/>
                  <a:pt x="1540573" y="678370"/>
                </a:cubicBezTo>
                <a:cubicBezTo>
                  <a:pt x="1551908" y="672083"/>
                  <a:pt x="1564386" y="668940"/>
                  <a:pt x="1579245" y="668940"/>
                </a:cubicBezTo>
                <a:close/>
                <a:moveTo>
                  <a:pt x="1175765" y="668940"/>
                </a:moveTo>
                <a:cubicBezTo>
                  <a:pt x="1187957" y="668940"/>
                  <a:pt x="1198720" y="670845"/>
                  <a:pt x="1208055" y="674845"/>
                </a:cubicBezTo>
                <a:cubicBezTo>
                  <a:pt x="1217389" y="678751"/>
                  <a:pt x="1224724" y="684751"/>
                  <a:pt x="1230153" y="692657"/>
                </a:cubicBezTo>
                <a:cubicBezTo>
                  <a:pt x="1235582" y="700563"/>
                  <a:pt x="1238249" y="710755"/>
                  <a:pt x="1238249" y="723137"/>
                </a:cubicBezTo>
                <a:lnTo>
                  <a:pt x="1238249" y="791146"/>
                </a:lnTo>
                <a:lnTo>
                  <a:pt x="1238249" y="791241"/>
                </a:lnTo>
                <a:cubicBezTo>
                  <a:pt x="1238249" y="798766"/>
                  <a:pt x="1241964" y="802480"/>
                  <a:pt x="1249489" y="802480"/>
                </a:cubicBezTo>
                <a:cubicBezTo>
                  <a:pt x="1253108" y="802480"/>
                  <a:pt x="1256728" y="802004"/>
                  <a:pt x="1260157" y="800956"/>
                </a:cubicBezTo>
                <a:lnTo>
                  <a:pt x="1258347" y="823531"/>
                </a:lnTo>
                <a:cubicBezTo>
                  <a:pt x="1253585" y="825721"/>
                  <a:pt x="1247774" y="826864"/>
                  <a:pt x="1240631" y="826864"/>
                </a:cubicBezTo>
                <a:cubicBezTo>
                  <a:pt x="1234154" y="826864"/>
                  <a:pt x="1228248" y="825626"/>
                  <a:pt x="1223105" y="823340"/>
                </a:cubicBezTo>
                <a:cubicBezTo>
                  <a:pt x="1217961" y="821054"/>
                  <a:pt x="1213865" y="817435"/>
                  <a:pt x="1210912" y="812672"/>
                </a:cubicBezTo>
                <a:cubicBezTo>
                  <a:pt x="1209579" y="810481"/>
                  <a:pt x="1208531" y="807910"/>
                  <a:pt x="1207769" y="805147"/>
                </a:cubicBezTo>
                <a:cubicBezTo>
                  <a:pt x="1206150" y="807624"/>
                  <a:pt x="1204245" y="810005"/>
                  <a:pt x="1201959" y="812101"/>
                </a:cubicBezTo>
                <a:cubicBezTo>
                  <a:pt x="1196244" y="817339"/>
                  <a:pt x="1189672" y="821149"/>
                  <a:pt x="1182147" y="823721"/>
                </a:cubicBezTo>
                <a:cubicBezTo>
                  <a:pt x="1174622" y="826293"/>
                  <a:pt x="1167002" y="827531"/>
                  <a:pt x="1159287" y="827531"/>
                </a:cubicBezTo>
                <a:cubicBezTo>
                  <a:pt x="1149762" y="827531"/>
                  <a:pt x="1141189" y="826007"/>
                  <a:pt x="1133570" y="822959"/>
                </a:cubicBezTo>
                <a:cubicBezTo>
                  <a:pt x="1125949" y="819911"/>
                  <a:pt x="1119949" y="815244"/>
                  <a:pt x="1115567" y="809053"/>
                </a:cubicBezTo>
                <a:cubicBezTo>
                  <a:pt x="1111186" y="802861"/>
                  <a:pt x="1108995" y="795146"/>
                  <a:pt x="1108995" y="786002"/>
                </a:cubicBezTo>
                <a:cubicBezTo>
                  <a:pt x="1108995" y="774667"/>
                  <a:pt x="1112710" y="765333"/>
                  <a:pt x="1120139" y="757999"/>
                </a:cubicBezTo>
                <a:cubicBezTo>
                  <a:pt x="1127569" y="750664"/>
                  <a:pt x="1138046" y="745711"/>
                  <a:pt x="1151667" y="743044"/>
                </a:cubicBezTo>
                <a:lnTo>
                  <a:pt x="1205960" y="732376"/>
                </a:lnTo>
                <a:lnTo>
                  <a:pt x="1205960" y="726566"/>
                </a:lnTo>
                <a:cubicBezTo>
                  <a:pt x="1205960" y="716374"/>
                  <a:pt x="1203197" y="708564"/>
                  <a:pt x="1197578" y="702944"/>
                </a:cubicBezTo>
                <a:cubicBezTo>
                  <a:pt x="1191958" y="697324"/>
                  <a:pt x="1184243" y="694562"/>
                  <a:pt x="1174527" y="694562"/>
                </a:cubicBezTo>
                <a:cubicBezTo>
                  <a:pt x="1165383" y="694562"/>
                  <a:pt x="1157572" y="696658"/>
                  <a:pt x="1151095" y="700944"/>
                </a:cubicBezTo>
                <a:cubicBezTo>
                  <a:pt x="1144618" y="705230"/>
                  <a:pt x="1139856" y="712183"/>
                  <a:pt x="1136808" y="721708"/>
                </a:cubicBezTo>
                <a:lnTo>
                  <a:pt x="1109376" y="710088"/>
                </a:lnTo>
                <a:cubicBezTo>
                  <a:pt x="1113186" y="697610"/>
                  <a:pt x="1120806" y="687704"/>
                  <a:pt x="1132045" y="680180"/>
                </a:cubicBezTo>
                <a:cubicBezTo>
                  <a:pt x="1143285" y="672750"/>
                  <a:pt x="1157858" y="668940"/>
                  <a:pt x="1175765" y="668940"/>
                </a:cubicBezTo>
                <a:close/>
                <a:moveTo>
                  <a:pt x="662177" y="668940"/>
                </a:moveTo>
                <a:cubicBezTo>
                  <a:pt x="677036" y="668940"/>
                  <a:pt x="690085" y="672083"/>
                  <a:pt x="701516" y="678370"/>
                </a:cubicBezTo>
                <a:cubicBezTo>
                  <a:pt x="712850" y="684656"/>
                  <a:pt x="721804" y="693705"/>
                  <a:pt x="728185" y="705611"/>
                </a:cubicBezTo>
                <a:cubicBezTo>
                  <a:pt x="734567" y="717422"/>
                  <a:pt x="737806" y="731710"/>
                  <a:pt x="737806" y="748093"/>
                </a:cubicBezTo>
                <a:cubicBezTo>
                  <a:pt x="737806" y="764476"/>
                  <a:pt x="734567" y="778763"/>
                  <a:pt x="728185" y="790574"/>
                </a:cubicBezTo>
                <a:cubicBezTo>
                  <a:pt x="721804" y="802385"/>
                  <a:pt x="712850" y="811529"/>
                  <a:pt x="701516" y="817816"/>
                </a:cubicBezTo>
                <a:cubicBezTo>
                  <a:pt x="690085" y="824102"/>
                  <a:pt x="677036" y="827245"/>
                  <a:pt x="662177" y="827245"/>
                </a:cubicBezTo>
                <a:cubicBezTo>
                  <a:pt x="647318" y="827245"/>
                  <a:pt x="634174" y="824102"/>
                  <a:pt x="622839" y="817816"/>
                </a:cubicBezTo>
                <a:cubicBezTo>
                  <a:pt x="611409" y="811529"/>
                  <a:pt x="602456" y="802480"/>
                  <a:pt x="595979" y="790574"/>
                </a:cubicBezTo>
                <a:cubicBezTo>
                  <a:pt x="589502" y="778763"/>
                  <a:pt x="586263" y="764476"/>
                  <a:pt x="586263" y="748093"/>
                </a:cubicBezTo>
                <a:cubicBezTo>
                  <a:pt x="586263" y="731710"/>
                  <a:pt x="589502" y="717517"/>
                  <a:pt x="595979" y="705611"/>
                </a:cubicBezTo>
                <a:cubicBezTo>
                  <a:pt x="602551" y="693800"/>
                  <a:pt x="611409" y="684656"/>
                  <a:pt x="622839" y="678370"/>
                </a:cubicBezTo>
                <a:cubicBezTo>
                  <a:pt x="634269" y="672083"/>
                  <a:pt x="647318" y="668940"/>
                  <a:pt x="662177" y="668940"/>
                </a:cubicBezTo>
                <a:close/>
                <a:moveTo>
                  <a:pt x="1788032" y="668845"/>
                </a:moveTo>
                <a:cubicBezTo>
                  <a:pt x="1798891" y="668845"/>
                  <a:pt x="1808511" y="670941"/>
                  <a:pt x="1817179" y="675131"/>
                </a:cubicBezTo>
                <a:cubicBezTo>
                  <a:pt x="1825847" y="679322"/>
                  <a:pt x="1832705" y="685609"/>
                  <a:pt x="1837753" y="693896"/>
                </a:cubicBezTo>
                <a:cubicBezTo>
                  <a:pt x="1842801" y="702278"/>
                  <a:pt x="1845373" y="712850"/>
                  <a:pt x="1845373" y="725614"/>
                </a:cubicBezTo>
                <a:lnTo>
                  <a:pt x="1845373" y="824388"/>
                </a:lnTo>
                <a:lnTo>
                  <a:pt x="1812797" y="824388"/>
                </a:lnTo>
                <a:lnTo>
                  <a:pt x="1812797" y="735710"/>
                </a:lnTo>
                <a:cubicBezTo>
                  <a:pt x="1812797" y="720661"/>
                  <a:pt x="1809654" y="710279"/>
                  <a:pt x="1803463" y="704468"/>
                </a:cubicBezTo>
                <a:cubicBezTo>
                  <a:pt x="1797272" y="698658"/>
                  <a:pt x="1789461" y="695801"/>
                  <a:pt x="1780126" y="695801"/>
                </a:cubicBezTo>
                <a:cubicBezTo>
                  <a:pt x="1773364" y="695801"/>
                  <a:pt x="1766887" y="697420"/>
                  <a:pt x="1760600" y="700563"/>
                </a:cubicBezTo>
                <a:cubicBezTo>
                  <a:pt x="1754314" y="703706"/>
                  <a:pt x="1749075" y="708755"/>
                  <a:pt x="1744884" y="715613"/>
                </a:cubicBezTo>
                <a:cubicBezTo>
                  <a:pt x="1740693" y="722471"/>
                  <a:pt x="1738597" y="731710"/>
                  <a:pt x="1738597" y="743331"/>
                </a:cubicBezTo>
                <a:lnTo>
                  <a:pt x="1738597" y="824388"/>
                </a:lnTo>
                <a:lnTo>
                  <a:pt x="1706022" y="824388"/>
                </a:lnTo>
                <a:lnTo>
                  <a:pt x="1706022" y="671988"/>
                </a:lnTo>
                <a:lnTo>
                  <a:pt x="1734978" y="671988"/>
                </a:lnTo>
                <a:lnTo>
                  <a:pt x="1736407" y="698658"/>
                </a:lnTo>
                <a:cubicBezTo>
                  <a:pt x="1738788" y="693705"/>
                  <a:pt x="1741741" y="689228"/>
                  <a:pt x="1745170" y="685514"/>
                </a:cubicBezTo>
                <a:cubicBezTo>
                  <a:pt x="1750599" y="679703"/>
                  <a:pt x="1756981" y="675512"/>
                  <a:pt x="1764410" y="672845"/>
                </a:cubicBezTo>
                <a:cubicBezTo>
                  <a:pt x="1771840" y="670178"/>
                  <a:pt x="1779650" y="668845"/>
                  <a:pt x="1788032" y="668845"/>
                </a:cubicBezTo>
                <a:close/>
                <a:moveTo>
                  <a:pt x="196976" y="668845"/>
                </a:moveTo>
                <a:cubicBezTo>
                  <a:pt x="207740" y="668845"/>
                  <a:pt x="217455" y="670941"/>
                  <a:pt x="226123" y="675131"/>
                </a:cubicBezTo>
                <a:cubicBezTo>
                  <a:pt x="234791" y="679322"/>
                  <a:pt x="241649" y="685609"/>
                  <a:pt x="246697" y="693896"/>
                </a:cubicBezTo>
                <a:cubicBezTo>
                  <a:pt x="251745" y="702278"/>
                  <a:pt x="254317" y="712850"/>
                  <a:pt x="254317" y="725614"/>
                </a:cubicBezTo>
                <a:lnTo>
                  <a:pt x="254317" y="824388"/>
                </a:lnTo>
                <a:lnTo>
                  <a:pt x="221741" y="824388"/>
                </a:lnTo>
                <a:lnTo>
                  <a:pt x="221741" y="735710"/>
                </a:lnTo>
                <a:cubicBezTo>
                  <a:pt x="221741" y="720661"/>
                  <a:pt x="218598" y="710279"/>
                  <a:pt x="212407" y="704468"/>
                </a:cubicBezTo>
                <a:cubicBezTo>
                  <a:pt x="206216" y="698658"/>
                  <a:pt x="198405" y="695801"/>
                  <a:pt x="189071" y="695801"/>
                </a:cubicBezTo>
                <a:cubicBezTo>
                  <a:pt x="182308" y="695801"/>
                  <a:pt x="175831" y="697420"/>
                  <a:pt x="169544" y="700563"/>
                </a:cubicBezTo>
                <a:cubicBezTo>
                  <a:pt x="163258" y="703706"/>
                  <a:pt x="158019" y="708755"/>
                  <a:pt x="153828" y="715613"/>
                </a:cubicBezTo>
                <a:cubicBezTo>
                  <a:pt x="149637" y="722471"/>
                  <a:pt x="147542" y="731710"/>
                  <a:pt x="147542" y="743331"/>
                </a:cubicBezTo>
                <a:lnTo>
                  <a:pt x="147542" y="824388"/>
                </a:lnTo>
                <a:lnTo>
                  <a:pt x="114966" y="824388"/>
                </a:lnTo>
                <a:lnTo>
                  <a:pt x="114966" y="671988"/>
                </a:lnTo>
                <a:lnTo>
                  <a:pt x="143922" y="671988"/>
                </a:lnTo>
                <a:lnTo>
                  <a:pt x="145351" y="698658"/>
                </a:lnTo>
                <a:cubicBezTo>
                  <a:pt x="147732" y="693705"/>
                  <a:pt x="150685" y="689228"/>
                  <a:pt x="154114" y="685514"/>
                </a:cubicBezTo>
                <a:cubicBezTo>
                  <a:pt x="159543" y="679703"/>
                  <a:pt x="165925" y="675512"/>
                  <a:pt x="173354" y="672845"/>
                </a:cubicBezTo>
                <a:cubicBezTo>
                  <a:pt x="180784" y="670178"/>
                  <a:pt x="188594" y="668845"/>
                  <a:pt x="196976" y="668845"/>
                </a:cubicBezTo>
                <a:close/>
                <a:moveTo>
                  <a:pt x="850963" y="668750"/>
                </a:moveTo>
                <a:cubicBezTo>
                  <a:pt x="866203" y="668750"/>
                  <a:pt x="879252" y="671417"/>
                  <a:pt x="890015" y="676846"/>
                </a:cubicBezTo>
                <a:cubicBezTo>
                  <a:pt x="900779" y="682275"/>
                  <a:pt x="908970" y="689991"/>
                  <a:pt x="914685" y="699897"/>
                </a:cubicBezTo>
                <a:lnTo>
                  <a:pt x="892111" y="718756"/>
                </a:lnTo>
                <a:cubicBezTo>
                  <a:pt x="888301" y="710660"/>
                  <a:pt x="882586" y="704659"/>
                  <a:pt x="875061" y="700659"/>
                </a:cubicBezTo>
                <a:cubicBezTo>
                  <a:pt x="867536" y="696754"/>
                  <a:pt x="859726" y="694753"/>
                  <a:pt x="851630" y="694753"/>
                </a:cubicBezTo>
                <a:cubicBezTo>
                  <a:pt x="845153" y="694753"/>
                  <a:pt x="839533" y="695610"/>
                  <a:pt x="834866" y="697230"/>
                </a:cubicBezTo>
                <a:cubicBezTo>
                  <a:pt x="830199" y="698849"/>
                  <a:pt x="826674" y="701040"/>
                  <a:pt x="824198" y="703897"/>
                </a:cubicBezTo>
                <a:cubicBezTo>
                  <a:pt x="821816" y="706755"/>
                  <a:pt x="820578" y="710089"/>
                  <a:pt x="820578" y="713994"/>
                </a:cubicBezTo>
                <a:cubicBezTo>
                  <a:pt x="820578" y="718090"/>
                  <a:pt x="822102" y="721614"/>
                  <a:pt x="825150" y="724662"/>
                </a:cubicBezTo>
                <a:cubicBezTo>
                  <a:pt x="828198" y="727710"/>
                  <a:pt x="833723" y="730091"/>
                  <a:pt x="841628" y="731710"/>
                </a:cubicBezTo>
                <a:lnTo>
                  <a:pt x="876395" y="739044"/>
                </a:lnTo>
                <a:lnTo>
                  <a:pt x="876204" y="738854"/>
                </a:lnTo>
                <a:cubicBezTo>
                  <a:pt x="890873" y="741712"/>
                  <a:pt x="901160" y="746569"/>
                  <a:pt x="907160" y="753332"/>
                </a:cubicBezTo>
                <a:cubicBezTo>
                  <a:pt x="913066" y="760190"/>
                  <a:pt x="916114" y="768477"/>
                  <a:pt x="916114" y="778192"/>
                </a:cubicBezTo>
                <a:cubicBezTo>
                  <a:pt x="916114" y="787908"/>
                  <a:pt x="913542" y="796480"/>
                  <a:pt x="908494" y="803910"/>
                </a:cubicBezTo>
                <a:cubicBezTo>
                  <a:pt x="903446" y="811339"/>
                  <a:pt x="896111" y="817054"/>
                  <a:pt x="886586" y="821150"/>
                </a:cubicBezTo>
                <a:cubicBezTo>
                  <a:pt x="877061" y="825246"/>
                  <a:pt x="865727" y="827246"/>
                  <a:pt x="852487" y="827246"/>
                </a:cubicBezTo>
                <a:cubicBezTo>
                  <a:pt x="837247" y="827246"/>
                  <a:pt x="823340" y="824293"/>
                  <a:pt x="810767" y="818388"/>
                </a:cubicBezTo>
                <a:cubicBezTo>
                  <a:pt x="798099" y="812577"/>
                  <a:pt x="788193" y="804196"/>
                  <a:pt x="780859" y="793432"/>
                </a:cubicBezTo>
                <a:lnTo>
                  <a:pt x="803433" y="773906"/>
                </a:lnTo>
                <a:cubicBezTo>
                  <a:pt x="807910" y="782288"/>
                  <a:pt x="814292" y="788956"/>
                  <a:pt x="822769" y="793908"/>
                </a:cubicBezTo>
                <a:cubicBezTo>
                  <a:pt x="831151" y="798862"/>
                  <a:pt x="841247" y="801338"/>
                  <a:pt x="853058" y="801338"/>
                </a:cubicBezTo>
                <a:cubicBezTo>
                  <a:pt x="862488" y="801338"/>
                  <a:pt x="869822" y="799719"/>
                  <a:pt x="875347" y="796480"/>
                </a:cubicBezTo>
                <a:cubicBezTo>
                  <a:pt x="880776" y="793242"/>
                  <a:pt x="883538" y="788670"/>
                  <a:pt x="883538" y="782764"/>
                </a:cubicBezTo>
                <a:cubicBezTo>
                  <a:pt x="883538" y="778954"/>
                  <a:pt x="882300" y="775525"/>
                  <a:pt x="879728" y="772573"/>
                </a:cubicBezTo>
                <a:cubicBezTo>
                  <a:pt x="877157" y="769620"/>
                  <a:pt x="872394" y="767334"/>
                  <a:pt x="865250" y="765715"/>
                </a:cubicBezTo>
                <a:lnTo>
                  <a:pt x="833247" y="759047"/>
                </a:lnTo>
                <a:cubicBezTo>
                  <a:pt x="816959" y="755808"/>
                  <a:pt x="805338" y="750570"/>
                  <a:pt x="798480" y="743331"/>
                </a:cubicBezTo>
                <a:cubicBezTo>
                  <a:pt x="791527" y="736092"/>
                  <a:pt x="788098" y="726852"/>
                  <a:pt x="788098" y="715708"/>
                </a:cubicBezTo>
                <a:cubicBezTo>
                  <a:pt x="788098" y="707421"/>
                  <a:pt x="790574" y="699706"/>
                  <a:pt x="795432" y="692563"/>
                </a:cubicBezTo>
                <a:cubicBezTo>
                  <a:pt x="800385" y="685419"/>
                  <a:pt x="807529" y="679704"/>
                  <a:pt x="816959" y="675322"/>
                </a:cubicBezTo>
                <a:cubicBezTo>
                  <a:pt x="826388" y="670941"/>
                  <a:pt x="837723" y="668750"/>
                  <a:pt x="850963" y="668750"/>
                </a:cubicBezTo>
                <a:close/>
                <a:moveTo>
                  <a:pt x="375856" y="668750"/>
                </a:moveTo>
                <a:cubicBezTo>
                  <a:pt x="391096" y="668750"/>
                  <a:pt x="404145" y="671417"/>
                  <a:pt x="414909" y="676846"/>
                </a:cubicBezTo>
                <a:cubicBezTo>
                  <a:pt x="425672" y="682275"/>
                  <a:pt x="433863" y="689991"/>
                  <a:pt x="439578" y="699897"/>
                </a:cubicBezTo>
                <a:lnTo>
                  <a:pt x="417004" y="718756"/>
                </a:lnTo>
                <a:cubicBezTo>
                  <a:pt x="413194" y="710660"/>
                  <a:pt x="407479" y="704564"/>
                  <a:pt x="399954" y="700659"/>
                </a:cubicBezTo>
                <a:cubicBezTo>
                  <a:pt x="392430" y="696754"/>
                  <a:pt x="384619" y="694753"/>
                  <a:pt x="376523" y="694753"/>
                </a:cubicBezTo>
                <a:cubicBezTo>
                  <a:pt x="370046" y="694753"/>
                  <a:pt x="364426" y="695610"/>
                  <a:pt x="359759" y="697230"/>
                </a:cubicBezTo>
                <a:cubicBezTo>
                  <a:pt x="355092" y="698849"/>
                  <a:pt x="351567" y="701040"/>
                  <a:pt x="349091" y="703897"/>
                </a:cubicBezTo>
                <a:cubicBezTo>
                  <a:pt x="346710" y="706755"/>
                  <a:pt x="345471" y="710089"/>
                  <a:pt x="345471" y="713994"/>
                </a:cubicBezTo>
                <a:cubicBezTo>
                  <a:pt x="345471" y="718090"/>
                  <a:pt x="346995" y="721614"/>
                  <a:pt x="350043" y="724662"/>
                </a:cubicBezTo>
                <a:cubicBezTo>
                  <a:pt x="353091" y="727710"/>
                  <a:pt x="358616" y="730091"/>
                  <a:pt x="366522" y="731710"/>
                </a:cubicBezTo>
                <a:lnTo>
                  <a:pt x="401288" y="739044"/>
                </a:lnTo>
                <a:lnTo>
                  <a:pt x="401097" y="738854"/>
                </a:lnTo>
                <a:cubicBezTo>
                  <a:pt x="415766" y="741712"/>
                  <a:pt x="426053" y="746569"/>
                  <a:pt x="432054" y="753332"/>
                </a:cubicBezTo>
                <a:cubicBezTo>
                  <a:pt x="437959" y="760190"/>
                  <a:pt x="441007" y="768477"/>
                  <a:pt x="441007" y="778192"/>
                </a:cubicBezTo>
                <a:cubicBezTo>
                  <a:pt x="441007" y="787908"/>
                  <a:pt x="438435" y="796480"/>
                  <a:pt x="433387" y="803910"/>
                </a:cubicBezTo>
                <a:cubicBezTo>
                  <a:pt x="428339" y="811339"/>
                  <a:pt x="421005" y="817054"/>
                  <a:pt x="411480" y="821150"/>
                </a:cubicBezTo>
                <a:cubicBezTo>
                  <a:pt x="401955" y="825246"/>
                  <a:pt x="390620" y="827246"/>
                  <a:pt x="377380" y="827246"/>
                </a:cubicBezTo>
                <a:cubicBezTo>
                  <a:pt x="362140" y="827246"/>
                  <a:pt x="348234" y="824293"/>
                  <a:pt x="335661" y="818388"/>
                </a:cubicBezTo>
                <a:cubicBezTo>
                  <a:pt x="322992" y="812577"/>
                  <a:pt x="313086" y="804196"/>
                  <a:pt x="305752" y="793432"/>
                </a:cubicBezTo>
                <a:lnTo>
                  <a:pt x="328326" y="773906"/>
                </a:lnTo>
                <a:cubicBezTo>
                  <a:pt x="332803" y="782288"/>
                  <a:pt x="339185" y="788956"/>
                  <a:pt x="347662" y="793908"/>
                </a:cubicBezTo>
                <a:cubicBezTo>
                  <a:pt x="356044" y="798862"/>
                  <a:pt x="366141" y="801338"/>
                  <a:pt x="377952" y="801338"/>
                </a:cubicBezTo>
                <a:cubicBezTo>
                  <a:pt x="387381" y="801338"/>
                  <a:pt x="394716" y="799719"/>
                  <a:pt x="400240" y="796480"/>
                </a:cubicBezTo>
                <a:cubicBezTo>
                  <a:pt x="405669" y="793242"/>
                  <a:pt x="408432" y="788670"/>
                  <a:pt x="408432" y="782764"/>
                </a:cubicBezTo>
                <a:cubicBezTo>
                  <a:pt x="408432" y="778954"/>
                  <a:pt x="407193" y="775525"/>
                  <a:pt x="404622" y="772573"/>
                </a:cubicBezTo>
                <a:cubicBezTo>
                  <a:pt x="402050" y="769620"/>
                  <a:pt x="397287" y="767334"/>
                  <a:pt x="390144" y="765715"/>
                </a:cubicBezTo>
                <a:lnTo>
                  <a:pt x="358140" y="759047"/>
                </a:lnTo>
                <a:cubicBezTo>
                  <a:pt x="341852" y="755808"/>
                  <a:pt x="330231" y="750570"/>
                  <a:pt x="323373" y="743331"/>
                </a:cubicBezTo>
                <a:cubicBezTo>
                  <a:pt x="316420" y="736092"/>
                  <a:pt x="312991" y="726852"/>
                  <a:pt x="312991" y="715708"/>
                </a:cubicBezTo>
                <a:cubicBezTo>
                  <a:pt x="312991" y="707421"/>
                  <a:pt x="315468" y="699706"/>
                  <a:pt x="320325" y="692563"/>
                </a:cubicBezTo>
                <a:cubicBezTo>
                  <a:pt x="325278" y="685419"/>
                  <a:pt x="332422" y="679704"/>
                  <a:pt x="341852" y="675322"/>
                </a:cubicBezTo>
                <a:cubicBezTo>
                  <a:pt x="351282" y="670941"/>
                  <a:pt x="362616" y="668750"/>
                  <a:pt x="375856" y="668750"/>
                </a:cubicBezTo>
                <a:close/>
                <a:moveTo>
                  <a:pt x="1016412" y="627221"/>
                </a:moveTo>
                <a:lnTo>
                  <a:pt x="1016412" y="671989"/>
                </a:lnTo>
                <a:lnTo>
                  <a:pt x="1068800" y="671989"/>
                </a:lnTo>
                <a:lnTo>
                  <a:pt x="1068800" y="697611"/>
                </a:lnTo>
                <a:lnTo>
                  <a:pt x="1016412" y="697611"/>
                </a:lnTo>
                <a:lnTo>
                  <a:pt x="1016412" y="778669"/>
                </a:lnTo>
                <a:cubicBezTo>
                  <a:pt x="1016412" y="786193"/>
                  <a:pt x="1018317" y="791718"/>
                  <a:pt x="1022318" y="795147"/>
                </a:cubicBezTo>
                <a:cubicBezTo>
                  <a:pt x="1026318" y="798576"/>
                  <a:pt x="1031652" y="800290"/>
                  <a:pt x="1038320" y="800290"/>
                </a:cubicBezTo>
                <a:cubicBezTo>
                  <a:pt x="1043749" y="800290"/>
                  <a:pt x="1048512" y="799433"/>
                  <a:pt x="1052607" y="797719"/>
                </a:cubicBezTo>
                <a:lnTo>
                  <a:pt x="1052702" y="797719"/>
                </a:lnTo>
                <a:cubicBezTo>
                  <a:pt x="1056703" y="796004"/>
                  <a:pt x="1060513" y="793623"/>
                  <a:pt x="1063942" y="790575"/>
                </a:cubicBezTo>
                <a:lnTo>
                  <a:pt x="1071276" y="814387"/>
                </a:lnTo>
                <a:cubicBezTo>
                  <a:pt x="1066609" y="818483"/>
                  <a:pt x="1060799" y="821721"/>
                  <a:pt x="1054036" y="824008"/>
                </a:cubicBezTo>
                <a:cubicBezTo>
                  <a:pt x="1047273" y="826389"/>
                  <a:pt x="1040129" y="827532"/>
                  <a:pt x="1031366" y="827532"/>
                </a:cubicBezTo>
                <a:cubicBezTo>
                  <a:pt x="1022603" y="827532"/>
                  <a:pt x="1014602" y="826103"/>
                  <a:pt x="1007268" y="823246"/>
                </a:cubicBezTo>
                <a:cubicBezTo>
                  <a:pt x="999934" y="820388"/>
                  <a:pt x="994314" y="815721"/>
                  <a:pt x="990218" y="809339"/>
                </a:cubicBezTo>
                <a:cubicBezTo>
                  <a:pt x="986123" y="802957"/>
                  <a:pt x="984027" y="794575"/>
                  <a:pt x="983837" y="784193"/>
                </a:cubicBezTo>
                <a:lnTo>
                  <a:pt x="983837" y="697611"/>
                </a:lnTo>
                <a:lnTo>
                  <a:pt x="954595" y="697611"/>
                </a:lnTo>
                <a:lnTo>
                  <a:pt x="954595" y="671989"/>
                </a:lnTo>
                <a:lnTo>
                  <a:pt x="983837" y="671989"/>
                </a:lnTo>
                <a:lnTo>
                  <a:pt x="983837" y="636365"/>
                </a:lnTo>
                <a:close/>
                <a:moveTo>
                  <a:pt x="12668" y="623220"/>
                </a:moveTo>
                <a:lnTo>
                  <a:pt x="45244" y="623220"/>
                </a:lnTo>
                <a:lnTo>
                  <a:pt x="45244" y="824388"/>
                </a:lnTo>
                <a:lnTo>
                  <a:pt x="12668" y="824388"/>
                </a:lnTo>
                <a:close/>
                <a:moveTo>
                  <a:pt x="692943" y="611028"/>
                </a:moveTo>
                <a:cubicBezTo>
                  <a:pt x="699039" y="611028"/>
                  <a:pt x="703897" y="612743"/>
                  <a:pt x="707421" y="616172"/>
                </a:cubicBezTo>
                <a:cubicBezTo>
                  <a:pt x="710945" y="619601"/>
                  <a:pt x="712755" y="624458"/>
                  <a:pt x="712755" y="630173"/>
                </a:cubicBezTo>
                <a:cubicBezTo>
                  <a:pt x="712755" y="635888"/>
                  <a:pt x="710945" y="640555"/>
                  <a:pt x="707421" y="644080"/>
                </a:cubicBezTo>
                <a:cubicBezTo>
                  <a:pt x="703897" y="647604"/>
                  <a:pt x="699039" y="649414"/>
                  <a:pt x="692943" y="649414"/>
                </a:cubicBezTo>
                <a:cubicBezTo>
                  <a:pt x="686847" y="649414"/>
                  <a:pt x="681989" y="647604"/>
                  <a:pt x="678465" y="644080"/>
                </a:cubicBezTo>
                <a:cubicBezTo>
                  <a:pt x="674941" y="640460"/>
                  <a:pt x="673131" y="636079"/>
                  <a:pt x="673131" y="630173"/>
                </a:cubicBezTo>
                <a:cubicBezTo>
                  <a:pt x="673131" y="624268"/>
                  <a:pt x="674941" y="619601"/>
                  <a:pt x="678465" y="616172"/>
                </a:cubicBezTo>
                <a:cubicBezTo>
                  <a:pt x="681989" y="612743"/>
                  <a:pt x="686847" y="611028"/>
                  <a:pt x="692943" y="611028"/>
                </a:cubicBezTo>
                <a:close/>
                <a:moveTo>
                  <a:pt x="631412" y="611028"/>
                </a:moveTo>
                <a:cubicBezTo>
                  <a:pt x="637508" y="611028"/>
                  <a:pt x="642366" y="612743"/>
                  <a:pt x="645890" y="616172"/>
                </a:cubicBezTo>
                <a:cubicBezTo>
                  <a:pt x="649414" y="619601"/>
                  <a:pt x="651224" y="624458"/>
                  <a:pt x="651224" y="630173"/>
                </a:cubicBezTo>
                <a:cubicBezTo>
                  <a:pt x="651224" y="635888"/>
                  <a:pt x="649414" y="640555"/>
                  <a:pt x="645890" y="644080"/>
                </a:cubicBezTo>
                <a:cubicBezTo>
                  <a:pt x="642366" y="647604"/>
                  <a:pt x="637222" y="649414"/>
                  <a:pt x="631412" y="649414"/>
                </a:cubicBezTo>
                <a:cubicBezTo>
                  <a:pt x="625602" y="649414"/>
                  <a:pt x="620744" y="647604"/>
                  <a:pt x="617125" y="644080"/>
                </a:cubicBezTo>
                <a:cubicBezTo>
                  <a:pt x="613410" y="640460"/>
                  <a:pt x="611600" y="636079"/>
                  <a:pt x="611600" y="630173"/>
                </a:cubicBezTo>
                <a:cubicBezTo>
                  <a:pt x="611600" y="624268"/>
                  <a:pt x="613505" y="619601"/>
                  <a:pt x="617125" y="616172"/>
                </a:cubicBezTo>
                <a:cubicBezTo>
                  <a:pt x="620744" y="612743"/>
                  <a:pt x="625316" y="611028"/>
                  <a:pt x="631412" y="611028"/>
                </a:cubicBezTo>
                <a:close/>
                <a:moveTo>
                  <a:pt x="513111" y="605789"/>
                </a:moveTo>
                <a:cubicBezTo>
                  <a:pt x="519970" y="605789"/>
                  <a:pt x="525304" y="607504"/>
                  <a:pt x="529113" y="610933"/>
                </a:cubicBezTo>
                <a:cubicBezTo>
                  <a:pt x="532828" y="614457"/>
                  <a:pt x="534733" y="619410"/>
                  <a:pt x="534733" y="625887"/>
                </a:cubicBezTo>
                <a:cubicBezTo>
                  <a:pt x="534733" y="632364"/>
                  <a:pt x="532924" y="637412"/>
                  <a:pt x="529113" y="640936"/>
                </a:cubicBezTo>
                <a:cubicBezTo>
                  <a:pt x="525304" y="644461"/>
                  <a:pt x="520255" y="646270"/>
                  <a:pt x="513111" y="646270"/>
                </a:cubicBezTo>
                <a:cubicBezTo>
                  <a:pt x="505968" y="646270"/>
                  <a:pt x="500538" y="644461"/>
                  <a:pt x="496824" y="640936"/>
                </a:cubicBezTo>
                <a:cubicBezTo>
                  <a:pt x="493109" y="637412"/>
                  <a:pt x="491204" y="632364"/>
                  <a:pt x="491204" y="625887"/>
                </a:cubicBezTo>
                <a:cubicBezTo>
                  <a:pt x="491204" y="619410"/>
                  <a:pt x="493014" y="614362"/>
                  <a:pt x="496824" y="610933"/>
                </a:cubicBezTo>
                <a:cubicBezTo>
                  <a:pt x="500538" y="607504"/>
                  <a:pt x="505968" y="605789"/>
                  <a:pt x="513111" y="605789"/>
                </a:cubicBezTo>
                <a:close/>
                <a:moveTo>
                  <a:pt x="1415033" y="603408"/>
                </a:moveTo>
                <a:lnTo>
                  <a:pt x="1447609" y="603408"/>
                </a:lnTo>
                <a:lnTo>
                  <a:pt x="1447609" y="824388"/>
                </a:lnTo>
                <a:lnTo>
                  <a:pt x="1418653" y="824388"/>
                </a:lnTo>
                <a:lnTo>
                  <a:pt x="1416938" y="795813"/>
                </a:lnTo>
                <a:cubicBezTo>
                  <a:pt x="1415224" y="799814"/>
                  <a:pt x="1413033" y="803528"/>
                  <a:pt x="1410366" y="806862"/>
                </a:cubicBezTo>
                <a:cubicBezTo>
                  <a:pt x="1405128" y="813434"/>
                  <a:pt x="1398555" y="818578"/>
                  <a:pt x="1390745" y="822102"/>
                </a:cubicBezTo>
                <a:cubicBezTo>
                  <a:pt x="1382934" y="825626"/>
                  <a:pt x="1374552" y="827436"/>
                  <a:pt x="1365599" y="827436"/>
                </a:cubicBezTo>
                <a:cubicBezTo>
                  <a:pt x="1353026" y="827436"/>
                  <a:pt x="1341596" y="824293"/>
                  <a:pt x="1331309" y="818006"/>
                </a:cubicBezTo>
                <a:cubicBezTo>
                  <a:pt x="1321117" y="811720"/>
                  <a:pt x="1313021" y="802671"/>
                  <a:pt x="1307115" y="790860"/>
                </a:cubicBezTo>
                <a:cubicBezTo>
                  <a:pt x="1301210" y="779049"/>
                  <a:pt x="1298257" y="765524"/>
                  <a:pt x="1298257" y="748474"/>
                </a:cubicBezTo>
                <a:cubicBezTo>
                  <a:pt x="1298257" y="731424"/>
                  <a:pt x="1301400" y="717041"/>
                  <a:pt x="1307687" y="705230"/>
                </a:cubicBezTo>
                <a:cubicBezTo>
                  <a:pt x="1314069" y="693419"/>
                  <a:pt x="1322450" y="684466"/>
                  <a:pt x="1333023" y="678275"/>
                </a:cubicBezTo>
                <a:cubicBezTo>
                  <a:pt x="1343596" y="672083"/>
                  <a:pt x="1354740" y="668940"/>
                  <a:pt x="1367790" y="668940"/>
                </a:cubicBezTo>
                <a:cubicBezTo>
                  <a:pt x="1380839" y="668940"/>
                  <a:pt x="1391792" y="672464"/>
                  <a:pt x="1400746" y="679608"/>
                </a:cubicBezTo>
                <a:cubicBezTo>
                  <a:pt x="1406937" y="684561"/>
                  <a:pt x="1411700" y="690657"/>
                  <a:pt x="1415033" y="697706"/>
                </a:cubicBezTo>
                <a:close/>
                <a:moveTo>
                  <a:pt x="1631441" y="121158"/>
                </a:moveTo>
                <a:cubicBezTo>
                  <a:pt x="1615820" y="121158"/>
                  <a:pt x="1602961" y="125159"/>
                  <a:pt x="1593056" y="133255"/>
                </a:cubicBezTo>
                <a:cubicBezTo>
                  <a:pt x="1583054" y="141351"/>
                  <a:pt x="1575720" y="153734"/>
                  <a:pt x="1570862" y="170307"/>
                </a:cubicBezTo>
                <a:cubicBezTo>
                  <a:pt x="1566100" y="186881"/>
                  <a:pt x="1563623" y="209074"/>
                  <a:pt x="1563623" y="235363"/>
                </a:cubicBezTo>
                <a:cubicBezTo>
                  <a:pt x="1563623" y="261652"/>
                  <a:pt x="1566005" y="283178"/>
                  <a:pt x="1570862" y="300038"/>
                </a:cubicBezTo>
                <a:cubicBezTo>
                  <a:pt x="1575720" y="316801"/>
                  <a:pt x="1583150" y="329279"/>
                  <a:pt x="1593056" y="337375"/>
                </a:cubicBezTo>
                <a:cubicBezTo>
                  <a:pt x="1602961" y="345472"/>
                  <a:pt x="1615820" y="349472"/>
                  <a:pt x="1631441" y="349472"/>
                </a:cubicBezTo>
                <a:cubicBezTo>
                  <a:pt x="1647062" y="349472"/>
                  <a:pt x="1659921" y="345472"/>
                  <a:pt x="1669827" y="337375"/>
                </a:cubicBezTo>
                <a:cubicBezTo>
                  <a:pt x="1679733" y="329375"/>
                  <a:pt x="1687067" y="316897"/>
                  <a:pt x="1691639" y="300038"/>
                </a:cubicBezTo>
                <a:cubicBezTo>
                  <a:pt x="1696307" y="283274"/>
                  <a:pt x="1698593" y="262128"/>
                  <a:pt x="1698593" y="235363"/>
                </a:cubicBezTo>
                <a:cubicBezTo>
                  <a:pt x="1698593" y="208598"/>
                  <a:pt x="1696211" y="186881"/>
                  <a:pt x="1691639" y="170307"/>
                </a:cubicBezTo>
                <a:cubicBezTo>
                  <a:pt x="1686972" y="153638"/>
                  <a:pt x="1679733" y="141351"/>
                  <a:pt x="1669827" y="133255"/>
                </a:cubicBezTo>
                <a:cubicBezTo>
                  <a:pt x="1659921" y="125159"/>
                  <a:pt x="1647062" y="121158"/>
                  <a:pt x="1631441" y="121158"/>
                </a:cubicBezTo>
                <a:close/>
                <a:moveTo>
                  <a:pt x="640270" y="121158"/>
                </a:moveTo>
                <a:cubicBezTo>
                  <a:pt x="624554" y="121158"/>
                  <a:pt x="611791" y="125159"/>
                  <a:pt x="601884" y="133255"/>
                </a:cubicBezTo>
                <a:cubicBezTo>
                  <a:pt x="591883" y="141351"/>
                  <a:pt x="584549" y="153734"/>
                  <a:pt x="579691" y="170307"/>
                </a:cubicBezTo>
                <a:cubicBezTo>
                  <a:pt x="574929" y="186881"/>
                  <a:pt x="572452" y="209074"/>
                  <a:pt x="572452" y="235363"/>
                </a:cubicBezTo>
                <a:cubicBezTo>
                  <a:pt x="572452" y="261652"/>
                  <a:pt x="574833" y="283178"/>
                  <a:pt x="579691" y="300038"/>
                </a:cubicBezTo>
                <a:cubicBezTo>
                  <a:pt x="584549" y="316801"/>
                  <a:pt x="591979" y="329279"/>
                  <a:pt x="601884" y="337375"/>
                </a:cubicBezTo>
                <a:cubicBezTo>
                  <a:pt x="611791" y="345472"/>
                  <a:pt x="624649" y="349472"/>
                  <a:pt x="640270" y="349472"/>
                </a:cubicBezTo>
                <a:cubicBezTo>
                  <a:pt x="655891" y="349472"/>
                  <a:pt x="668750" y="345472"/>
                  <a:pt x="678656" y="337375"/>
                </a:cubicBezTo>
                <a:cubicBezTo>
                  <a:pt x="688562" y="329375"/>
                  <a:pt x="695896" y="316897"/>
                  <a:pt x="700468" y="300038"/>
                </a:cubicBezTo>
                <a:cubicBezTo>
                  <a:pt x="705135" y="283274"/>
                  <a:pt x="707421" y="262128"/>
                  <a:pt x="707421" y="235363"/>
                </a:cubicBezTo>
                <a:cubicBezTo>
                  <a:pt x="707421" y="208598"/>
                  <a:pt x="705040" y="186881"/>
                  <a:pt x="700468" y="170307"/>
                </a:cubicBezTo>
                <a:cubicBezTo>
                  <a:pt x="695801" y="153638"/>
                  <a:pt x="688562" y="141351"/>
                  <a:pt x="678656" y="133255"/>
                </a:cubicBezTo>
                <a:cubicBezTo>
                  <a:pt x="668750" y="125159"/>
                  <a:pt x="655987" y="121158"/>
                  <a:pt x="640270" y="121158"/>
                </a:cubicBezTo>
                <a:close/>
                <a:moveTo>
                  <a:pt x="1176051" y="6953"/>
                </a:moveTo>
                <a:lnTo>
                  <a:pt x="1337309" y="6953"/>
                </a:lnTo>
                <a:lnTo>
                  <a:pt x="1337309" y="275463"/>
                </a:lnTo>
                <a:cubicBezTo>
                  <a:pt x="1337309" y="337375"/>
                  <a:pt x="1318926" y="385381"/>
                  <a:pt x="1281969" y="419481"/>
                </a:cubicBezTo>
                <a:cubicBezTo>
                  <a:pt x="1245012" y="453676"/>
                  <a:pt x="1191768" y="470725"/>
                  <a:pt x="1122045" y="470725"/>
                </a:cubicBezTo>
                <a:cubicBezTo>
                  <a:pt x="1070800" y="470725"/>
                  <a:pt x="1029843" y="461772"/>
                  <a:pt x="999172" y="443770"/>
                </a:cubicBezTo>
                <a:cubicBezTo>
                  <a:pt x="968502" y="425767"/>
                  <a:pt x="947547" y="401098"/>
                  <a:pt x="936212" y="369665"/>
                </a:cubicBezTo>
                <a:cubicBezTo>
                  <a:pt x="924877" y="338328"/>
                  <a:pt x="922210" y="302800"/>
                  <a:pt x="928211" y="263080"/>
                </a:cubicBezTo>
                <a:lnTo>
                  <a:pt x="1088136" y="236125"/>
                </a:lnTo>
                <a:cubicBezTo>
                  <a:pt x="1082135" y="279463"/>
                  <a:pt x="1082992" y="309277"/>
                  <a:pt x="1090612" y="325374"/>
                </a:cubicBezTo>
                <a:cubicBezTo>
                  <a:pt x="1098232" y="341471"/>
                  <a:pt x="1111472" y="349567"/>
                  <a:pt x="1130427" y="349567"/>
                </a:cubicBezTo>
                <a:cubicBezTo>
                  <a:pt x="1146048" y="349567"/>
                  <a:pt x="1157668" y="342900"/>
                  <a:pt x="1165002" y="329470"/>
                </a:cubicBezTo>
                <a:cubicBezTo>
                  <a:pt x="1172337" y="316135"/>
                  <a:pt x="1176051" y="294227"/>
                  <a:pt x="1176051" y="263747"/>
                </a:cubicBezTo>
                <a:close/>
                <a:moveTo>
                  <a:pt x="0" y="6953"/>
                </a:moveTo>
                <a:lnTo>
                  <a:pt x="161258" y="6953"/>
                </a:lnTo>
                <a:lnTo>
                  <a:pt x="161258" y="345376"/>
                </a:lnTo>
                <a:lnTo>
                  <a:pt x="368237" y="345376"/>
                </a:lnTo>
                <a:lnTo>
                  <a:pt x="368237" y="463772"/>
                </a:lnTo>
                <a:lnTo>
                  <a:pt x="0" y="463772"/>
                </a:lnTo>
                <a:close/>
                <a:moveTo>
                  <a:pt x="1631441" y="0"/>
                </a:moveTo>
                <a:cubicBezTo>
                  <a:pt x="1679924" y="0"/>
                  <a:pt x="1721453" y="9239"/>
                  <a:pt x="1756028" y="27718"/>
                </a:cubicBezTo>
                <a:cubicBezTo>
                  <a:pt x="1790699" y="46196"/>
                  <a:pt x="1817179" y="72962"/>
                  <a:pt x="1835657" y="108014"/>
                </a:cubicBezTo>
                <a:cubicBezTo>
                  <a:pt x="1854136" y="143066"/>
                  <a:pt x="1863375" y="185547"/>
                  <a:pt x="1863375" y="235363"/>
                </a:cubicBezTo>
                <a:cubicBezTo>
                  <a:pt x="1863375" y="285179"/>
                  <a:pt x="1854136" y="327660"/>
                  <a:pt x="1835657" y="362712"/>
                </a:cubicBezTo>
                <a:cubicBezTo>
                  <a:pt x="1817179" y="397764"/>
                  <a:pt x="1790604" y="424529"/>
                  <a:pt x="1756028" y="443008"/>
                </a:cubicBezTo>
                <a:cubicBezTo>
                  <a:pt x="1721453" y="461486"/>
                  <a:pt x="1679924" y="470725"/>
                  <a:pt x="1631441" y="470725"/>
                </a:cubicBezTo>
                <a:cubicBezTo>
                  <a:pt x="1583531" y="470725"/>
                  <a:pt x="1542097" y="461486"/>
                  <a:pt x="1507235" y="443008"/>
                </a:cubicBezTo>
                <a:cubicBezTo>
                  <a:pt x="1472374" y="424529"/>
                  <a:pt x="1445609" y="397764"/>
                  <a:pt x="1426940" y="362712"/>
                </a:cubicBezTo>
                <a:cubicBezTo>
                  <a:pt x="1408271" y="327660"/>
                  <a:pt x="1398936" y="285179"/>
                  <a:pt x="1398936" y="235363"/>
                </a:cubicBezTo>
                <a:cubicBezTo>
                  <a:pt x="1398936" y="185547"/>
                  <a:pt x="1408271" y="143066"/>
                  <a:pt x="1426940" y="108014"/>
                </a:cubicBezTo>
                <a:cubicBezTo>
                  <a:pt x="1445609" y="72962"/>
                  <a:pt x="1472374" y="46196"/>
                  <a:pt x="1507235" y="27718"/>
                </a:cubicBezTo>
                <a:cubicBezTo>
                  <a:pt x="1542002" y="9239"/>
                  <a:pt x="1582959" y="0"/>
                  <a:pt x="1631441" y="0"/>
                </a:cubicBezTo>
                <a:close/>
                <a:moveTo>
                  <a:pt x="640270" y="0"/>
                </a:moveTo>
                <a:cubicBezTo>
                  <a:pt x="688752" y="0"/>
                  <a:pt x="730281" y="9239"/>
                  <a:pt x="764857" y="27718"/>
                </a:cubicBezTo>
                <a:cubicBezTo>
                  <a:pt x="799528" y="46196"/>
                  <a:pt x="826008" y="72962"/>
                  <a:pt x="844486" y="108014"/>
                </a:cubicBezTo>
                <a:cubicBezTo>
                  <a:pt x="862965" y="143066"/>
                  <a:pt x="872204" y="185547"/>
                  <a:pt x="872204" y="235363"/>
                </a:cubicBezTo>
                <a:cubicBezTo>
                  <a:pt x="872204" y="285179"/>
                  <a:pt x="862965" y="327660"/>
                  <a:pt x="844486" y="362712"/>
                </a:cubicBezTo>
                <a:cubicBezTo>
                  <a:pt x="826008" y="397764"/>
                  <a:pt x="799433" y="424529"/>
                  <a:pt x="764857" y="443008"/>
                </a:cubicBezTo>
                <a:cubicBezTo>
                  <a:pt x="730281" y="461486"/>
                  <a:pt x="688181" y="470725"/>
                  <a:pt x="640270" y="470725"/>
                </a:cubicBezTo>
                <a:cubicBezTo>
                  <a:pt x="592359" y="470725"/>
                  <a:pt x="550926" y="461486"/>
                  <a:pt x="516064" y="443008"/>
                </a:cubicBezTo>
                <a:cubicBezTo>
                  <a:pt x="481203" y="424529"/>
                  <a:pt x="454437" y="397764"/>
                  <a:pt x="435768" y="362712"/>
                </a:cubicBezTo>
                <a:cubicBezTo>
                  <a:pt x="417099" y="327660"/>
                  <a:pt x="407765" y="285179"/>
                  <a:pt x="407765" y="235363"/>
                </a:cubicBezTo>
                <a:cubicBezTo>
                  <a:pt x="407765" y="185547"/>
                  <a:pt x="417099" y="143066"/>
                  <a:pt x="435768" y="108014"/>
                </a:cubicBezTo>
                <a:cubicBezTo>
                  <a:pt x="454437" y="72962"/>
                  <a:pt x="481203" y="46196"/>
                  <a:pt x="516064" y="27718"/>
                </a:cubicBezTo>
                <a:cubicBezTo>
                  <a:pt x="550831" y="9239"/>
                  <a:pt x="591788" y="0"/>
                  <a:pt x="640270" y="0"/>
                </a:cubicBezTo>
                <a:close/>
              </a:path>
            </a:pathLst>
          </a:custGeom>
          <a:solidFill>
            <a:schemeClr val="dk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
        <p:nvSpPr>
          <p:cNvPr id="60" name="Google Shape;60;p8"/>
          <p:cNvSpPr txBox="1"/>
          <p:nvPr>
            <p:ph type="title"/>
          </p:nvPr>
        </p:nvSpPr>
        <p:spPr>
          <a:xfrm>
            <a:off x="628650" y="817418"/>
            <a:ext cx="4206600" cy="8115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1" name="Google Shape;61;p8"/>
          <p:cNvSpPr txBox="1"/>
          <p:nvPr>
            <p:ph idx="1" type="body"/>
          </p:nvPr>
        </p:nvSpPr>
        <p:spPr>
          <a:xfrm>
            <a:off x="628650" y="1729978"/>
            <a:ext cx="4206600" cy="2839500"/>
          </a:xfrm>
          <a:prstGeom prst="rect">
            <a:avLst/>
          </a:prstGeom>
          <a:noFill/>
          <a:ln>
            <a:noFill/>
          </a:ln>
        </p:spPr>
        <p:txBody>
          <a:bodyPr anchorCtr="0" anchor="t" bIns="0" lIns="0" spcFirstLastPara="1" rIns="0" wrap="square" tIns="0">
            <a:no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2" name="Google Shape;62;p8"/>
          <p:cNvSpPr/>
          <p:nvPr>
            <p:ph idx="2" type="pic"/>
          </p:nvPr>
        </p:nvSpPr>
        <p:spPr>
          <a:xfrm>
            <a:off x="5659041" y="0"/>
            <a:ext cx="3485100" cy="5143500"/>
          </a:xfrm>
          <a:prstGeom prst="rect">
            <a:avLst/>
          </a:prstGeom>
          <a:solidFill>
            <a:schemeClr val="lt1"/>
          </a:solidFill>
          <a:ln>
            <a:noFill/>
          </a:ln>
        </p:spPr>
      </p:sp>
      <p:sp>
        <p:nvSpPr>
          <p:cNvPr id="63" name="Google Shape;63;p8"/>
          <p:cNvSpPr txBox="1"/>
          <p:nvPr>
            <p:ph idx="10" type="dt"/>
          </p:nvPr>
        </p:nvSpPr>
        <p:spPr>
          <a:xfrm>
            <a:off x="3616778" y="4767263"/>
            <a:ext cx="955200" cy="2739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4" name="Google Shape;64;p8"/>
          <p:cNvSpPr txBox="1"/>
          <p:nvPr>
            <p:ph idx="11" type="ftr"/>
          </p:nvPr>
        </p:nvSpPr>
        <p:spPr>
          <a:xfrm>
            <a:off x="54292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5" name="Google Shape;65;p8"/>
          <p:cNvSpPr txBox="1"/>
          <p:nvPr>
            <p:ph idx="12" type="sldNum"/>
          </p:nvPr>
        </p:nvSpPr>
        <p:spPr>
          <a:xfrm>
            <a:off x="8582296" y="4767263"/>
            <a:ext cx="3837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bakgrund Aalto" showMasterSp="0" type="blank">
  <p:cSld name="BLANK">
    <p:bg>
      <p:bgPr>
        <a:blipFill>
          <a:blip r:embed="rId2">
            <a:alphaModFix/>
          </a:blip>
          <a:stretch>
            <a:fillRect/>
          </a:stretch>
        </a:blipFill>
      </p:bgPr>
    </p:bg>
    <p:spTree>
      <p:nvGrpSpPr>
        <p:cNvPr id="66" name="Shape 66"/>
        <p:cNvGrpSpPr/>
        <p:nvPr/>
      </p:nvGrpSpPr>
      <p:grpSpPr>
        <a:xfrm>
          <a:off x="0" y="0"/>
          <a:ext cx="0" cy="0"/>
          <a:chOff x="0" y="0"/>
          <a:chExt cx="0" cy="0"/>
        </a:xfrm>
      </p:grpSpPr>
      <p:sp>
        <p:nvSpPr>
          <p:cNvPr id="67" name="Google Shape;67;p9"/>
          <p:cNvSpPr/>
          <p:nvPr/>
        </p:nvSpPr>
        <p:spPr>
          <a:xfrm>
            <a:off x="-1" y="3436144"/>
            <a:ext cx="9144000" cy="1707300"/>
          </a:xfrm>
          <a:prstGeom prst="rect">
            <a:avLst/>
          </a:prstGeom>
          <a:gradFill>
            <a:gsLst>
              <a:gs pos="0">
                <a:srgbClr val="0E2841">
                  <a:alpha val="0"/>
                </a:srgbClr>
              </a:gs>
              <a:gs pos="35000">
                <a:srgbClr val="0E2841">
                  <a:alpha val="29803"/>
                </a:srgbClr>
              </a:gs>
              <a:gs pos="100000">
                <a:srgbClr val="0D2741">
                  <a:alpha val="29803"/>
                </a:srgbClr>
              </a:gs>
            </a:gsLst>
            <a:lin ang="54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Arial"/>
              <a:ea typeface="Arial"/>
              <a:cs typeface="Arial"/>
              <a:sym typeface="Arial"/>
            </a:endParaRPr>
          </a:p>
        </p:txBody>
      </p:sp>
      <p:sp>
        <p:nvSpPr>
          <p:cNvPr id="68" name="Google Shape;68;p9"/>
          <p:cNvSpPr txBox="1"/>
          <p:nvPr>
            <p:ph idx="10" type="dt"/>
          </p:nvPr>
        </p:nvSpPr>
        <p:spPr>
          <a:xfrm>
            <a:off x="3616778" y="4767263"/>
            <a:ext cx="955200" cy="273900"/>
          </a:xfrm>
          <a:prstGeom prst="rect">
            <a:avLst/>
          </a:prstGeom>
          <a:noFill/>
          <a:ln>
            <a:noFill/>
          </a:ln>
        </p:spPr>
        <p:txBody>
          <a:bodyPr anchorCtr="0" anchor="ctr" bIns="0" lIns="0" spcFirstLastPara="1" rIns="0" wrap="square" tIns="0">
            <a:noAutofit/>
          </a:bodyPr>
          <a:lstStyle>
            <a:lvl1pPr lvl="0" algn="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9" name="Google Shape;69;p9"/>
          <p:cNvSpPr txBox="1"/>
          <p:nvPr>
            <p:ph idx="11" type="ftr"/>
          </p:nvPr>
        </p:nvSpPr>
        <p:spPr>
          <a:xfrm>
            <a:off x="5429250" y="4767263"/>
            <a:ext cx="3086100" cy="273900"/>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0" name="Google Shape;70;p9"/>
          <p:cNvSpPr txBox="1"/>
          <p:nvPr>
            <p:ph idx="12" type="sldNum"/>
          </p:nvPr>
        </p:nvSpPr>
        <p:spPr>
          <a:xfrm>
            <a:off x="8582296" y="4767263"/>
            <a:ext cx="3837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b="1" sz="900">
                <a:solidFill>
                  <a:schemeClr val="lt1"/>
                </a:solidFill>
                <a:latin typeface="Arial"/>
                <a:ea typeface="Arial"/>
                <a:cs typeface="Arial"/>
                <a:sym typeface="Arial"/>
              </a:defRPr>
            </a:lvl1pPr>
            <a:lvl2pPr indent="0" lvl="1" marL="0" algn="r">
              <a:spcBef>
                <a:spcPts val="0"/>
              </a:spcBef>
              <a:buNone/>
              <a:defRPr b="1" sz="900">
                <a:solidFill>
                  <a:schemeClr val="lt1"/>
                </a:solidFill>
                <a:latin typeface="Arial"/>
                <a:ea typeface="Arial"/>
                <a:cs typeface="Arial"/>
                <a:sym typeface="Arial"/>
              </a:defRPr>
            </a:lvl2pPr>
            <a:lvl3pPr indent="0" lvl="2" marL="0" algn="r">
              <a:spcBef>
                <a:spcPts val="0"/>
              </a:spcBef>
              <a:buNone/>
              <a:defRPr b="1" sz="900">
                <a:solidFill>
                  <a:schemeClr val="lt1"/>
                </a:solidFill>
                <a:latin typeface="Arial"/>
                <a:ea typeface="Arial"/>
                <a:cs typeface="Arial"/>
                <a:sym typeface="Arial"/>
              </a:defRPr>
            </a:lvl3pPr>
            <a:lvl4pPr indent="0" lvl="3" marL="0" algn="r">
              <a:spcBef>
                <a:spcPts val="0"/>
              </a:spcBef>
              <a:buNone/>
              <a:defRPr b="1" sz="900">
                <a:solidFill>
                  <a:schemeClr val="lt1"/>
                </a:solidFill>
                <a:latin typeface="Arial"/>
                <a:ea typeface="Arial"/>
                <a:cs typeface="Arial"/>
                <a:sym typeface="Arial"/>
              </a:defRPr>
            </a:lvl4pPr>
            <a:lvl5pPr indent="0" lvl="4" marL="0" algn="r">
              <a:spcBef>
                <a:spcPts val="0"/>
              </a:spcBef>
              <a:buNone/>
              <a:defRPr b="1" sz="900">
                <a:solidFill>
                  <a:schemeClr val="lt1"/>
                </a:solidFill>
                <a:latin typeface="Arial"/>
                <a:ea typeface="Arial"/>
                <a:cs typeface="Arial"/>
                <a:sym typeface="Arial"/>
              </a:defRPr>
            </a:lvl5pPr>
            <a:lvl6pPr indent="0" lvl="5" marL="0" algn="r">
              <a:spcBef>
                <a:spcPts val="0"/>
              </a:spcBef>
              <a:buNone/>
              <a:defRPr b="1" sz="900">
                <a:solidFill>
                  <a:schemeClr val="lt1"/>
                </a:solidFill>
                <a:latin typeface="Arial"/>
                <a:ea typeface="Arial"/>
                <a:cs typeface="Arial"/>
                <a:sym typeface="Arial"/>
              </a:defRPr>
            </a:lvl6pPr>
            <a:lvl7pPr indent="0" lvl="6" marL="0" algn="r">
              <a:spcBef>
                <a:spcPts val="0"/>
              </a:spcBef>
              <a:buNone/>
              <a:defRPr b="1" sz="900">
                <a:solidFill>
                  <a:schemeClr val="lt1"/>
                </a:solidFill>
                <a:latin typeface="Arial"/>
                <a:ea typeface="Arial"/>
                <a:cs typeface="Arial"/>
                <a:sym typeface="Arial"/>
              </a:defRPr>
            </a:lvl7pPr>
            <a:lvl8pPr indent="0" lvl="7" marL="0" algn="r">
              <a:spcBef>
                <a:spcPts val="0"/>
              </a:spcBef>
              <a:buNone/>
              <a:defRPr b="1" sz="900">
                <a:solidFill>
                  <a:schemeClr val="lt1"/>
                </a:solidFill>
                <a:latin typeface="Arial"/>
                <a:ea typeface="Arial"/>
                <a:cs typeface="Arial"/>
                <a:sym typeface="Arial"/>
              </a:defRPr>
            </a:lvl8pPr>
            <a:lvl9pPr indent="0" lvl="8" marL="0" algn="r">
              <a:spcBef>
                <a:spcPts val="0"/>
              </a:spcBef>
              <a:buNone/>
              <a:defRPr b="1"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
              <a:t>‹#›</a:t>
            </a:fld>
            <a:endParaRPr/>
          </a:p>
        </p:txBody>
      </p:sp>
      <p:pic>
        <p:nvPicPr>
          <p:cNvPr id="71" name="Google Shape;71;p9"/>
          <p:cNvPicPr preferRelativeResize="0"/>
          <p:nvPr/>
        </p:nvPicPr>
        <p:blipFill rotWithShape="1">
          <a:blip r:embed="rId3">
            <a:alphaModFix/>
          </a:blip>
          <a:srcRect b="0" l="0" r="0" t="0"/>
          <a:stretch/>
        </p:blipFill>
        <p:spPr>
          <a:xfrm>
            <a:off x="5987212" y="3713018"/>
            <a:ext cx="3156788" cy="666927"/>
          </a:xfrm>
          <a:prstGeom prst="rect">
            <a:avLst/>
          </a:prstGeom>
          <a:noFill/>
          <a:ln>
            <a:noFill/>
          </a:ln>
        </p:spPr>
      </p:pic>
      <p:sp>
        <p:nvSpPr>
          <p:cNvPr id="72" name="Google Shape;72;p9"/>
          <p:cNvSpPr/>
          <p:nvPr/>
        </p:nvSpPr>
        <p:spPr>
          <a:xfrm>
            <a:off x="361231" y="4505609"/>
            <a:ext cx="982930" cy="469383"/>
          </a:xfrm>
          <a:custGeom>
            <a:rect b="b" l="l" r="r" t="t"/>
            <a:pathLst>
              <a:path extrusionOk="0" h="889825" w="1863375">
                <a:moveTo>
                  <a:pt x="1205864" y="755141"/>
                </a:moveTo>
                <a:lnTo>
                  <a:pt x="1167478" y="763047"/>
                </a:lnTo>
                <a:cubicBezTo>
                  <a:pt x="1158906" y="764666"/>
                  <a:pt x="1152524" y="767047"/>
                  <a:pt x="1148238" y="770095"/>
                </a:cubicBezTo>
                <a:cubicBezTo>
                  <a:pt x="1143952" y="773143"/>
                  <a:pt x="1141856" y="777906"/>
                  <a:pt x="1141856" y="783526"/>
                </a:cubicBezTo>
                <a:cubicBezTo>
                  <a:pt x="1141856" y="789145"/>
                  <a:pt x="1144047" y="793717"/>
                  <a:pt x="1148428" y="797051"/>
                </a:cubicBezTo>
                <a:cubicBezTo>
                  <a:pt x="1152810" y="800385"/>
                  <a:pt x="1158620" y="802099"/>
                  <a:pt x="1165955" y="802099"/>
                </a:cubicBezTo>
                <a:cubicBezTo>
                  <a:pt x="1171003" y="802099"/>
                  <a:pt x="1175956" y="801528"/>
                  <a:pt x="1180718" y="800290"/>
                </a:cubicBezTo>
                <a:cubicBezTo>
                  <a:pt x="1185481" y="799147"/>
                  <a:pt x="1189767" y="797146"/>
                  <a:pt x="1193672" y="794384"/>
                </a:cubicBezTo>
                <a:cubicBezTo>
                  <a:pt x="1197482" y="791622"/>
                  <a:pt x="1200530" y="788098"/>
                  <a:pt x="1202626" y="783716"/>
                </a:cubicBezTo>
                <a:cubicBezTo>
                  <a:pt x="1204816" y="779335"/>
                  <a:pt x="1205864" y="774096"/>
                  <a:pt x="1205864" y="768000"/>
                </a:cubicBezTo>
                <a:lnTo>
                  <a:pt x="1205864" y="767905"/>
                </a:lnTo>
                <a:close/>
                <a:moveTo>
                  <a:pt x="1373790" y="695420"/>
                </a:moveTo>
                <a:cubicBezTo>
                  <a:pt x="1360170" y="695420"/>
                  <a:pt x="1349597" y="700087"/>
                  <a:pt x="1342072" y="709421"/>
                </a:cubicBezTo>
                <a:cubicBezTo>
                  <a:pt x="1334547" y="718756"/>
                  <a:pt x="1330832" y="731614"/>
                  <a:pt x="1330832" y="748093"/>
                </a:cubicBezTo>
                <a:cubicBezTo>
                  <a:pt x="1330832" y="764571"/>
                  <a:pt x="1334452" y="777525"/>
                  <a:pt x="1341786" y="786955"/>
                </a:cubicBezTo>
                <a:cubicBezTo>
                  <a:pt x="1349120" y="796385"/>
                  <a:pt x="1359312" y="801147"/>
                  <a:pt x="1372552" y="801147"/>
                </a:cubicBezTo>
                <a:cubicBezTo>
                  <a:pt x="1381315" y="801147"/>
                  <a:pt x="1388840" y="798956"/>
                  <a:pt x="1395126" y="794480"/>
                </a:cubicBezTo>
                <a:cubicBezTo>
                  <a:pt x="1401413" y="790098"/>
                  <a:pt x="1406366" y="783716"/>
                  <a:pt x="1409795" y="775620"/>
                </a:cubicBezTo>
                <a:lnTo>
                  <a:pt x="1409795" y="775525"/>
                </a:lnTo>
                <a:cubicBezTo>
                  <a:pt x="1413224" y="767429"/>
                  <a:pt x="1414938" y="757713"/>
                  <a:pt x="1414938" y="746283"/>
                </a:cubicBezTo>
                <a:cubicBezTo>
                  <a:pt x="1414938" y="735806"/>
                  <a:pt x="1413224" y="726662"/>
                  <a:pt x="1409795" y="719041"/>
                </a:cubicBezTo>
                <a:cubicBezTo>
                  <a:pt x="1406366" y="711422"/>
                  <a:pt x="1401508" y="705611"/>
                  <a:pt x="1395317" y="701516"/>
                </a:cubicBezTo>
                <a:cubicBezTo>
                  <a:pt x="1389030" y="697420"/>
                  <a:pt x="1381886" y="695420"/>
                  <a:pt x="1373790" y="695420"/>
                </a:cubicBezTo>
                <a:close/>
                <a:moveTo>
                  <a:pt x="1578673" y="694848"/>
                </a:moveTo>
                <a:cubicBezTo>
                  <a:pt x="1569910" y="694848"/>
                  <a:pt x="1562290" y="696848"/>
                  <a:pt x="1555813" y="700944"/>
                </a:cubicBezTo>
                <a:cubicBezTo>
                  <a:pt x="1549241" y="704944"/>
                  <a:pt x="1544288" y="711040"/>
                  <a:pt x="1540859" y="719041"/>
                </a:cubicBezTo>
                <a:cubicBezTo>
                  <a:pt x="1539145" y="723232"/>
                  <a:pt x="1537811" y="727900"/>
                  <a:pt x="1536954" y="732948"/>
                </a:cubicBezTo>
                <a:lnTo>
                  <a:pt x="1617059" y="732948"/>
                </a:lnTo>
                <a:cubicBezTo>
                  <a:pt x="1616297" y="721613"/>
                  <a:pt x="1613059" y="712469"/>
                  <a:pt x="1607058" y="705992"/>
                </a:cubicBezTo>
                <a:cubicBezTo>
                  <a:pt x="1600105" y="698563"/>
                  <a:pt x="1590675" y="694848"/>
                  <a:pt x="1578673" y="694848"/>
                </a:cubicBezTo>
                <a:close/>
                <a:moveTo>
                  <a:pt x="662177" y="694467"/>
                </a:moveTo>
                <a:cubicBezTo>
                  <a:pt x="653033" y="694467"/>
                  <a:pt x="645223" y="696562"/>
                  <a:pt x="638841" y="700753"/>
                </a:cubicBezTo>
                <a:cubicBezTo>
                  <a:pt x="632459" y="704849"/>
                  <a:pt x="627506" y="710945"/>
                  <a:pt x="624077" y="718851"/>
                </a:cubicBezTo>
                <a:cubicBezTo>
                  <a:pt x="620648" y="726757"/>
                  <a:pt x="618934" y="736663"/>
                  <a:pt x="618934" y="748093"/>
                </a:cubicBezTo>
                <a:cubicBezTo>
                  <a:pt x="618934" y="759523"/>
                  <a:pt x="620648" y="769238"/>
                  <a:pt x="624077" y="777239"/>
                </a:cubicBezTo>
                <a:cubicBezTo>
                  <a:pt x="627506" y="785240"/>
                  <a:pt x="632459" y="791336"/>
                  <a:pt x="638841" y="795527"/>
                </a:cubicBezTo>
                <a:cubicBezTo>
                  <a:pt x="645223" y="799718"/>
                  <a:pt x="653033" y="801814"/>
                  <a:pt x="662177" y="801814"/>
                </a:cubicBezTo>
                <a:cubicBezTo>
                  <a:pt x="671321" y="801814"/>
                  <a:pt x="679037" y="799718"/>
                  <a:pt x="685323" y="795527"/>
                </a:cubicBezTo>
                <a:cubicBezTo>
                  <a:pt x="691610" y="791336"/>
                  <a:pt x="696562" y="785240"/>
                  <a:pt x="699991" y="777239"/>
                </a:cubicBezTo>
                <a:cubicBezTo>
                  <a:pt x="703420" y="769143"/>
                  <a:pt x="705135" y="759618"/>
                  <a:pt x="705135" y="748093"/>
                </a:cubicBezTo>
                <a:cubicBezTo>
                  <a:pt x="705135" y="736567"/>
                  <a:pt x="703420" y="726757"/>
                  <a:pt x="699991" y="718851"/>
                </a:cubicBezTo>
                <a:cubicBezTo>
                  <a:pt x="696467" y="710945"/>
                  <a:pt x="691610" y="704944"/>
                  <a:pt x="685323" y="700753"/>
                </a:cubicBezTo>
                <a:cubicBezTo>
                  <a:pt x="679037" y="696562"/>
                  <a:pt x="671321" y="694467"/>
                  <a:pt x="662177" y="694467"/>
                </a:cubicBezTo>
                <a:close/>
                <a:moveTo>
                  <a:pt x="496537" y="671893"/>
                </a:moveTo>
                <a:lnTo>
                  <a:pt x="529113" y="671893"/>
                </a:lnTo>
                <a:lnTo>
                  <a:pt x="529113" y="837723"/>
                </a:lnTo>
                <a:cubicBezTo>
                  <a:pt x="529113" y="850772"/>
                  <a:pt x="526732" y="861060"/>
                  <a:pt x="521969" y="868679"/>
                </a:cubicBezTo>
                <a:cubicBezTo>
                  <a:pt x="517207" y="876299"/>
                  <a:pt x="511015" y="881729"/>
                  <a:pt x="503395" y="884967"/>
                </a:cubicBezTo>
                <a:cubicBezTo>
                  <a:pt x="495775" y="888206"/>
                  <a:pt x="487774" y="889825"/>
                  <a:pt x="479202" y="889825"/>
                </a:cubicBezTo>
                <a:cubicBezTo>
                  <a:pt x="472344" y="889825"/>
                  <a:pt x="466057" y="888872"/>
                  <a:pt x="460343" y="887063"/>
                </a:cubicBezTo>
                <a:cubicBezTo>
                  <a:pt x="454723" y="885253"/>
                  <a:pt x="449960" y="882777"/>
                  <a:pt x="446055" y="879729"/>
                </a:cubicBezTo>
                <a:lnTo>
                  <a:pt x="451579" y="853535"/>
                </a:lnTo>
                <a:cubicBezTo>
                  <a:pt x="454437" y="856011"/>
                  <a:pt x="457771" y="858012"/>
                  <a:pt x="461771" y="859631"/>
                </a:cubicBezTo>
                <a:cubicBezTo>
                  <a:pt x="465676" y="861250"/>
                  <a:pt x="470153" y="862107"/>
                  <a:pt x="475011" y="862107"/>
                </a:cubicBezTo>
                <a:cubicBezTo>
                  <a:pt x="481488" y="862107"/>
                  <a:pt x="486727" y="860012"/>
                  <a:pt x="490727" y="855821"/>
                </a:cubicBezTo>
                <a:cubicBezTo>
                  <a:pt x="494632" y="851725"/>
                  <a:pt x="496633" y="844581"/>
                  <a:pt x="496633" y="834675"/>
                </a:cubicBezTo>
                <a:lnTo>
                  <a:pt x="496537" y="834675"/>
                </a:lnTo>
                <a:close/>
                <a:moveTo>
                  <a:pt x="1579245" y="668940"/>
                </a:moveTo>
                <a:cubicBezTo>
                  <a:pt x="1594104" y="668940"/>
                  <a:pt x="1606677" y="671988"/>
                  <a:pt x="1617059" y="678084"/>
                </a:cubicBezTo>
                <a:lnTo>
                  <a:pt x="1616964" y="677798"/>
                </a:lnTo>
                <a:cubicBezTo>
                  <a:pt x="1627346" y="683894"/>
                  <a:pt x="1635252" y="692181"/>
                  <a:pt x="1640776" y="702754"/>
                </a:cubicBezTo>
                <a:cubicBezTo>
                  <a:pt x="1646206" y="713326"/>
                  <a:pt x="1648968" y="725328"/>
                  <a:pt x="1648968" y="738758"/>
                </a:cubicBezTo>
                <a:cubicBezTo>
                  <a:pt x="1648968" y="742473"/>
                  <a:pt x="1648873" y="745902"/>
                  <a:pt x="1648682" y="749140"/>
                </a:cubicBezTo>
                <a:cubicBezTo>
                  <a:pt x="1648396" y="752474"/>
                  <a:pt x="1648111" y="755236"/>
                  <a:pt x="1647730" y="757713"/>
                </a:cubicBezTo>
                <a:lnTo>
                  <a:pt x="1536097" y="757713"/>
                </a:lnTo>
                <a:cubicBezTo>
                  <a:pt x="1536859" y="765047"/>
                  <a:pt x="1538478" y="771619"/>
                  <a:pt x="1541050" y="777239"/>
                </a:cubicBezTo>
                <a:cubicBezTo>
                  <a:pt x="1544669" y="785145"/>
                  <a:pt x="1549908" y="791146"/>
                  <a:pt x="1556575" y="795241"/>
                </a:cubicBezTo>
                <a:cubicBezTo>
                  <a:pt x="1563338" y="799337"/>
                  <a:pt x="1571244" y="801337"/>
                  <a:pt x="1580388" y="801337"/>
                </a:cubicBezTo>
                <a:cubicBezTo>
                  <a:pt x="1590484" y="801337"/>
                  <a:pt x="1598771" y="799432"/>
                  <a:pt x="1605058" y="795527"/>
                </a:cubicBezTo>
                <a:cubicBezTo>
                  <a:pt x="1611344" y="791622"/>
                  <a:pt x="1616392" y="786288"/>
                  <a:pt x="1620012" y="779335"/>
                </a:cubicBezTo>
                <a:lnTo>
                  <a:pt x="1645920" y="791527"/>
                </a:lnTo>
                <a:cubicBezTo>
                  <a:pt x="1642300" y="798861"/>
                  <a:pt x="1637347" y="805147"/>
                  <a:pt x="1631156" y="810577"/>
                </a:cubicBezTo>
                <a:cubicBezTo>
                  <a:pt x="1624965" y="816006"/>
                  <a:pt x="1617631" y="820102"/>
                  <a:pt x="1609058" y="822959"/>
                </a:cubicBezTo>
                <a:cubicBezTo>
                  <a:pt x="1600581" y="825817"/>
                  <a:pt x="1591246" y="827245"/>
                  <a:pt x="1581055" y="827245"/>
                </a:cubicBezTo>
                <a:cubicBezTo>
                  <a:pt x="1565815" y="827245"/>
                  <a:pt x="1552480" y="824102"/>
                  <a:pt x="1540859" y="817816"/>
                </a:cubicBezTo>
                <a:cubicBezTo>
                  <a:pt x="1529334" y="811529"/>
                  <a:pt x="1520285" y="802385"/>
                  <a:pt x="1513903" y="790574"/>
                </a:cubicBezTo>
                <a:cubicBezTo>
                  <a:pt x="1507522" y="778763"/>
                  <a:pt x="1504283" y="764476"/>
                  <a:pt x="1504283" y="748093"/>
                </a:cubicBezTo>
                <a:cubicBezTo>
                  <a:pt x="1504283" y="731710"/>
                  <a:pt x="1507522" y="717517"/>
                  <a:pt x="1513903" y="705611"/>
                </a:cubicBezTo>
                <a:cubicBezTo>
                  <a:pt x="1520285" y="693800"/>
                  <a:pt x="1529143" y="684656"/>
                  <a:pt x="1540573" y="678370"/>
                </a:cubicBezTo>
                <a:cubicBezTo>
                  <a:pt x="1551908" y="672083"/>
                  <a:pt x="1564386" y="668940"/>
                  <a:pt x="1579245" y="668940"/>
                </a:cubicBezTo>
                <a:close/>
                <a:moveTo>
                  <a:pt x="1175765" y="668940"/>
                </a:moveTo>
                <a:cubicBezTo>
                  <a:pt x="1187957" y="668940"/>
                  <a:pt x="1198720" y="670845"/>
                  <a:pt x="1208055" y="674845"/>
                </a:cubicBezTo>
                <a:cubicBezTo>
                  <a:pt x="1217389" y="678751"/>
                  <a:pt x="1224724" y="684751"/>
                  <a:pt x="1230153" y="692657"/>
                </a:cubicBezTo>
                <a:cubicBezTo>
                  <a:pt x="1235582" y="700563"/>
                  <a:pt x="1238249" y="710755"/>
                  <a:pt x="1238249" y="723137"/>
                </a:cubicBezTo>
                <a:lnTo>
                  <a:pt x="1238249" y="791146"/>
                </a:lnTo>
                <a:lnTo>
                  <a:pt x="1238249" y="791241"/>
                </a:lnTo>
                <a:cubicBezTo>
                  <a:pt x="1238249" y="798766"/>
                  <a:pt x="1241964" y="802480"/>
                  <a:pt x="1249489" y="802480"/>
                </a:cubicBezTo>
                <a:cubicBezTo>
                  <a:pt x="1253108" y="802480"/>
                  <a:pt x="1256728" y="802004"/>
                  <a:pt x="1260157" y="800956"/>
                </a:cubicBezTo>
                <a:lnTo>
                  <a:pt x="1258347" y="823531"/>
                </a:lnTo>
                <a:cubicBezTo>
                  <a:pt x="1253585" y="825721"/>
                  <a:pt x="1247774" y="826864"/>
                  <a:pt x="1240631" y="826864"/>
                </a:cubicBezTo>
                <a:cubicBezTo>
                  <a:pt x="1234154" y="826864"/>
                  <a:pt x="1228248" y="825626"/>
                  <a:pt x="1223105" y="823340"/>
                </a:cubicBezTo>
                <a:cubicBezTo>
                  <a:pt x="1217961" y="821054"/>
                  <a:pt x="1213865" y="817435"/>
                  <a:pt x="1210912" y="812672"/>
                </a:cubicBezTo>
                <a:cubicBezTo>
                  <a:pt x="1209579" y="810481"/>
                  <a:pt x="1208531" y="807910"/>
                  <a:pt x="1207769" y="805147"/>
                </a:cubicBezTo>
                <a:cubicBezTo>
                  <a:pt x="1206150" y="807624"/>
                  <a:pt x="1204245" y="810005"/>
                  <a:pt x="1201959" y="812101"/>
                </a:cubicBezTo>
                <a:cubicBezTo>
                  <a:pt x="1196244" y="817339"/>
                  <a:pt x="1189672" y="821149"/>
                  <a:pt x="1182147" y="823721"/>
                </a:cubicBezTo>
                <a:cubicBezTo>
                  <a:pt x="1174622" y="826293"/>
                  <a:pt x="1167002" y="827531"/>
                  <a:pt x="1159287" y="827531"/>
                </a:cubicBezTo>
                <a:cubicBezTo>
                  <a:pt x="1149762" y="827531"/>
                  <a:pt x="1141189" y="826007"/>
                  <a:pt x="1133570" y="822959"/>
                </a:cubicBezTo>
                <a:cubicBezTo>
                  <a:pt x="1125949" y="819911"/>
                  <a:pt x="1119949" y="815244"/>
                  <a:pt x="1115567" y="809053"/>
                </a:cubicBezTo>
                <a:cubicBezTo>
                  <a:pt x="1111186" y="802861"/>
                  <a:pt x="1108995" y="795146"/>
                  <a:pt x="1108995" y="786002"/>
                </a:cubicBezTo>
                <a:cubicBezTo>
                  <a:pt x="1108995" y="774667"/>
                  <a:pt x="1112710" y="765333"/>
                  <a:pt x="1120139" y="757999"/>
                </a:cubicBezTo>
                <a:cubicBezTo>
                  <a:pt x="1127569" y="750664"/>
                  <a:pt x="1138046" y="745711"/>
                  <a:pt x="1151667" y="743044"/>
                </a:cubicBezTo>
                <a:lnTo>
                  <a:pt x="1205960" y="732376"/>
                </a:lnTo>
                <a:lnTo>
                  <a:pt x="1205960" y="726566"/>
                </a:lnTo>
                <a:cubicBezTo>
                  <a:pt x="1205960" y="716374"/>
                  <a:pt x="1203197" y="708564"/>
                  <a:pt x="1197578" y="702944"/>
                </a:cubicBezTo>
                <a:cubicBezTo>
                  <a:pt x="1191958" y="697324"/>
                  <a:pt x="1184243" y="694562"/>
                  <a:pt x="1174527" y="694562"/>
                </a:cubicBezTo>
                <a:cubicBezTo>
                  <a:pt x="1165383" y="694562"/>
                  <a:pt x="1157572" y="696658"/>
                  <a:pt x="1151095" y="700944"/>
                </a:cubicBezTo>
                <a:cubicBezTo>
                  <a:pt x="1144618" y="705230"/>
                  <a:pt x="1139856" y="712183"/>
                  <a:pt x="1136808" y="721708"/>
                </a:cubicBezTo>
                <a:lnTo>
                  <a:pt x="1109376" y="710088"/>
                </a:lnTo>
                <a:cubicBezTo>
                  <a:pt x="1113186" y="697610"/>
                  <a:pt x="1120806" y="687704"/>
                  <a:pt x="1132045" y="680180"/>
                </a:cubicBezTo>
                <a:cubicBezTo>
                  <a:pt x="1143285" y="672750"/>
                  <a:pt x="1157858" y="668940"/>
                  <a:pt x="1175765" y="668940"/>
                </a:cubicBezTo>
                <a:close/>
                <a:moveTo>
                  <a:pt x="662177" y="668940"/>
                </a:moveTo>
                <a:cubicBezTo>
                  <a:pt x="677036" y="668940"/>
                  <a:pt x="690085" y="672083"/>
                  <a:pt x="701516" y="678370"/>
                </a:cubicBezTo>
                <a:cubicBezTo>
                  <a:pt x="712850" y="684656"/>
                  <a:pt x="721804" y="693705"/>
                  <a:pt x="728185" y="705611"/>
                </a:cubicBezTo>
                <a:cubicBezTo>
                  <a:pt x="734567" y="717422"/>
                  <a:pt x="737806" y="731710"/>
                  <a:pt x="737806" y="748093"/>
                </a:cubicBezTo>
                <a:cubicBezTo>
                  <a:pt x="737806" y="764476"/>
                  <a:pt x="734567" y="778763"/>
                  <a:pt x="728185" y="790574"/>
                </a:cubicBezTo>
                <a:cubicBezTo>
                  <a:pt x="721804" y="802385"/>
                  <a:pt x="712850" y="811529"/>
                  <a:pt x="701516" y="817816"/>
                </a:cubicBezTo>
                <a:cubicBezTo>
                  <a:pt x="690085" y="824102"/>
                  <a:pt x="677036" y="827245"/>
                  <a:pt x="662177" y="827245"/>
                </a:cubicBezTo>
                <a:cubicBezTo>
                  <a:pt x="647318" y="827245"/>
                  <a:pt x="634174" y="824102"/>
                  <a:pt x="622839" y="817816"/>
                </a:cubicBezTo>
                <a:cubicBezTo>
                  <a:pt x="611409" y="811529"/>
                  <a:pt x="602456" y="802480"/>
                  <a:pt x="595979" y="790574"/>
                </a:cubicBezTo>
                <a:cubicBezTo>
                  <a:pt x="589502" y="778763"/>
                  <a:pt x="586263" y="764476"/>
                  <a:pt x="586263" y="748093"/>
                </a:cubicBezTo>
                <a:cubicBezTo>
                  <a:pt x="586263" y="731710"/>
                  <a:pt x="589502" y="717517"/>
                  <a:pt x="595979" y="705611"/>
                </a:cubicBezTo>
                <a:cubicBezTo>
                  <a:pt x="602551" y="693800"/>
                  <a:pt x="611409" y="684656"/>
                  <a:pt x="622839" y="678370"/>
                </a:cubicBezTo>
                <a:cubicBezTo>
                  <a:pt x="634269" y="672083"/>
                  <a:pt x="647318" y="668940"/>
                  <a:pt x="662177" y="668940"/>
                </a:cubicBezTo>
                <a:close/>
                <a:moveTo>
                  <a:pt x="1788032" y="668845"/>
                </a:moveTo>
                <a:cubicBezTo>
                  <a:pt x="1798891" y="668845"/>
                  <a:pt x="1808511" y="670941"/>
                  <a:pt x="1817179" y="675131"/>
                </a:cubicBezTo>
                <a:cubicBezTo>
                  <a:pt x="1825847" y="679322"/>
                  <a:pt x="1832705" y="685609"/>
                  <a:pt x="1837753" y="693896"/>
                </a:cubicBezTo>
                <a:cubicBezTo>
                  <a:pt x="1842801" y="702278"/>
                  <a:pt x="1845373" y="712850"/>
                  <a:pt x="1845373" y="725614"/>
                </a:cubicBezTo>
                <a:lnTo>
                  <a:pt x="1845373" y="824388"/>
                </a:lnTo>
                <a:lnTo>
                  <a:pt x="1812797" y="824388"/>
                </a:lnTo>
                <a:lnTo>
                  <a:pt x="1812797" y="735710"/>
                </a:lnTo>
                <a:cubicBezTo>
                  <a:pt x="1812797" y="720661"/>
                  <a:pt x="1809654" y="710279"/>
                  <a:pt x="1803463" y="704468"/>
                </a:cubicBezTo>
                <a:cubicBezTo>
                  <a:pt x="1797272" y="698658"/>
                  <a:pt x="1789461" y="695801"/>
                  <a:pt x="1780126" y="695801"/>
                </a:cubicBezTo>
                <a:cubicBezTo>
                  <a:pt x="1773364" y="695801"/>
                  <a:pt x="1766887" y="697420"/>
                  <a:pt x="1760600" y="700563"/>
                </a:cubicBezTo>
                <a:cubicBezTo>
                  <a:pt x="1754314" y="703706"/>
                  <a:pt x="1749075" y="708755"/>
                  <a:pt x="1744884" y="715613"/>
                </a:cubicBezTo>
                <a:cubicBezTo>
                  <a:pt x="1740693" y="722471"/>
                  <a:pt x="1738597" y="731710"/>
                  <a:pt x="1738597" y="743331"/>
                </a:cubicBezTo>
                <a:lnTo>
                  <a:pt x="1738597" y="824388"/>
                </a:lnTo>
                <a:lnTo>
                  <a:pt x="1706022" y="824388"/>
                </a:lnTo>
                <a:lnTo>
                  <a:pt x="1706022" y="671988"/>
                </a:lnTo>
                <a:lnTo>
                  <a:pt x="1734978" y="671988"/>
                </a:lnTo>
                <a:lnTo>
                  <a:pt x="1736407" y="698658"/>
                </a:lnTo>
                <a:cubicBezTo>
                  <a:pt x="1738788" y="693705"/>
                  <a:pt x="1741741" y="689228"/>
                  <a:pt x="1745170" y="685514"/>
                </a:cubicBezTo>
                <a:cubicBezTo>
                  <a:pt x="1750599" y="679703"/>
                  <a:pt x="1756981" y="675512"/>
                  <a:pt x="1764410" y="672845"/>
                </a:cubicBezTo>
                <a:cubicBezTo>
                  <a:pt x="1771840" y="670178"/>
                  <a:pt x="1779650" y="668845"/>
                  <a:pt x="1788032" y="668845"/>
                </a:cubicBezTo>
                <a:close/>
                <a:moveTo>
                  <a:pt x="196976" y="668845"/>
                </a:moveTo>
                <a:cubicBezTo>
                  <a:pt x="207740" y="668845"/>
                  <a:pt x="217455" y="670941"/>
                  <a:pt x="226123" y="675131"/>
                </a:cubicBezTo>
                <a:cubicBezTo>
                  <a:pt x="234791" y="679322"/>
                  <a:pt x="241649" y="685609"/>
                  <a:pt x="246697" y="693896"/>
                </a:cubicBezTo>
                <a:cubicBezTo>
                  <a:pt x="251745" y="702278"/>
                  <a:pt x="254317" y="712850"/>
                  <a:pt x="254317" y="725614"/>
                </a:cubicBezTo>
                <a:lnTo>
                  <a:pt x="254317" y="824388"/>
                </a:lnTo>
                <a:lnTo>
                  <a:pt x="221741" y="824388"/>
                </a:lnTo>
                <a:lnTo>
                  <a:pt x="221741" y="735710"/>
                </a:lnTo>
                <a:cubicBezTo>
                  <a:pt x="221741" y="720661"/>
                  <a:pt x="218598" y="710279"/>
                  <a:pt x="212407" y="704468"/>
                </a:cubicBezTo>
                <a:cubicBezTo>
                  <a:pt x="206216" y="698658"/>
                  <a:pt x="198405" y="695801"/>
                  <a:pt x="189071" y="695801"/>
                </a:cubicBezTo>
                <a:cubicBezTo>
                  <a:pt x="182308" y="695801"/>
                  <a:pt x="175831" y="697420"/>
                  <a:pt x="169544" y="700563"/>
                </a:cubicBezTo>
                <a:cubicBezTo>
                  <a:pt x="163258" y="703706"/>
                  <a:pt x="158019" y="708755"/>
                  <a:pt x="153828" y="715613"/>
                </a:cubicBezTo>
                <a:cubicBezTo>
                  <a:pt x="149637" y="722471"/>
                  <a:pt x="147542" y="731710"/>
                  <a:pt x="147542" y="743331"/>
                </a:cubicBezTo>
                <a:lnTo>
                  <a:pt x="147542" y="824388"/>
                </a:lnTo>
                <a:lnTo>
                  <a:pt x="114966" y="824388"/>
                </a:lnTo>
                <a:lnTo>
                  <a:pt x="114966" y="671988"/>
                </a:lnTo>
                <a:lnTo>
                  <a:pt x="143922" y="671988"/>
                </a:lnTo>
                <a:lnTo>
                  <a:pt x="145351" y="698658"/>
                </a:lnTo>
                <a:cubicBezTo>
                  <a:pt x="147732" y="693705"/>
                  <a:pt x="150685" y="689228"/>
                  <a:pt x="154114" y="685514"/>
                </a:cubicBezTo>
                <a:cubicBezTo>
                  <a:pt x="159543" y="679703"/>
                  <a:pt x="165925" y="675512"/>
                  <a:pt x="173354" y="672845"/>
                </a:cubicBezTo>
                <a:cubicBezTo>
                  <a:pt x="180784" y="670178"/>
                  <a:pt x="188594" y="668845"/>
                  <a:pt x="196976" y="668845"/>
                </a:cubicBezTo>
                <a:close/>
                <a:moveTo>
                  <a:pt x="850963" y="668750"/>
                </a:moveTo>
                <a:cubicBezTo>
                  <a:pt x="866203" y="668750"/>
                  <a:pt x="879252" y="671417"/>
                  <a:pt x="890015" y="676846"/>
                </a:cubicBezTo>
                <a:cubicBezTo>
                  <a:pt x="900779" y="682275"/>
                  <a:pt x="908970" y="689991"/>
                  <a:pt x="914685" y="699897"/>
                </a:cubicBezTo>
                <a:lnTo>
                  <a:pt x="892111" y="718756"/>
                </a:lnTo>
                <a:cubicBezTo>
                  <a:pt x="888301" y="710660"/>
                  <a:pt x="882586" y="704659"/>
                  <a:pt x="875061" y="700659"/>
                </a:cubicBezTo>
                <a:cubicBezTo>
                  <a:pt x="867536" y="696754"/>
                  <a:pt x="859726" y="694753"/>
                  <a:pt x="851630" y="694753"/>
                </a:cubicBezTo>
                <a:cubicBezTo>
                  <a:pt x="845153" y="694753"/>
                  <a:pt x="839533" y="695610"/>
                  <a:pt x="834866" y="697230"/>
                </a:cubicBezTo>
                <a:cubicBezTo>
                  <a:pt x="830199" y="698849"/>
                  <a:pt x="826674" y="701040"/>
                  <a:pt x="824198" y="703897"/>
                </a:cubicBezTo>
                <a:cubicBezTo>
                  <a:pt x="821816" y="706755"/>
                  <a:pt x="820578" y="710089"/>
                  <a:pt x="820578" y="713994"/>
                </a:cubicBezTo>
                <a:cubicBezTo>
                  <a:pt x="820578" y="718090"/>
                  <a:pt x="822102" y="721614"/>
                  <a:pt x="825150" y="724662"/>
                </a:cubicBezTo>
                <a:cubicBezTo>
                  <a:pt x="828198" y="727710"/>
                  <a:pt x="833723" y="730091"/>
                  <a:pt x="841628" y="731710"/>
                </a:cubicBezTo>
                <a:lnTo>
                  <a:pt x="876395" y="739044"/>
                </a:lnTo>
                <a:lnTo>
                  <a:pt x="876204" y="738854"/>
                </a:lnTo>
                <a:cubicBezTo>
                  <a:pt x="890873" y="741712"/>
                  <a:pt x="901160" y="746569"/>
                  <a:pt x="907160" y="753332"/>
                </a:cubicBezTo>
                <a:cubicBezTo>
                  <a:pt x="913066" y="760190"/>
                  <a:pt x="916114" y="768477"/>
                  <a:pt x="916114" y="778192"/>
                </a:cubicBezTo>
                <a:cubicBezTo>
                  <a:pt x="916114" y="787908"/>
                  <a:pt x="913542" y="796480"/>
                  <a:pt x="908494" y="803910"/>
                </a:cubicBezTo>
                <a:cubicBezTo>
                  <a:pt x="903446" y="811339"/>
                  <a:pt x="896111" y="817054"/>
                  <a:pt x="886586" y="821150"/>
                </a:cubicBezTo>
                <a:cubicBezTo>
                  <a:pt x="877061" y="825246"/>
                  <a:pt x="865727" y="827246"/>
                  <a:pt x="852487" y="827246"/>
                </a:cubicBezTo>
                <a:cubicBezTo>
                  <a:pt x="837247" y="827246"/>
                  <a:pt x="823340" y="824293"/>
                  <a:pt x="810767" y="818388"/>
                </a:cubicBezTo>
                <a:cubicBezTo>
                  <a:pt x="798099" y="812577"/>
                  <a:pt x="788193" y="804196"/>
                  <a:pt x="780859" y="793432"/>
                </a:cubicBezTo>
                <a:lnTo>
                  <a:pt x="803433" y="773906"/>
                </a:lnTo>
                <a:cubicBezTo>
                  <a:pt x="807910" y="782288"/>
                  <a:pt x="814292" y="788956"/>
                  <a:pt x="822769" y="793908"/>
                </a:cubicBezTo>
                <a:cubicBezTo>
                  <a:pt x="831151" y="798862"/>
                  <a:pt x="841247" y="801338"/>
                  <a:pt x="853058" y="801338"/>
                </a:cubicBezTo>
                <a:cubicBezTo>
                  <a:pt x="862488" y="801338"/>
                  <a:pt x="869822" y="799719"/>
                  <a:pt x="875347" y="796480"/>
                </a:cubicBezTo>
                <a:cubicBezTo>
                  <a:pt x="880776" y="793242"/>
                  <a:pt x="883538" y="788670"/>
                  <a:pt x="883538" y="782764"/>
                </a:cubicBezTo>
                <a:cubicBezTo>
                  <a:pt x="883538" y="778954"/>
                  <a:pt x="882300" y="775525"/>
                  <a:pt x="879728" y="772573"/>
                </a:cubicBezTo>
                <a:cubicBezTo>
                  <a:pt x="877157" y="769620"/>
                  <a:pt x="872394" y="767334"/>
                  <a:pt x="865250" y="765715"/>
                </a:cubicBezTo>
                <a:lnTo>
                  <a:pt x="833247" y="759047"/>
                </a:lnTo>
                <a:cubicBezTo>
                  <a:pt x="816959" y="755808"/>
                  <a:pt x="805338" y="750570"/>
                  <a:pt x="798480" y="743331"/>
                </a:cubicBezTo>
                <a:cubicBezTo>
                  <a:pt x="791527" y="736092"/>
                  <a:pt x="788098" y="726852"/>
                  <a:pt x="788098" y="715708"/>
                </a:cubicBezTo>
                <a:cubicBezTo>
                  <a:pt x="788098" y="707421"/>
                  <a:pt x="790574" y="699706"/>
                  <a:pt x="795432" y="692563"/>
                </a:cubicBezTo>
                <a:cubicBezTo>
                  <a:pt x="800385" y="685419"/>
                  <a:pt x="807529" y="679704"/>
                  <a:pt x="816959" y="675322"/>
                </a:cubicBezTo>
                <a:cubicBezTo>
                  <a:pt x="826388" y="670941"/>
                  <a:pt x="837723" y="668750"/>
                  <a:pt x="850963" y="668750"/>
                </a:cubicBezTo>
                <a:close/>
                <a:moveTo>
                  <a:pt x="375856" y="668750"/>
                </a:moveTo>
                <a:cubicBezTo>
                  <a:pt x="391096" y="668750"/>
                  <a:pt x="404145" y="671417"/>
                  <a:pt x="414909" y="676846"/>
                </a:cubicBezTo>
                <a:cubicBezTo>
                  <a:pt x="425672" y="682275"/>
                  <a:pt x="433863" y="689991"/>
                  <a:pt x="439578" y="699897"/>
                </a:cubicBezTo>
                <a:lnTo>
                  <a:pt x="417004" y="718756"/>
                </a:lnTo>
                <a:cubicBezTo>
                  <a:pt x="413194" y="710660"/>
                  <a:pt x="407479" y="704564"/>
                  <a:pt x="399954" y="700659"/>
                </a:cubicBezTo>
                <a:cubicBezTo>
                  <a:pt x="392430" y="696754"/>
                  <a:pt x="384619" y="694753"/>
                  <a:pt x="376523" y="694753"/>
                </a:cubicBezTo>
                <a:cubicBezTo>
                  <a:pt x="370046" y="694753"/>
                  <a:pt x="364426" y="695610"/>
                  <a:pt x="359759" y="697230"/>
                </a:cubicBezTo>
                <a:cubicBezTo>
                  <a:pt x="355092" y="698849"/>
                  <a:pt x="351567" y="701040"/>
                  <a:pt x="349091" y="703897"/>
                </a:cubicBezTo>
                <a:cubicBezTo>
                  <a:pt x="346710" y="706755"/>
                  <a:pt x="345471" y="710089"/>
                  <a:pt x="345471" y="713994"/>
                </a:cubicBezTo>
                <a:cubicBezTo>
                  <a:pt x="345471" y="718090"/>
                  <a:pt x="346995" y="721614"/>
                  <a:pt x="350043" y="724662"/>
                </a:cubicBezTo>
                <a:cubicBezTo>
                  <a:pt x="353091" y="727710"/>
                  <a:pt x="358616" y="730091"/>
                  <a:pt x="366522" y="731710"/>
                </a:cubicBezTo>
                <a:lnTo>
                  <a:pt x="401288" y="739044"/>
                </a:lnTo>
                <a:lnTo>
                  <a:pt x="401097" y="738854"/>
                </a:lnTo>
                <a:cubicBezTo>
                  <a:pt x="415766" y="741712"/>
                  <a:pt x="426053" y="746569"/>
                  <a:pt x="432054" y="753332"/>
                </a:cubicBezTo>
                <a:cubicBezTo>
                  <a:pt x="437959" y="760190"/>
                  <a:pt x="441007" y="768477"/>
                  <a:pt x="441007" y="778192"/>
                </a:cubicBezTo>
                <a:cubicBezTo>
                  <a:pt x="441007" y="787908"/>
                  <a:pt x="438435" y="796480"/>
                  <a:pt x="433387" y="803910"/>
                </a:cubicBezTo>
                <a:cubicBezTo>
                  <a:pt x="428339" y="811339"/>
                  <a:pt x="421005" y="817054"/>
                  <a:pt x="411480" y="821150"/>
                </a:cubicBezTo>
                <a:cubicBezTo>
                  <a:pt x="401955" y="825246"/>
                  <a:pt x="390620" y="827246"/>
                  <a:pt x="377380" y="827246"/>
                </a:cubicBezTo>
                <a:cubicBezTo>
                  <a:pt x="362140" y="827246"/>
                  <a:pt x="348234" y="824293"/>
                  <a:pt x="335661" y="818388"/>
                </a:cubicBezTo>
                <a:cubicBezTo>
                  <a:pt x="322992" y="812577"/>
                  <a:pt x="313086" y="804196"/>
                  <a:pt x="305752" y="793432"/>
                </a:cubicBezTo>
                <a:lnTo>
                  <a:pt x="328326" y="773906"/>
                </a:lnTo>
                <a:cubicBezTo>
                  <a:pt x="332803" y="782288"/>
                  <a:pt x="339185" y="788956"/>
                  <a:pt x="347662" y="793908"/>
                </a:cubicBezTo>
                <a:cubicBezTo>
                  <a:pt x="356044" y="798862"/>
                  <a:pt x="366141" y="801338"/>
                  <a:pt x="377952" y="801338"/>
                </a:cubicBezTo>
                <a:cubicBezTo>
                  <a:pt x="387381" y="801338"/>
                  <a:pt x="394716" y="799719"/>
                  <a:pt x="400240" y="796480"/>
                </a:cubicBezTo>
                <a:cubicBezTo>
                  <a:pt x="405669" y="793242"/>
                  <a:pt x="408432" y="788670"/>
                  <a:pt x="408432" y="782764"/>
                </a:cubicBezTo>
                <a:cubicBezTo>
                  <a:pt x="408432" y="778954"/>
                  <a:pt x="407193" y="775525"/>
                  <a:pt x="404622" y="772573"/>
                </a:cubicBezTo>
                <a:cubicBezTo>
                  <a:pt x="402050" y="769620"/>
                  <a:pt x="397287" y="767334"/>
                  <a:pt x="390144" y="765715"/>
                </a:cubicBezTo>
                <a:lnTo>
                  <a:pt x="358140" y="759047"/>
                </a:lnTo>
                <a:cubicBezTo>
                  <a:pt x="341852" y="755808"/>
                  <a:pt x="330231" y="750570"/>
                  <a:pt x="323373" y="743331"/>
                </a:cubicBezTo>
                <a:cubicBezTo>
                  <a:pt x="316420" y="736092"/>
                  <a:pt x="312991" y="726852"/>
                  <a:pt x="312991" y="715708"/>
                </a:cubicBezTo>
                <a:cubicBezTo>
                  <a:pt x="312991" y="707421"/>
                  <a:pt x="315468" y="699706"/>
                  <a:pt x="320325" y="692563"/>
                </a:cubicBezTo>
                <a:cubicBezTo>
                  <a:pt x="325278" y="685419"/>
                  <a:pt x="332422" y="679704"/>
                  <a:pt x="341852" y="675322"/>
                </a:cubicBezTo>
                <a:cubicBezTo>
                  <a:pt x="351282" y="670941"/>
                  <a:pt x="362616" y="668750"/>
                  <a:pt x="375856" y="668750"/>
                </a:cubicBezTo>
                <a:close/>
                <a:moveTo>
                  <a:pt x="1016412" y="627221"/>
                </a:moveTo>
                <a:lnTo>
                  <a:pt x="1016412" y="671989"/>
                </a:lnTo>
                <a:lnTo>
                  <a:pt x="1068800" y="671989"/>
                </a:lnTo>
                <a:lnTo>
                  <a:pt x="1068800" y="697611"/>
                </a:lnTo>
                <a:lnTo>
                  <a:pt x="1016412" y="697611"/>
                </a:lnTo>
                <a:lnTo>
                  <a:pt x="1016412" y="778669"/>
                </a:lnTo>
                <a:cubicBezTo>
                  <a:pt x="1016412" y="786193"/>
                  <a:pt x="1018317" y="791718"/>
                  <a:pt x="1022318" y="795147"/>
                </a:cubicBezTo>
                <a:cubicBezTo>
                  <a:pt x="1026318" y="798576"/>
                  <a:pt x="1031652" y="800290"/>
                  <a:pt x="1038320" y="800290"/>
                </a:cubicBezTo>
                <a:cubicBezTo>
                  <a:pt x="1043749" y="800290"/>
                  <a:pt x="1048512" y="799433"/>
                  <a:pt x="1052607" y="797719"/>
                </a:cubicBezTo>
                <a:lnTo>
                  <a:pt x="1052702" y="797719"/>
                </a:lnTo>
                <a:cubicBezTo>
                  <a:pt x="1056703" y="796004"/>
                  <a:pt x="1060513" y="793623"/>
                  <a:pt x="1063942" y="790575"/>
                </a:cubicBezTo>
                <a:lnTo>
                  <a:pt x="1071276" y="814387"/>
                </a:lnTo>
                <a:cubicBezTo>
                  <a:pt x="1066609" y="818483"/>
                  <a:pt x="1060799" y="821721"/>
                  <a:pt x="1054036" y="824008"/>
                </a:cubicBezTo>
                <a:cubicBezTo>
                  <a:pt x="1047273" y="826389"/>
                  <a:pt x="1040129" y="827532"/>
                  <a:pt x="1031366" y="827532"/>
                </a:cubicBezTo>
                <a:cubicBezTo>
                  <a:pt x="1022603" y="827532"/>
                  <a:pt x="1014602" y="826103"/>
                  <a:pt x="1007268" y="823246"/>
                </a:cubicBezTo>
                <a:cubicBezTo>
                  <a:pt x="999934" y="820388"/>
                  <a:pt x="994314" y="815721"/>
                  <a:pt x="990218" y="809339"/>
                </a:cubicBezTo>
                <a:cubicBezTo>
                  <a:pt x="986123" y="802957"/>
                  <a:pt x="984027" y="794575"/>
                  <a:pt x="983837" y="784193"/>
                </a:cubicBezTo>
                <a:lnTo>
                  <a:pt x="983837" y="697611"/>
                </a:lnTo>
                <a:lnTo>
                  <a:pt x="954595" y="697611"/>
                </a:lnTo>
                <a:lnTo>
                  <a:pt x="954595" y="671989"/>
                </a:lnTo>
                <a:lnTo>
                  <a:pt x="983837" y="671989"/>
                </a:lnTo>
                <a:lnTo>
                  <a:pt x="983837" y="636365"/>
                </a:lnTo>
                <a:close/>
                <a:moveTo>
                  <a:pt x="12668" y="623220"/>
                </a:moveTo>
                <a:lnTo>
                  <a:pt x="45244" y="623220"/>
                </a:lnTo>
                <a:lnTo>
                  <a:pt x="45244" y="824388"/>
                </a:lnTo>
                <a:lnTo>
                  <a:pt x="12668" y="824388"/>
                </a:lnTo>
                <a:close/>
                <a:moveTo>
                  <a:pt x="692943" y="611028"/>
                </a:moveTo>
                <a:cubicBezTo>
                  <a:pt x="699039" y="611028"/>
                  <a:pt x="703897" y="612743"/>
                  <a:pt x="707421" y="616172"/>
                </a:cubicBezTo>
                <a:cubicBezTo>
                  <a:pt x="710945" y="619601"/>
                  <a:pt x="712755" y="624458"/>
                  <a:pt x="712755" y="630173"/>
                </a:cubicBezTo>
                <a:cubicBezTo>
                  <a:pt x="712755" y="635888"/>
                  <a:pt x="710945" y="640555"/>
                  <a:pt x="707421" y="644080"/>
                </a:cubicBezTo>
                <a:cubicBezTo>
                  <a:pt x="703897" y="647604"/>
                  <a:pt x="699039" y="649414"/>
                  <a:pt x="692943" y="649414"/>
                </a:cubicBezTo>
                <a:cubicBezTo>
                  <a:pt x="686847" y="649414"/>
                  <a:pt x="681989" y="647604"/>
                  <a:pt x="678465" y="644080"/>
                </a:cubicBezTo>
                <a:cubicBezTo>
                  <a:pt x="674941" y="640460"/>
                  <a:pt x="673131" y="636079"/>
                  <a:pt x="673131" y="630173"/>
                </a:cubicBezTo>
                <a:cubicBezTo>
                  <a:pt x="673131" y="624268"/>
                  <a:pt x="674941" y="619601"/>
                  <a:pt x="678465" y="616172"/>
                </a:cubicBezTo>
                <a:cubicBezTo>
                  <a:pt x="681989" y="612743"/>
                  <a:pt x="686847" y="611028"/>
                  <a:pt x="692943" y="611028"/>
                </a:cubicBezTo>
                <a:close/>
                <a:moveTo>
                  <a:pt x="631412" y="611028"/>
                </a:moveTo>
                <a:cubicBezTo>
                  <a:pt x="637508" y="611028"/>
                  <a:pt x="642366" y="612743"/>
                  <a:pt x="645890" y="616172"/>
                </a:cubicBezTo>
                <a:cubicBezTo>
                  <a:pt x="649414" y="619601"/>
                  <a:pt x="651224" y="624458"/>
                  <a:pt x="651224" y="630173"/>
                </a:cubicBezTo>
                <a:cubicBezTo>
                  <a:pt x="651224" y="635888"/>
                  <a:pt x="649414" y="640555"/>
                  <a:pt x="645890" y="644080"/>
                </a:cubicBezTo>
                <a:cubicBezTo>
                  <a:pt x="642366" y="647604"/>
                  <a:pt x="637222" y="649414"/>
                  <a:pt x="631412" y="649414"/>
                </a:cubicBezTo>
                <a:cubicBezTo>
                  <a:pt x="625602" y="649414"/>
                  <a:pt x="620744" y="647604"/>
                  <a:pt x="617125" y="644080"/>
                </a:cubicBezTo>
                <a:cubicBezTo>
                  <a:pt x="613410" y="640460"/>
                  <a:pt x="611600" y="636079"/>
                  <a:pt x="611600" y="630173"/>
                </a:cubicBezTo>
                <a:cubicBezTo>
                  <a:pt x="611600" y="624268"/>
                  <a:pt x="613505" y="619601"/>
                  <a:pt x="617125" y="616172"/>
                </a:cubicBezTo>
                <a:cubicBezTo>
                  <a:pt x="620744" y="612743"/>
                  <a:pt x="625316" y="611028"/>
                  <a:pt x="631412" y="611028"/>
                </a:cubicBezTo>
                <a:close/>
                <a:moveTo>
                  <a:pt x="513111" y="605789"/>
                </a:moveTo>
                <a:cubicBezTo>
                  <a:pt x="519970" y="605789"/>
                  <a:pt x="525304" y="607504"/>
                  <a:pt x="529113" y="610933"/>
                </a:cubicBezTo>
                <a:cubicBezTo>
                  <a:pt x="532828" y="614457"/>
                  <a:pt x="534733" y="619410"/>
                  <a:pt x="534733" y="625887"/>
                </a:cubicBezTo>
                <a:cubicBezTo>
                  <a:pt x="534733" y="632364"/>
                  <a:pt x="532924" y="637412"/>
                  <a:pt x="529113" y="640936"/>
                </a:cubicBezTo>
                <a:cubicBezTo>
                  <a:pt x="525304" y="644461"/>
                  <a:pt x="520255" y="646270"/>
                  <a:pt x="513111" y="646270"/>
                </a:cubicBezTo>
                <a:cubicBezTo>
                  <a:pt x="505968" y="646270"/>
                  <a:pt x="500538" y="644461"/>
                  <a:pt x="496824" y="640936"/>
                </a:cubicBezTo>
                <a:cubicBezTo>
                  <a:pt x="493109" y="637412"/>
                  <a:pt x="491204" y="632364"/>
                  <a:pt x="491204" y="625887"/>
                </a:cubicBezTo>
                <a:cubicBezTo>
                  <a:pt x="491204" y="619410"/>
                  <a:pt x="493014" y="614362"/>
                  <a:pt x="496824" y="610933"/>
                </a:cubicBezTo>
                <a:cubicBezTo>
                  <a:pt x="500538" y="607504"/>
                  <a:pt x="505968" y="605789"/>
                  <a:pt x="513111" y="605789"/>
                </a:cubicBezTo>
                <a:close/>
                <a:moveTo>
                  <a:pt x="1415033" y="603408"/>
                </a:moveTo>
                <a:lnTo>
                  <a:pt x="1447609" y="603408"/>
                </a:lnTo>
                <a:lnTo>
                  <a:pt x="1447609" y="824388"/>
                </a:lnTo>
                <a:lnTo>
                  <a:pt x="1418653" y="824388"/>
                </a:lnTo>
                <a:lnTo>
                  <a:pt x="1416938" y="795813"/>
                </a:lnTo>
                <a:cubicBezTo>
                  <a:pt x="1415224" y="799814"/>
                  <a:pt x="1413033" y="803528"/>
                  <a:pt x="1410366" y="806862"/>
                </a:cubicBezTo>
                <a:cubicBezTo>
                  <a:pt x="1405128" y="813434"/>
                  <a:pt x="1398555" y="818578"/>
                  <a:pt x="1390745" y="822102"/>
                </a:cubicBezTo>
                <a:cubicBezTo>
                  <a:pt x="1382934" y="825626"/>
                  <a:pt x="1374552" y="827436"/>
                  <a:pt x="1365599" y="827436"/>
                </a:cubicBezTo>
                <a:cubicBezTo>
                  <a:pt x="1353026" y="827436"/>
                  <a:pt x="1341596" y="824293"/>
                  <a:pt x="1331309" y="818006"/>
                </a:cubicBezTo>
                <a:cubicBezTo>
                  <a:pt x="1321117" y="811720"/>
                  <a:pt x="1313021" y="802671"/>
                  <a:pt x="1307115" y="790860"/>
                </a:cubicBezTo>
                <a:cubicBezTo>
                  <a:pt x="1301210" y="779049"/>
                  <a:pt x="1298257" y="765524"/>
                  <a:pt x="1298257" y="748474"/>
                </a:cubicBezTo>
                <a:cubicBezTo>
                  <a:pt x="1298257" y="731424"/>
                  <a:pt x="1301400" y="717041"/>
                  <a:pt x="1307687" y="705230"/>
                </a:cubicBezTo>
                <a:cubicBezTo>
                  <a:pt x="1314069" y="693419"/>
                  <a:pt x="1322450" y="684466"/>
                  <a:pt x="1333023" y="678275"/>
                </a:cubicBezTo>
                <a:cubicBezTo>
                  <a:pt x="1343596" y="672083"/>
                  <a:pt x="1354740" y="668940"/>
                  <a:pt x="1367790" y="668940"/>
                </a:cubicBezTo>
                <a:cubicBezTo>
                  <a:pt x="1380839" y="668940"/>
                  <a:pt x="1391792" y="672464"/>
                  <a:pt x="1400746" y="679608"/>
                </a:cubicBezTo>
                <a:cubicBezTo>
                  <a:pt x="1406937" y="684561"/>
                  <a:pt x="1411700" y="690657"/>
                  <a:pt x="1415033" y="697706"/>
                </a:cubicBezTo>
                <a:close/>
                <a:moveTo>
                  <a:pt x="1631441" y="121158"/>
                </a:moveTo>
                <a:cubicBezTo>
                  <a:pt x="1615820" y="121158"/>
                  <a:pt x="1602961" y="125159"/>
                  <a:pt x="1593056" y="133255"/>
                </a:cubicBezTo>
                <a:cubicBezTo>
                  <a:pt x="1583054" y="141351"/>
                  <a:pt x="1575720" y="153734"/>
                  <a:pt x="1570862" y="170307"/>
                </a:cubicBezTo>
                <a:cubicBezTo>
                  <a:pt x="1566100" y="186881"/>
                  <a:pt x="1563623" y="209074"/>
                  <a:pt x="1563623" y="235363"/>
                </a:cubicBezTo>
                <a:cubicBezTo>
                  <a:pt x="1563623" y="261652"/>
                  <a:pt x="1566005" y="283178"/>
                  <a:pt x="1570862" y="300038"/>
                </a:cubicBezTo>
                <a:cubicBezTo>
                  <a:pt x="1575720" y="316801"/>
                  <a:pt x="1583150" y="329279"/>
                  <a:pt x="1593056" y="337375"/>
                </a:cubicBezTo>
                <a:cubicBezTo>
                  <a:pt x="1602961" y="345472"/>
                  <a:pt x="1615820" y="349472"/>
                  <a:pt x="1631441" y="349472"/>
                </a:cubicBezTo>
                <a:cubicBezTo>
                  <a:pt x="1647062" y="349472"/>
                  <a:pt x="1659921" y="345472"/>
                  <a:pt x="1669827" y="337375"/>
                </a:cubicBezTo>
                <a:cubicBezTo>
                  <a:pt x="1679733" y="329375"/>
                  <a:pt x="1687067" y="316897"/>
                  <a:pt x="1691639" y="300038"/>
                </a:cubicBezTo>
                <a:cubicBezTo>
                  <a:pt x="1696307" y="283274"/>
                  <a:pt x="1698593" y="262128"/>
                  <a:pt x="1698593" y="235363"/>
                </a:cubicBezTo>
                <a:cubicBezTo>
                  <a:pt x="1698593" y="208598"/>
                  <a:pt x="1696211" y="186881"/>
                  <a:pt x="1691639" y="170307"/>
                </a:cubicBezTo>
                <a:cubicBezTo>
                  <a:pt x="1686972" y="153638"/>
                  <a:pt x="1679733" y="141351"/>
                  <a:pt x="1669827" y="133255"/>
                </a:cubicBezTo>
                <a:cubicBezTo>
                  <a:pt x="1659921" y="125159"/>
                  <a:pt x="1647062" y="121158"/>
                  <a:pt x="1631441" y="121158"/>
                </a:cubicBezTo>
                <a:close/>
                <a:moveTo>
                  <a:pt x="640270" y="121158"/>
                </a:moveTo>
                <a:cubicBezTo>
                  <a:pt x="624554" y="121158"/>
                  <a:pt x="611791" y="125159"/>
                  <a:pt x="601884" y="133255"/>
                </a:cubicBezTo>
                <a:cubicBezTo>
                  <a:pt x="591883" y="141351"/>
                  <a:pt x="584549" y="153734"/>
                  <a:pt x="579691" y="170307"/>
                </a:cubicBezTo>
                <a:cubicBezTo>
                  <a:pt x="574929" y="186881"/>
                  <a:pt x="572452" y="209074"/>
                  <a:pt x="572452" y="235363"/>
                </a:cubicBezTo>
                <a:cubicBezTo>
                  <a:pt x="572452" y="261652"/>
                  <a:pt x="574833" y="283178"/>
                  <a:pt x="579691" y="300038"/>
                </a:cubicBezTo>
                <a:cubicBezTo>
                  <a:pt x="584549" y="316801"/>
                  <a:pt x="591979" y="329279"/>
                  <a:pt x="601884" y="337375"/>
                </a:cubicBezTo>
                <a:cubicBezTo>
                  <a:pt x="611791" y="345472"/>
                  <a:pt x="624649" y="349472"/>
                  <a:pt x="640270" y="349472"/>
                </a:cubicBezTo>
                <a:cubicBezTo>
                  <a:pt x="655891" y="349472"/>
                  <a:pt x="668750" y="345472"/>
                  <a:pt x="678656" y="337375"/>
                </a:cubicBezTo>
                <a:cubicBezTo>
                  <a:pt x="688562" y="329375"/>
                  <a:pt x="695896" y="316897"/>
                  <a:pt x="700468" y="300038"/>
                </a:cubicBezTo>
                <a:cubicBezTo>
                  <a:pt x="705135" y="283274"/>
                  <a:pt x="707421" y="262128"/>
                  <a:pt x="707421" y="235363"/>
                </a:cubicBezTo>
                <a:cubicBezTo>
                  <a:pt x="707421" y="208598"/>
                  <a:pt x="705040" y="186881"/>
                  <a:pt x="700468" y="170307"/>
                </a:cubicBezTo>
                <a:cubicBezTo>
                  <a:pt x="695801" y="153638"/>
                  <a:pt x="688562" y="141351"/>
                  <a:pt x="678656" y="133255"/>
                </a:cubicBezTo>
                <a:cubicBezTo>
                  <a:pt x="668750" y="125159"/>
                  <a:pt x="655987" y="121158"/>
                  <a:pt x="640270" y="121158"/>
                </a:cubicBezTo>
                <a:close/>
                <a:moveTo>
                  <a:pt x="1176051" y="6953"/>
                </a:moveTo>
                <a:lnTo>
                  <a:pt x="1337309" y="6953"/>
                </a:lnTo>
                <a:lnTo>
                  <a:pt x="1337309" y="275463"/>
                </a:lnTo>
                <a:cubicBezTo>
                  <a:pt x="1337309" y="337375"/>
                  <a:pt x="1318926" y="385381"/>
                  <a:pt x="1281969" y="419481"/>
                </a:cubicBezTo>
                <a:cubicBezTo>
                  <a:pt x="1245012" y="453676"/>
                  <a:pt x="1191768" y="470725"/>
                  <a:pt x="1122045" y="470725"/>
                </a:cubicBezTo>
                <a:cubicBezTo>
                  <a:pt x="1070800" y="470725"/>
                  <a:pt x="1029843" y="461772"/>
                  <a:pt x="999172" y="443770"/>
                </a:cubicBezTo>
                <a:cubicBezTo>
                  <a:pt x="968502" y="425767"/>
                  <a:pt x="947547" y="401098"/>
                  <a:pt x="936212" y="369665"/>
                </a:cubicBezTo>
                <a:cubicBezTo>
                  <a:pt x="924877" y="338328"/>
                  <a:pt x="922210" y="302800"/>
                  <a:pt x="928211" y="263080"/>
                </a:cubicBezTo>
                <a:lnTo>
                  <a:pt x="1088136" y="236125"/>
                </a:lnTo>
                <a:cubicBezTo>
                  <a:pt x="1082135" y="279463"/>
                  <a:pt x="1082992" y="309277"/>
                  <a:pt x="1090612" y="325374"/>
                </a:cubicBezTo>
                <a:cubicBezTo>
                  <a:pt x="1098232" y="341471"/>
                  <a:pt x="1111472" y="349567"/>
                  <a:pt x="1130427" y="349567"/>
                </a:cubicBezTo>
                <a:cubicBezTo>
                  <a:pt x="1146048" y="349567"/>
                  <a:pt x="1157668" y="342900"/>
                  <a:pt x="1165002" y="329470"/>
                </a:cubicBezTo>
                <a:cubicBezTo>
                  <a:pt x="1172337" y="316135"/>
                  <a:pt x="1176051" y="294227"/>
                  <a:pt x="1176051" y="263747"/>
                </a:cubicBezTo>
                <a:close/>
                <a:moveTo>
                  <a:pt x="0" y="6953"/>
                </a:moveTo>
                <a:lnTo>
                  <a:pt x="161258" y="6953"/>
                </a:lnTo>
                <a:lnTo>
                  <a:pt x="161258" y="345376"/>
                </a:lnTo>
                <a:lnTo>
                  <a:pt x="368237" y="345376"/>
                </a:lnTo>
                <a:lnTo>
                  <a:pt x="368237" y="463772"/>
                </a:lnTo>
                <a:lnTo>
                  <a:pt x="0" y="463772"/>
                </a:lnTo>
                <a:close/>
                <a:moveTo>
                  <a:pt x="1631441" y="0"/>
                </a:moveTo>
                <a:cubicBezTo>
                  <a:pt x="1679924" y="0"/>
                  <a:pt x="1721453" y="9239"/>
                  <a:pt x="1756028" y="27718"/>
                </a:cubicBezTo>
                <a:cubicBezTo>
                  <a:pt x="1790699" y="46196"/>
                  <a:pt x="1817179" y="72962"/>
                  <a:pt x="1835657" y="108014"/>
                </a:cubicBezTo>
                <a:cubicBezTo>
                  <a:pt x="1854136" y="143066"/>
                  <a:pt x="1863375" y="185547"/>
                  <a:pt x="1863375" y="235363"/>
                </a:cubicBezTo>
                <a:cubicBezTo>
                  <a:pt x="1863375" y="285179"/>
                  <a:pt x="1854136" y="327660"/>
                  <a:pt x="1835657" y="362712"/>
                </a:cubicBezTo>
                <a:cubicBezTo>
                  <a:pt x="1817179" y="397764"/>
                  <a:pt x="1790604" y="424529"/>
                  <a:pt x="1756028" y="443008"/>
                </a:cubicBezTo>
                <a:cubicBezTo>
                  <a:pt x="1721453" y="461486"/>
                  <a:pt x="1679924" y="470725"/>
                  <a:pt x="1631441" y="470725"/>
                </a:cubicBezTo>
                <a:cubicBezTo>
                  <a:pt x="1583531" y="470725"/>
                  <a:pt x="1542097" y="461486"/>
                  <a:pt x="1507235" y="443008"/>
                </a:cubicBezTo>
                <a:cubicBezTo>
                  <a:pt x="1472374" y="424529"/>
                  <a:pt x="1445609" y="397764"/>
                  <a:pt x="1426940" y="362712"/>
                </a:cubicBezTo>
                <a:cubicBezTo>
                  <a:pt x="1408271" y="327660"/>
                  <a:pt x="1398936" y="285179"/>
                  <a:pt x="1398936" y="235363"/>
                </a:cubicBezTo>
                <a:cubicBezTo>
                  <a:pt x="1398936" y="185547"/>
                  <a:pt x="1408271" y="143066"/>
                  <a:pt x="1426940" y="108014"/>
                </a:cubicBezTo>
                <a:cubicBezTo>
                  <a:pt x="1445609" y="72962"/>
                  <a:pt x="1472374" y="46196"/>
                  <a:pt x="1507235" y="27718"/>
                </a:cubicBezTo>
                <a:cubicBezTo>
                  <a:pt x="1542002" y="9239"/>
                  <a:pt x="1582959" y="0"/>
                  <a:pt x="1631441" y="0"/>
                </a:cubicBezTo>
                <a:close/>
                <a:moveTo>
                  <a:pt x="640270" y="0"/>
                </a:moveTo>
                <a:cubicBezTo>
                  <a:pt x="688752" y="0"/>
                  <a:pt x="730281" y="9239"/>
                  <a:pt x="764857" y="27718"/>
                </a:cubicBezTo>
                <a:cubicBezTo>
                  <a:pt x="799528" y="46196"/>
                  <a:pt x="826008" y="72962"/>
                  <a:pt x="844486" y="108014"/>
                </a:cubicBezTo>
                <a:cubicBezTo>
                  <a:pt x="862965" y="143066"/>
                  <a:pt x="872204" y="185547"/>
                  <a:pt x="872204" y="235363"/>
                </a:cubicBezTo>
                <a:cubicBezTo>
                  <a:pt x="872204" y="285179"/>
                  <a:pt x="862965" y="327660"/>
                  <a:pt x="844486" y="362712"/>
                </a:cubicBezTo>
                <a:cubicBezTo>
                  <a:pt x="826008" y="397764"/>
                  <a:pt x="799433" y="424529"/>
                  <a:pt x="764857" y="443008"/>
                </a:cubicBezTo>
                <a:cubicBezTo>
                  <a:pt x="730281" y="461486"/>
                  <a:pt x="688181" y="470725"/>
                  <a:pt x="640270" y="470725"/>
                </a:cubicBezTo>
                <a:cubicBezTo>
                  <a:pt x="592359" y="470725"/>
                  <a:pt x="550926" y="461486"/>
                  <a:pt x="516064" y="443008"/>
                </a:cubicBezTo>
                <a:cubicBezTo>
                  <a:pt x="481203" y="424529"/>
                  <a:pt x="454437" y="397764"/>
                  <a:pt x="435768" y="362712"/>
                </a:cubicBezTo>
                <a:cubicBezTo>
                  <a:pt x="417099" y="327660"/>
                  <a:pt x="407765" y="285179"/>
                  <a:pt x="407765" y="235363"/>
                </a:cubicBezTo>
                <a:cubicBezTo>
                  <a:pt x="407765" y="185547"/>
                  <a:pt x="417099" y="143066"/>
                  <a:pt x="435768" y="108014"/>
                </a:cubicBezTo>
                <a:cubicBezTo>
                  <a:pt x="454437" y="72962"/>
                  <a:pt x="481203" y="46196"/>
                  <a:pt x="516064" y="27718"/>
                </a:cubicBezTo>
                <a:cubicBezTo>
                  <a:pt x="550831" y="9239"/>
                  <a:pt x="591788" y="0"/>
                  <a:pt x="640270" y="0"/>
                </a:cubicBez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utbild 2">
  <p:cSld name="Slutbild 2">
    <p:bg>
      <p:bgPr>
        <a:solidFill>
          <a:schemeClr val="dk1"/>
        </a:solidFill>
      </p:bgPr>
    </p:bg>
    <p:spTree>
      <p:nvGrpSpPr>
        <p:cNvPr id="73" name="Shape 73"/>
        <p:cNvGrpSpPr/>
        <p:nvPr/>
      </p:nvGrpSpPr>
      <p:grpSpPr>
        <a:xfrm>
          <a:off x="0" y="0"/>
          <a:ext cx="0" cy="0"/>
          <a:chOff x="0" y="0"/>
          <a:chExt cx="0" cy="0"/>
        </a:xfrm>
      </p:grpSpPr>
      <p:sp>
        <p:nvSpPr>
          <p:cNvPr id="74" name="Google Shape;74;p10"/>
          <p:cNvSpPr txBox="1"/>
          <p:nvPr>
            <p:ph idx="10" type="dt"/>
          </p:nvPr>
        </p:nvSpPr>
        <p:spPr>
          <a:xfrm>
            <a:off x="177983" y="4767263"/>
            <a:ext cx="955200" cy="2739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5" name="Google Shape;75;p10"/>
          <p:cNvSpPr txBox="1"/>
          <p:nvPr>
            <p:ph idx="11" type="ftr"/>
          </p:nvPr>
        </p:nvSpPr>
        <p:spPr>
          <a:xfrm>
            <a:off x="1200150" y="4767263"/>
            <a:ext cx="7315200" cy="273900"/>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solidFill>
                  <a:schemeClr val="lt1"/>
                </a:solidFill>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6" name="Google Shape;76;p10"/>
          <p:cNvSpPr txBox="1"/>
          <p:nvPr>
            <p:ph idx="12" type="sldNum"/>
          </p:nvPr>
        </p:nvSpPr>
        <p:spPr>
          <a:xfrm>
            <a:off x="8582296" y="4767263"/>
            <a:ext cx="383700" cy="273900"/>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sz="900">
                <a:solidFill>
                  <a:schemeClr val="lt1"/>
                </a:solidFill>
                <a:latin typeface="Arial"/>
                <a:ea typeface="Arial"/>
                <a:cs typeface="Arial"/>
                <a:sym typeface="Arial"/>
              </a:defRPr>
            </a:lvl1pPr>
            <a:lvl2pPr indent="0" lvl="1" marL="0" algn="r">
              <a:spcBef>
                <a:spcPts val="0"/>
              </a:spcBef>
              <a:buNone/>
              <a:defRPr sz="900">
                <a:solidFill>
                  <a:schemeClr val="lt1"/>
                </a:solidFill>
                <a:latin typeface="Arial"/>
                <a:ea typeface="Arial"/>
                <a:cs typeface="Arial"/>
                <a:sym typeface="Arial"/>
              </a:defRPr>
            </a:lvl2pPr>
            <a:lvl3pPr indent="0" lvl="2" marL="0" algn="r">
              <a:spcBef>
                <a:spcPts val="0"/>
              </a:spcBef>
              <a:buNone/>
              <a:defRPr sz="900">
                <a:solidFill>
                  <a:schemeClr val="lt1"/>
                </a:solidFill>
                <a:latin typeface="Arial"/>
                <a:ea typeface="Arial"/>
                <a:cs typeface="Arial"/>
                <a:sym typeface="Arial"/>
              </a:defRPr>
            </a:lvl3pPr>
            <a:lvl4pPr indent="0" lvl="3" marL="0" algn="r">
              <a:spcBef>
                <a:spcPts val="0"/>
              </a:spcBef>
              <a:buNone/>
              <a:defRPr sz="900">
                <a:solidFill>
                  <a:schemeClr val="lt1"/>
                </a:solidFill>
                <a:latin typeface="Arial"/>
                <a:ea typeface="Arial"/>
                <a:cs typeface="Arial"/>
                <a:sym typeface="Arial"/>
              </a:defRPr>
            </a:lvl4pPr>
            <a:lvl5pPr indent="0" lvl="4" marL="0" algn="r">
              <a:spcBef>
                <a:spcPts val="0"/>
              </a:spcBef>
              <a:buNone/>
              <a:defRPr sz="900">
                <a:solidFill>
                  <a:schemeClr val="lt1"/>
                </a:solidFill>
                <a:latin typeface="Arial"/>
                <a:ea typeface="Arial"/>
                <a:cs typeface="Arial"/>
                <a:sym typeface="Arial"/>
              </a:defRPr>
            </a:lvl5pPr>
            <a:lvl6pPr indent="0" lvl="5" marL="0" algn="r">
              <a:spcBef>
                <a:spcPts val="0"/>
              </a:spcBef>
              <a:buNone/>
              <a:defRPr sz="900">
                <a:solidFill>
                  <a:schemeClr val="lt1"/>
                </a:solidFill>
                <a:latin typeface="Arial"/>
                <a:ea typeface="Arial"/>
                <a:cs typeface="Arial"/>
                <a:sym typeface="Arial"/>
              </a:defRPr>
            </a:lvl6pPr>
            <a:lvl7pPr indent="0" lvl="6" marL="0" algn="r">
              <a:spcBef>
                <a:spcPts val="0"/>
              </a:spcBef>
              <a:buNone/>
              <a:defRPr sz="900">
                <a:solidFill>
                  <a:schemeClr val="lt1"/>
                </a:solidFill>
                <a:latin typeface="Arial"/>
                <a:ea typeface="Arial"/>
                <a:cs typeface="Arial"/>
                <a:sym typeface="Arial"/>
              </a:defRPr>
            </a:lvl7pPr>
            <a:lvl8pPr indent="0" lvl="7" marL="0" algn="r">
              <a:spcBef>
                <a:spcPts val="0"/>
              </a:spcBef>
              <a:buNone/>
              <a:defRPr sz="900">
                <a:solidFill>
                  <a:schemeClr val="lt1"/>
                </a:solidFill>
                <a:latin typeface="Arial"/>
                <a:ea typeface="Arial"/>
                <a:cs typeface="Arial"/>
                <a:sym typeface="Arial"/>
              </a:defRPr>
            </a:lvl8pPr>
            <a:lvl9pPr indent="0" lvl="8" marL="0" algn="r">
              <a:spcBef>
                <a:spcPts val="0"/>
              </a:spcBef>
              <a:buNone/>
              <a:defRPr sz="900">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
              <a:t>‹#›</a:t>
            </a:fld>
            <a:endParaRPr/>
          </a:p>
        </p:txBody>
      </p:sp>
      <p:sp>
        <p:nvSpPr>
          <p:cNvPr id="77" name="Google Shape;77;p10"/>
          <p:cNvSpPr txBox="1"/>
          <p:nvPr/>
        </p:nvSpPr>
        <p:spPr>
          <a:xfrm>
            <a:off x="0" y="-914620"/>
            <a:ext cx="9144000" cy="392400"/>
          </a:xfrm>
          <a:prstGeom prst="rect">
            <a:avLst/>
          </a:prstGeom>
          <a:solidFill>
            <a:schemeClr val="accent4"/>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sv" sz="2100" u="none" cap="none" strike="noStrike">
                <a:solidFill>
                  <a:srgbClr val="232E6D"/>
                </a:solidFill>
                <a:latin typeface="Play"/>
                <a:ea typeface="Play"/>
                <a:cs typeface="Play"/>
                <a:sym typeface="Play"/>
              </a:rPr>
              <a:t>Aalto-tema kan användas med både text och grafiska logotyper.</a:t>
            </a:r>
            <a:endParaRPr sz="1100"/>
          </a:p>
        </p:txBody>
      </p:sp>
      <p:sp>
        <p:nvSpPr>
          <p:cNvPr id="78" name="Google Shape;78;p10"/>
          <p:cNvSpPr/>
          <p:nvPr/>
        </p:nvSpPr>
        <p:spPr>
          <a:xfrm>
            <a:off x="3739598" y="1483340"/>
            <a:ext cx="1663062" cy="2013306"/>
          </a:xfrm>
          <a:custGeom>
            <a:rect b="b" l="l" r="r" t="t"/>
            <a:pathLst>
              <a:path extrusionOk="0" h="2255805" w="1863375">
                <a:moveTo>
                  <a:pt x="1205864" y="2121026"/>
                </a:moveTo>
                <a:lnTo>
                  <a:pt x="1167478" y="2128932"/>
                </a:lnTo>
                <a:cubicBezTo>
                  <a:pt x="1158906" y="2130551"/>
                  <a:pt x="1152524" y="2132932"/>
                  <a:pt x="1148238" y="2135980"/>
                </a:cubicBezTo>
                <a:cubicBezTo>
                  <a:pt x="1143952" y="2139029"/>
                  <a:pt x="1141856" y="2143791"/>
                  <a:pt x="1141856" y="2149411"/>
                </a:cubicBezTo>
                <a:cubicBezTo>
                  <a:pt x="1141856" y="2155030"/>
                  <a:pt x="1144047" y="2159602"/>
                  <a:pt x="1148428" y="2162936"/>
                </a:cubicBezTo>
                <a:cubicBezTo>
                  <a:pt x="1152810" y="2166270"/>
                  <a:pt x="1158620" y="2167984"/>
                  <a:pt x="1165955" y="2167984"/>
                </a:cubicBezTo>
                <a:cubicBezTo>
                  <a:pt x="1171003" y="2167984"/>
                  <a:pt x="1175956" y="2167413"/>
                  <a:pt x="1180718" y="2166175"/>
                </a:cubicBezTo>
                <a:cubicBezTo>
                  <a:pt x="1185481" y="2165032"/>
                  <a:pt x="1189767" y="2163031"/>
                  <a:pt x="1193672" y="2160269"/>
                </a:cubicBezTo>
                <a:cubicBezTo>
                  <a:pt x="1197482" y="2157507"/>
                  <a:pt x="1200530" y="2153983"/>
                  <a:pt x="1202626" y="2149601"/>
                </a:cubicBezTo>
                <a:cubicBezTo>
                  <a:pt x="1204816" y="2145220"/>
                  <a:pt x="1205864" y="2139981"/>
                  <a:pt x="1205864" y="2133885"/>
                </a:cubicBezTo>
                <a:lnTo>
                  <a:pt x="1205864" y="2133790"/>
                </a:lnTo>
                <a:close/>
                <a:moveTo>
                  <a:pt x="1373790" y="2061305"/>
                </a:moveTo>
                <a:cubicBezTo>
                  <a:pt x="1360170" y="2061305"/>
                  <a:pt x="1349597" y="2065972"/>
                  <a:pt x="1342072" y="2075306"/>
                </a:cubicBezTo>
                <a:cubicBezTo>
                  <a:pt x="1334547" y="2084641"/>
                  <a:pt x="1330832" y="2097500"/>
                  <a:pt x="1330832" y="2113978"/>
                </a:cubicBezTo>
                <a:cubicBezTo>
                  <a:pt x="1330832" y="2130456"/>
                  <a:pt x="1334452" y="2143410"/>
                  <a:pt x="1341786" y="2152840"/>
                </a:cubicBezTo>
                <a:cubicBezTo>
                  <a:pt x="1349120" y="2162269"/>
                  <a:pt x="1359312" y="2167032"/>
                  <a:pt x="1372552" y="2167032"/>
                </a:cubicBezTo>
                <a:cubicBezTo>
                  <a:pt x="1381315" y="2167032"/>
                  <a:pt x="1388840" y="2164841"/>
                  <a:pt x="1395126" y="2160364"/>
                </a:cubicBezTo>
                <a:cubicBezTo>
                  <a:pt x="1401413" y="2155983"/>
                  <a:pt x="1406366" y="2149601"/>
                  <a:pt x="1409795" y="2141505"/>
                </a:cubicBezTo>
                <a:lnTo>
                  <a:pt x="1409795" y="2141410"/>
                </a:lnTo>
                <a:cubicBezTo>
                  <a:pt x="1413224" y="2133314"/>
                  <a:pt x="1414938" y="2123598"/>
                  <a:pt x="1414938" y="2112168"/>
                </a:cubicBezTo>
                <a:cubicBezTo>
                  <a:pt x="1414938" y="2101690"/>
                  <a:pt x="1413224" y="2092547"/>
                  <a:pt x="1409795" y="2084926"/>
                </a:cubicBezTo>
                <a:cubicBezTo>
                  <a:pt x="1406366" y="2077306"/>
                  <a:pt x="1401508" y="2071496"/>
                  <a:pt x="1395317" y="2067401"/>
                </a:cubicBezTo>
                <a:cubicBezTo>
                  <a:pt x="1389030" y="2063305"/>
                  <a:pt x="1381886" y="2061305"/>
                  <a:pt x="1373790" y="2061305"/>
                </a:cubicBezTo>
                <a:close/>
                <a:moveTo>
                  <a:pt x="1578673" y="2060733"/>
                </a:moveTo>
                <a:cubicBezTo>
                  <a:pt x="1569910" y="2060733"/>
                  <a:pt x="1562290" y="2062733"/>
                  <a:pt x="1555813" y="2066829"/>
                </a:cubicBezTo>
                <a:cubicBezTo>
                  <a:pt x="1549336" y="2070829"/>
                  <a:pt x="1544288" y="2076925"/>
                  <a:pt x="1540859" y="2084926"/>
                </a:cubicBezTo>
                <a:cubicBezTo>
                  <a:pt x="1539145" y="2089117"/>
                  <a:pt x="1537811" y="2093785"/>
                  <a:pt x="1536954" y="2098833"/>
                </a:cubicBezTo>
                <a:lnTo>
                  <a:pt x="1617059" y="2098833"/>
                </a:lnTo>
                <a:cubicBezTo>
                  <a:pt x="1616297" y="2087498"/>
                  <a:pt x="1613059" y="2078354"/>
                  <a:pt x="1607058" y="2071877"/>
                </a:cubicBezTo>
                <a:cubicBezTo>
                  <a:pt x="1600105" y="2064448"/>
                  <a:pt x="1590675" y="2060733"/>
                  <a:pt x="1578673" y="2060733"/>
                </a:cubicBezTo>
                <a:close/>
                <a:moveTo>
                  <a:pt x="662177" y="2060352"/>
                </a:moveTo>
                <a:cubicBezTo>
                  <a:pt x="653033" y="2060352"/>
                  <a:pt x="645223" y="2062447"/>
                  <a:pt x="638841" y="2066638"/>
                </a:cubicBezTo>
                <a:cubicBezTo>
                  <a:pt x="632459" y="2070734"/>
                  <a:pt x="627506" y="2076830"/>
                  <a:pt x="624077" y="2084736"/>
                </a:cubicBezTo>
                <a:cubicBezTo>
                  <a:pt x="620648" y="2092642"/>
                  <a:pt x="618934" y="2102548"/>
                  <a:pt x="618934" y="2113978"/>
                </a:cubicBezTo>
                <a:cubicBezTo>
                  <a:pt x="618934" y="2125408"/>
                  <a:pt x="620648" y="2135123"/>
                  <a:pt x="624077" y="2143124"/>
                </a:cubicBezTo>
                <a:cubicBezTo>
                  <a:pt x="627506" y="2151125"/>
                  <a:pt x="632459" y="2157221"/>
                  <a:pt x="638841" y="2161412"/>
                </a:cubicBezTo>
                <a:cubicBezTo>
                  <a:pt x="645223" y="2165603"/>
                  <a:pt x="653033" y="2167699"/>
                  <a:pt x="662177" y="2167699"/>
                </a:cubicBezTo>
                <a:cubicBezTo>
                  <a:pt x="671321" y="2167699"/>
                  <a:pt x="679037" y="2165603"/>
                  <a:pt x="685323" y="2161412"/>
                </a:cubicBezTo>
                <a:cubicBezTo>
                  <a:pt x="691610" y="2157221"/>
                  <a:pt x="696562" y="2151125"/>
                  <a:pt x="699991" y="2143124"/>
                </a:cubicBezTo>
                <a:cubicBezTo>
                  <a:pt x="703420" y="2135028"/>
                  <a:pt x="705135" y="2125503"/>
                  <a:pt x="705135" y="2113978"/>
                </a:cubicBezTo>
                <a:cubicBezTo>
                  <a:pt x="705135" y="2102452"/>
                  <a:pt x="703420" y="2092642"/>
                  <a:pt x="699991" y="2084736"/>
                </a:cubicBezTo>
                <a:cubicBezTo>
                  <a:pt x="696467" y="2076830"/>
                  <a:pt x="691610" y="2070829"/>
                  <a:pt x="685323" y="2066638"/>
                </a:cubicBezTo>
                <a:cubicBezTo>
                  <a:pt x="679037" y="2062447"/>
                  <a:pt x="671321" y="2060352"/>
                  <a:pt x="662177" y="2060352"/>
                </a:cubicBezTo>
                <a:close/>
                <a:moveTo>
                  <a:pt x="496537" y="2037873"/>
                </a:moveTo>
                <a:lnTo>
                  <a:pt x="529113" y="2037873"/>
                </a:lnTo>
                <a:lnTo>
                  <a:pt x="529113" y="2203703"/>
                </a:lnTo>
                <a:cubicBezTo>
                  <a:pt x="529113" y="2216752"/>
                  <a:pt x="526732" y="2227040"/>
                  <a:pt x="521969" y="2234660"/>
                </a:cubicBezTo>
                <a:cubicBezTo>
                  <a:pt x="517207" y="2242280"/>
                  <a:pt x="511015" y="2247709"/>
                  <a:pt x="503395" y="2250947"/>
                </a:cubicBezTo>
                <a:cubicBezTo>
                  <a:pt x="495775" y="2254186"/>
                  <a:pt x="487774" y="2255805"/>
                  <a:pt x="479202" y="2255805"/>
                </a:cubicBezTo>
                <a:cubicBezTo>
                  <a:pt x="472344" y="2255805"/>
                  <a:pt x="466057" y="2254852"/>
                  <a:pt x="460343" y="2253043"/>
                </a:cubicBezTo>
                <a:cubicBezTo>
                  <a:pt x="454723" y="2251233"/>
                  <a:pt x="449960" y="2248757"/>
                  <a:pt x="446055" y="2245709"/>
                </a:cubicBezTo>
                <a:lnTo>
                  <a:pt x="451579" y="2219515"/>
                </a:lnTo>
                <a:cubicBezTo>
                  <a:pt x="454437" y="2221991"/>
                  <a:pt x="457771" y="2223992"/>
                  <a:pt x="461771" y="2225611"/>
                </a:cubicBezTo>
                <a:cubicBezTo>
                  <a:pt x="465676" y="2227230"/>
                  <a:pt x="470153" y="2228087"/>
                  <a:pt x="475011" y="2228087"/>
                </a:cubicBezTo>
                <a:cubicBezTo>
                  <a:pt x="481583" y="2228087"/>
                  <a:pt x="486727" y="2225992"/>
                  <a:pt x="490727" y="2221801"/>
                </a:cubicBezTo>
                <a:cubicBezTo>
                  <a:pt x="494632" y="2217705"/>
                  <a:pt x="496633" y="2210561"/>
                  <a:pt x="496633" y="2200655"/>
                </a:cubicBezTo>
                <a:lnTo>
                  <a:pt x="496537" y="2200655"/>
                </a:lnTo>
                <a:close/>
                <a:moveTo>
                  <a:pt x="1579245" y="2034825"/>
                </a:moveTo>
                <a:cubicBezTo>
                  <a:pt x="1594104" y="2034825"/>
                  <a:pt x="1606677" y="2037873"/>
                  <a:pt x="1617059" y="2043969"/>
                </a:cubicBezTo>
                <a:lnTo>
                  <a:pt x="1616964" y="2043683"/>
                </a:lnTo>
                <a:cubicBezTo>
                  <a:pt x="1627346" y="2049779"/>
                  <a:pt x="1635252" y="2058066"/>
                  <a:pt x="1640776" y="2068639"/>
                </a:cubicBezTo>
                <a:cubicBezTo>
                  <a:pt x="1646206" y="2079211"/>
                  <a:pt x="1648968" y="2091213"/>
                  <a:pt x="1648968" y="2104643"/>
                </a:cubicBezTo>
                <a:cubicBezTo>
                  <a:pt x="1648968" y="2108358"/>
                  <a:pt x="1648873" y="2111787"/>
                  <a:pt x="1648682" y="2115025"/>
                </a:cubicBezTo>
                <a:cubicBezTo>
                  <a:pt x="1648396" y="2118359"/>
                  <a:pt x="1648111" y="2121121"/>
                  <a:pt x="1647730" y="2123598"/>
                </a:cubicBezTo>
                <a:lnTo>
                  <a:pt x="1536097" y="2123598"/>
                </a:lnTo>
                <a:cubicBezTo>
                  <a:pt x="1536859" y="2130932"/>
                  <a:pt x="1538478" y="2137504"/>
                  <a:pt x="1541050" y="2143124"/>
                </a:cubicBezTo>
                <a:cubicBezTo>
                  <a:pt x="1544669" y="2151030"/>
                  <a:pt x="1549908" y="2157031"/>
                  <a:pt x="1556575" y="2161126"/>
                </a:cubicBezTo>
                <a:cubicBezTo>
                  <a:pt x="1563338" y="2165222"/>
                  <a:pt x="1571244" y="2167222"/>
                  <a:pt x="1580388" y="2167222"/>
                </a:cubicBezTo>
                <a:cubicBezTo>
                  <a:pt x="1590484" y="2167222"/>
                  <a:pt x="1598771" y="2165317"/>
                  <a:pt x="1605058" y="2161412"/>
                </a:cubicBezTo>
                <a:cubicBezTo>
                  <a:pt x="1611344" y="2157507"/>
                  <a:pt x="1616392" y="2152173"/>
                  <a:pt x="1620012" y="2145220"/>
                </a:cubicBezTo>
                <a:lnTo>
                  <a:pt x="1645920" y="2157412"/>
                </a:lnTo>
                <a:cubicBezTo>
                  <a:pt x="1642300" y="2164746"/>
                  <a:pt x="1637347" y="2171032"/>
                  <a:pt x="1631156" y="2176462"/>
                </a:cubicBezTo>
                <a:cubicBezTo>
                  <a:pt x="1624965" y="2181891"/>
                  <a:pt x="1617631" y="2185987"/>
                  <a:pt x="1609058" y="2188844"/>
                </a:cubicBezTo>
                <a:cubicBezTo>
                  <a:pt x="1600581" y="2191702"/>
                  <a:pt x="1591246" y="2193130"/>
                  <a:pt x="1581055" y="2193130"/>
                </a:cubicBezTo>
                <a:cubicBezTo>
                  <a:pt x="1565815" y="2193130"/>
                  <a:pt x="1552480" y="2189987"/>
                  <a:pt x="1540859" y="2183701"/>
                </a:cubicBezTo>
                <a:cubicBezTo>
                  <a:pt x="1529334" y="2177414"/>
                  <a:pt x="1520285" y="2168270"/>
                  <a:pt x="1513903" y="2156459"/>
                </a:cubicBezTo>
                <a:cubicBezTo>
                  <a:pt x="1507522" y="2144648"/>
                  <a:pt x="1504283" y="2130361"/>
                  <a:pt x="1504283" y="2113978"/>
                </a:cubicBezTo>
                <a:cubicBezTo>
                  <a:pt x="1504283" y="2097595"/>
                  <a:pt x="1507522" y="2083402"/>
                  <a:pt x="1513903" y="2071496"/>
                </a:cubicBezTo>
                <a:cubicBezTo>
                  <a:pt x="1520285" y="2059685"/>
                  <a:pt x="1529143" y="2050541"/>
                  <a:pt x="1540573" y="2044255"/>
                </a:cubicBezTo>
                <a:cubicBezTo>
                  <a:pt x="1551908" y="2037968"/>
                  <a:pt x="1564386" y="2034825"/>
                  <a:pt x="1579245" y="2034825"/>
                </a:cubicBezTo>
                <a:close/>
                <a:moveTo>
                  <a:pt x="1175765" y="2034825"/>
                </a:moveTo>
                <a:cubicBezTo>
                  <a:pt x="1187957" y="2034825"/>
                  <a:pt x="1198720" y="2036730"/>
                  <a:pt x="1208055" y="2040730"/>
                </a:cubicBezTo>
                <a:cubicBezTo>
                  <a:pt x="1217389" y="2044636"/>
                  <a:pt x="1224724" y="2050636"/>
                  <a:pt x="1230153" y="2058542"/>
                </a:cubicBezTo>
                <a:cubicBezTo>
                  <a:pt x="1235582" y="2066448"/>
                  <a:pt x="1238249" y="2076640"/>
                  <a:pt x="1238249" y="2089022"/>
                </a:cubicBezTo>
                <a:lnTo>
                  <a:pt x="1238249" y="2157031"/>
                </a:lnTo>
                <a:lnTo>
                  <a:pt x="1238249" y="2157126"/>
                </a:lnTo>
                <a:cubicBezTo>
                  <a:pt x="1238249" y="2164651"/>
                  <a:pt x="1241964" y="2168365"/>
                  <a:pt x="1249489" y="2168365"/>
                </a:cubicBezTo>
                <a:cubicBezTo>
                  <a:pt x="1253108" y="2168365"/>
                  <a:pt x="1256728" y="2167889"/>
                  <a:pt x="1260157" y="2166842"/>
                </a:cubicBezTo>
                <a:lnTo>
                  <a:pt x="1258347" y="2189416"/>
                </a:lnTo>
                <a:cubicBezTo>
                  <a:pt x="1253585" y="2191606"/>
                  <a:pt x="1247774" y="2192750"/>
                  <a:pt x="1240631" y="2192750"/>
                </a:cubicBezTo>
                <a:cubicBezTo>
                  <a:pt x="1234154" y="2192750"/>
                  <a:pt x="1228248" y="2191511"/>
                  <a:pt x="1223105" y="2189225"/>
                </a:cubicBezTo>
                <a:cubicBezTo>
                  <a:pt x="1217961" y="2186939"/>
                  <a:pt x="1213865" y="2183320"/>
                  <a:pt x="1210912" y="2178557"/>
                </a:cubicBezTo>
                <a:cubicBezTo>
                  <a:pt x="1209579" y="2176367"/>
                  <a:pt x="1208531" y="2173795"/>
                  <a:pt x="1207769" y="2171032"/>
                </a:cubicBezTo>
                <a:cubicBezTo>
                  <a:pt x="1206150" y="2173509"/>
                  <a:pt x="1204245" y="2175890"/>
                  <a:pt x="1201959" y="2177986"/>
                </a:cubicBezTo>
                <a:cubicBezTo>
                  <a:pt x="1196244" y="2183225"/>
                  <a:pt x="1189672" y="2187034"/>
                  <a:pt x="1182147" y="2189606"/>
                </a:cubicBezTo>
                <a:cubicBezTo>
                  <a:pt x="1174622" y="2192178"/>
                  <a:pt x="1167002" y="2193416"/>
                  <a:pt x="1159287" y="2193416"/>
                </a:cubicBezTo>
                <a:cubicBezTo>
                  <a:pt x="1149762" y="2193416"/>
                  <a:pt x="1141189" y="2191892"/>
                  <a:pt x="1133570" y="2188844"/>
                </a:cubicBezTo>
                <a:cubicBezTo>
                  <a:pt x="1125949" y="2185796"/>
                  <a:pt x="1119949" y="2181129"/>
                  <a:pt x="1115567" y="2174938"/>
                </a:cubicBezTo>
                <a:cubicBezTo>
                  <a:pt x="1111186" y="2168746"/>
                  <a:pt x="1108995" y="2161031"/>
                  <a:pt x="1108995" y="2151887"/>
                </a:cubicBezTo>
                <a:cubicBezTo>
                  <a:pt x="1108995" y="2140552"/>
                  <a:pt x="1112710" y="2131218"/>
                  <a:pt x="1120139" y="2123884"/>
                </a:cubicBezTo>
                <a:cubicBezTo>
                  <a:pt x="1127569" y="2116550"/>
                  <a:pt x="1138046" y="2111596"/>
                  <a:pt x="1151667" y="2108929"/>
                </a:cubicBezTo>
                <a:lnTo>
                  <a:pt x="1205960" y="2098261"/>
                </a:lnTo>
                <a:lnTo>
                  <a:pt x="1205960" y="2092451"/>
                </a:lnTo>
                <a:cubicBezTo>
                  <a:pt x="1205960" y="2082259"/>
                  <a:pt x="1203197" y="2074449"/>
                  <a:pt x="1197578" y="2068829"/>
                </a:cubicBezTo>
                <a:cubicBezTo>
                  <a:pt x="1191958" y="2063209"/>
                  <a:pt x="1184243" y="2060447"/>
                  <a:pt x="1174527" y="2060447"/>
                </a:cubicBezTo>
                <a:cubicBezTo>
                  <a:pt x="1165383" y="2060447"/>
                  <a:pt x="1157572" y="2062543"/>
                  <a:pt x="1151095" y="2066829"/>
                </a:cubicBezTo>
                <a:cubicBezTo>
                  <a:pt x="1144618" y="2071115"/>
                  <a:pt x="1139856" y="2078068"/>
                  <a:pt x="1136808" y="2087593"/>
                </a:cubicBezTo>
                <a:lnTo>
                  <a:pt x="1109376" y="2075973"/>
                </a:lnTo>
                <a:cubicBezTo>
                  <a:pt x="1113186" y="2063495"/>
                  <a:pt x="1120806" y="2053589"/>
                  <a:pt x="1132045" y="2046064"/>
                </a:cubicBezTo>
                <a:cubicBezTo>
                  <a:pt x="1143285" y="2038635"/>
                  <a:pt x="1157858" y="2034825"/>
                  <a:pt x="1175765" y="2034825"/>
                </a:cubicBezTo>
                <a:close/>
                <a:moveTo>
                  <a:pt x="662177" y="2034825"/>
                </a:moveTo>
                <a:cubicBezTo>
                  <a:pt x="677036" y="2034825"/>
                  <a:pt x="690085" y="2037968"/>
                  <a:pt x="701516" y="2044255"/>
                </a:cubicBezTo>
                <a:cubicBezTo>
                  <a:pt x="712850" y="2050541"/>
                  <a:pt x="721804" y="2059590"/>
                  <a:pt x="728185" y="2071496"/>
                </a:cubicBezTo>
                <a:cubicBezTo>
                  <a:pt x="734567" y="2083307"/>
                  <a:pt x="737806" y="2097595"/>
                  <a:pt x="737806" y="2113978"/>
                </a:cubicBezTo>
                <a:cubicBezTo>
                  <a:pt x="737806" y="2130361"/>
                  <a:pt x="734567" y="2144648"/>
                  <a:pt x="728185" y="2156459"/>
                </a:cubicBezTo>
                <a:cubicBezTo>
                  <a:pt x="721804" y="2168270"/>
                  <a:pt x="712850" y="2177414"/>
                  <a:pt x="701516" y="2183701"/>
                </a:cubicBezTo>
                <a:cubicBezTo>
                  <a:pt x="690085" y="2189987"/>
                  <a:pt x="677036" y="2193130"/>
                  <a:pt x="662177" y="2193130"/>
                </a:cubicBezTo>
                <a:cubicBezTo>
                  <a:pt x="647318" y="2193130"/>
                  <a:pt x="634174" y="2189987"/>
                  <a:pt x="622839" y="2183701"/>
                </a:cubicBezTo>
                <a:cubicBezTo>
                  <a:pt x="611409" y="2177414"/>
                  <a:pt x="602456" y="2168365"/>
                  <a:pt x="595979" y="2156459"/>
                </a:cubicBezTo>
                <a:cubicBezTo>
                  <a:pt x="589502" y="2144648"/>
                  <a:pt x="586263" y="2130361"/>
                  <a:pt x="586263" y="2113978"/>
                </a:cubicBezTo>
                <a:cubicBezTo>
                  <a:pt x="586263" y="2097595"/>
                  <a:pt x="589502" y="2083402"/>
                  <a:pt x="595979" y="2071496"/>
                </a:cubicBezTo>
                <a:cubicBezTo>
                  <a:pt x="602551" y="2059685"/>
                  <a:pt x="611504" y="2050541"/>
                  <a:pt x="622839" y="2044255"/>
                </a:cubicBezTo>
                <a:cubicBezTo>
                  <a:pt x="634269" y="2037968"/>
                  <a:pt x="647318" y="2034825"/>
                  <a:pt x="662177" y="2034825"/>
                </a:cubicBezTo>
                <a:close/>
                <a:moveTo>
                  <a:pt x="1788032" y="2034730"/>
                </a:moveTo>
                <a:cubicBezTo>
                  <a:pt x="1798891" y="2034730"/>
                  <a:pt x="1808511" y="2036826"/>
                  <a:pt x="1817179" y="2041017"/>
                </a:cubicBezTo>
                <a:cubicBezTo>
                  <a:pt x="1825847" y="2045208"/>
                  <a:pt x="1832705" y="2051494"/>
                  <a:pt x="1837753" y="2059781"/>
                </a:cubicBezTo>
                <a:cubicBezTo>
                  <a:pt x="1842801" y="2068163"/>
                  <a:pt x="1845373" y="2078736"/>
                  <a:pt x="1845373" y="2091499"/>
                </a:cubicBezTo>
                <a:lnTo>
                  <a:pt x="1845373" y="2190273"/>
                </a:lnTo>
                <a:lnTo>
                  <a:pt x="1812797" y="2190273"/>
                </a:lnTo>
                <a:lnTo>
                  <a:pt x="1812797" y="2101596"/>
                </a:lnTo>
                <a:cubicBezTo>
                  <a:pt x="1812797" y="2086546"/>
                  <a:pt x="1809654" y="2076164"/>
                  <a:pt x="1803463" y="2070354"/>
                </a:cubicBezTo>
                <a:cubicBezTo>
                  <a:pt x="1797272" y="2064543"/>
                  <a:pt x="1789461" y="2061686"/>
                  <a:pt x="1780126" y="2061686"/>
                </a:cubicBezTo>
                <a:cubicBezTo>
                  <a:pt x="1773364" y="2061686"/>
                  <a:pt x="1766887" y="2063305"/>
                  <a:pt x="1760600" y="2066448"/>
                </a:cubicBezTo>
                <a:cubicBezTo>
                  <a:pt x="1754314" y="2069592"/>
                  <a:pt x="1749075" y="2074640"/>
                  <a:pt x="1744884" y="2081498"/>
                </a:cubicBezTo>
                <a:cubicBezTo>
                  <a:pt x="1740693" y="2088356"/>
                  <a:pt x="1738597" y="2097595"/>
                  <a:pt x="1738597" y="2109216"/>
                </a:cubicBezTo>
                <a:lnTo>
                  <a:pt x="1738597" y="2190273"/>
                </a:lnTo>
                <a:lnTo>
                  <a:pt x="1706022" y="2190273"/>
                </a:lnTo>
                <a:lnTo>
                  <a:pt x="1706022" y="2037873"/>
                </a:lnTo>
                <a:lnTo>
                  <a:pt x="1734978" y="2037873"/>
                </a:lnTo>
                <a:lnTo>
                  <a:pt x="1736407" y="2064543"/>
                </a:lnTo>
                <a:cubicBezTo>
                  <a:pt x="1738788" y="2059590"/>
                  <a:pt x="1741741" y="2055113"/>
                  <a:pt x="1745170" y="2051399"/>
                </a:cubicBezTo>
                <a:cubicBezTo>
                  <a:pt x="1750599" y="2045588"/>
                  <a:pt x="1756981" y="2041398"/>
                  <a:pt x="1764410" y="2038730"/>
                </a:cubicBezTo>
                <a:cubicBezTo>
                  <a:pt x="1771840" y="2036063"/>
                  <a:pt x="1779650" y="2034730"/>
                  <a:pt x="1788032" y="2034730"/>
                </a:cubicBezTo>
                <a:close/>
                <a:moveTo>
                  <a:pt x="196976" y="2034730"/>
                </a:moveTo>
                <a:cubicBezTo>
                  <a:pt x="207740" y="2034730"/>
                  <a:pt x="217455" y="2036826"/>
                  <a:pt x="226123" y="2041017"/>
                </a:cubicBezTo>
                <a:cubicBezTo>
                  <a:pt x="234791" y="2045208"/>
                  <a:pt x="241649" y="2051494"/>
                  <a:pt x="246697" y="2059781"/>
                </a:cubicBezTo>
                <a:cubicBezTo>
                  <a:pt x="251745" y="2068163"/>
                  <a:pt x="254317" y="2078736"/>
                  <a:pt x="254317" y="2091499"/>
                </a:cubicBezTo>
                <a:lnTo>
                  <a:pt x="254317" y="2190273"/>
                </a:lnTo>
                <a:lnTo>
                  <a:pt x="221741" y="2190273"/>
                </a:lnTo>
                <a:lnTo>
                  <a:pt x="221741" y="2101596"/>
                </a:lnTo>
                <a:cubicBezTo>
                  <a:pt x="221741" y="2086546"/>
                  <a:pt x="218598" y="2076164"/>
                  <a:pt x="212407" y="2070354"/>
                </a:cubicBezTo>
                <a:cubicBezTo>
                  <a:pt x="206216" y="2064543"/>
                  <a:pt x="198405" y="2061686"/>
                  <a:pt x="189071" y="2061686"/>
                </a:cubicBezTo>
                <a:cubicBezTo>
                  <a:pt x="182308" y="2061686"/>
                  <a:pt x="175831" y="2063305"/>
                  <a:pt x="169544" y="2066448"/>
                </a:cubicBezTo>
                <a:cubicBezTo>
                  <a:pt x="163258" y="2069592"/>
                  <a:pt x="158019" y="2074640"/>
                  <a:pt x="153828" y="2081498"/>
                </a:cubicBezTo>
                <a:cubicBezTo>
                  <a:pt x="149637" y="2088356"/>
                  <a:pt x="147542" y="2097595"/>
                  <a:pt x="147542" y="2109216"/>
                </a:cubicBezTo>
                <a:lnTo>
                  <a:pt x="147542" y="2190273"/>
                </a:lnTo>
                <a:lnTo>
                  <a:pt x="114966" y="2190273"/>
                </a:lnTo>
                <a:lnTo>
                  <a:pt x="114966" y="2037873"/>
                </a:lnTo>
                <a:lnTo>
                  <a:pt x="143922" y="2037873"/>
                </a:lnTo>
                <a:lnTo>
                  <a:pt x="145351" y="2064543"/>
                </a:lnTo>
                <a:cubicBezTo>
                  <a:pt x="147732" y="2059590"/>
                  <a:pt x="150685" y="2055113"/>
                  <a:pt x="154114" y="2051399"/>
                </a:cubicBezTo>
                <a:cubicBezTo>
                  <a:pt x="159543" y="2045588"/>
                  <a:pt x="165925" y="2041398"/>
                  <a:pt x="173354" y="2038730"/>
                </a:cubicBezTo>
                <a:cubicBezTo>
                  <a:pt x="180784" y="2036063"/>
                  <a:pt x="188594" y="2034730"/>
                  <a:pt x="196976" y="2034730"/>
                </a:cubicBezTo>
                <a:close/>
                <a:moveTo>
                  <a:pt x="850963" y="2034635"/>
                </a:moveTo>
                <a:cubicBezTo>
                  <a:pt x="866203" y="2034635"/>
                  <a:pt x="879252" y="2037302"/>
                  <a:pt x="890015" y="2042731"/>
                </a:cubicBezTo>
                <a:cubicBezTo>
                  <a:pt x="900779" y="2048160"/>
                  <a:pt x="908970" y="2055876"/>
                  <a:pt x="914685" y="2065782"/>
                </a:cubicBezTo>
                <a:lnTo>
                  <a:pt x="892111" y="2084641"/>
                </a:lnTo>
                <a:cubicBezTo>
                  <a:pt x="888301" y="2076545"/>
                  <a:pt x="882586" y="2070544"/>
                  <a:pt x="875061" y="2066544"/>
                </a:cubicBezTo>
                <a:cubicBezTo>
                  <a:pt x="867536" y="2062639"/>
                  <a:pt x="859726" y="2060638"/>
                  <a:pt x="851630" y="2060638"/>
                </a:cubicBezTo>
                <a:cubicBezTo>
                  <a:pt x="845153" y="2060638"/>
                  <a:pt x="839533" y="2061495"/>
                  <a:pt x="834866" y="2063115"/>
                </a:cubicBezTo>
                <a:cubicBezTo>
                  <a:pt x="830199" y="2064734"/>
                  <a:pt x="826674" y="2066925"/>
                  <a:pt x="824198" y="2069782"/>
                </a:cubicBezTo>
                <a:cubicBezTo>
                  <a:pt x="821816" y="2072640"/>
                  <a:pt x="820578" y="2075973"/>
                  <a:pt x="820578" y="2079879"/>
                </a:cubicBezTo>
                <a:cubicBezTo>
                  <a:pt x="820578" y="2083974"/>
                  <a:pt x="822102" y="2087499"/>
                  <a:pt x="825150" y="2090547"/>
                </a:cubicBezTo>
                <a:cubicBezTo>
                  <a:pt x="828198" y="2093595"/>
                  <a:pt x="833723" y="2095976"/>
                  <a:pt x="841628" y="2097595"/>
                </a:cubicBezTo>
                <a:lnTo>
                  <a:pt x="876395" y="2104930"/>
                </a:lnTo>
                <a:lnTo>
                  <a:pt x="876204" y="2104739"/>
                </a:lnTo>
                <a:cubicBezTo>
                  <a:pt x="890873" y="2107597"/>
                  <a:pt x="901160" y="2112454"/>
                  <a:pt x="907160" y="2119217"/>
                </a:cubicBezTo>
                <a:cubicBezTo>
                  <a:pt x="913066" y="2126075"/>
                  <a:pt x="916114" y="2134362"/>
                  <a:pt x="916114" y="2144077"/>
                </a:cubicBezTo>
                <a:cubicBezTo>
                  <a:pt x="916114" y="2153793"/>
                  <a:pt x="913542" y="2162365"/>
                  <a:pt x="908494" y="2169795"/>
                </a:cubicBezTo>
                <a:cubicBezTo>
                  <a:pt x="903446" y="2177224"/>
                  <a:pt x="896111" y="2182939"/>
                  <a:pt x="886586" y="2187035"/>
                </a:cubicBezTo>
                <a:cubicBezTo>
                  <a:pt x="877061" y="2191131"/>
                  <a:pt x="865727" y="2193131"/>
                  <a:pt x="852487" y="2193131"/>
                </a:cubicBezTo>
                <a:cubicBezTo>
                  <a:pt x="837247" y="2193131"/>
                  <a:pt x="823340" y="2190178"/>
                  <a:pt x="810767" y="2184273"/>
                </a:cubicBezTo>
                <a:cubicBezTo>
                  <a:pt x="798099" y="2178463"/>
                  <a:pt x="788193" y="2170081"/>
                  <a:pt x="780859" y="2159317"/>
                </a:cubicBezTo>
                <a:lnTo>
                  <a:pt x="803433" y="2139791"/>
                </a:lnTo>
                <a:cubicBezTo>
                  <a:pt x="807910" y="2148173"/>
                  <a:pt x="814292" y="2154840"/>
                  <a:pt x="822769" y="2159793"/>
                </a:cubicBezTo>
                <a:cubicBezTo>
                  <a:pt x="831151" y="2164747"/>
                  <a:pt x="841247" y="2167223"/>
                  <a:pt x="853058" y="2167223"/>
                </a:cubicBezTo>
                <a:cubicBezTo>
                  <a:pt x="862488" y="2167223"/>
                  <a:pt x="869822" y="2165604"/>
                  <a:pt x="875347" y="2162365"/>
                </a:cubicBezTo>
                <a:cubicBezTo>
                  <a:pt x="880776" y="2159127"/>
                  <a:pt x="883538" y="2154555"/>
                  <a:pt x="883538" y="2148649"/>
                </a:cubicBezTo>
                <a:cubicBezTo>
                  <a:pt x="883538" y="2144839"/>
                  <a:pt x="882300" y="2141410"/>
                  <a:pt x="879728" y="2138457"/>
                </a:cubicBezTo>
                <a:cubicBezTo>
                  <a:pt x="877157" y="2135505"/>
                  <a:pt x="872394" y="2133219"/>
                  <a:pt x="865250" y="2131599"/>
                </a:cubicBezTo>
                <a:lnTo>
                  <a:pt x="833247" y="2124932"/>
                </a:lnTo>
                <a:cubicBezTo>
                  <a:pt x="816959" y="2121693"/>
                  <a:pt x="805338" y="2116455"/>
                  <a:pt x="798480" y="2109216"/>
                </a:cubicBezTo>
                <a:cubicBezTo>
                  <a:pt x="791527" y="2101977"/>
                  <a:pt x="788098" y="2092738"/>
                  <a:pt x="788098" y="2081593"/>
                </a:cubicBezTo>
                <a:cubicBezTo>
                  <a:pt x="788098" y="2073306"/>
                  <a:pt x="790574" y="2065591"/>
                  <a:pt x="795432" y="2058448"/>
                </a:cubicBezTo>
                <a:cubicBezTo>
                  <a:pt x="800385" y="2051304"/>
                  <a:pt x="807529" y="2045589"/>
                  <a:pt x="816959" y="2041207"/>
                </a:cubicBezTo>
                <a:cubicBezTo>
                  <a:pt x="826388" y="2036826"/>
                  <a:pt x="837723" y="2034635"/>
                  <a:pt x="850963" y="2034635"/>
                </a:cubicBezTo>
                <a:close/>
                <a:moveTo>
                  <a:pt x="375856" y="2034635"/>
                </a:moveTo>
                <a:cubicBezTo>
                  <a:pt x="391096" y="2034635"/>
                  <a:pt x="404145" y="2037302"/>
                  <a:pt x="414909" y="2042731"/>
                </a:cubicBezTo>
                <a:cubicBezTo>
                  <a:pt x="425672" y="2048160"/>
                  <a:pt x="433863" y="2055876"/>
                  <a:pt x="439578" y="2065782"/>
                </a:cubicBezTo>
                <a:lnTo>
                  <a:pt x="417004" y="2084641"/>
                </a:lnTo>
                <a:cubicBezTo>
                  <a:pt x="413194" y="2076545"/>
                  <a:pt x="407384" y="2070449"/>
                  <a:pt x="399954" y="2066544"/>
                </a:cubicBezTo>
                <a:cubicBezTo>
                  <a:pt x="392525" y="2062639"/>
                  <a:pt x="384619" y="2060638"/>
                  <a:pt x="376523" y="2060638"/>
                </a:cubicBezTo>
                <a:cubicBezTo>
                  <a:pt x="370046" y="2060638"/>
                  <a:pt x="364426" y="2061495"/>
                  <a:pt x="359759" y="2063115"/>
                </a:cubicBezTo>
                <a:cubicBezTo>
                  <a:pt x="355092" y="2064734"/>
                  <a:pt x="351567" y="2066925"/>
                  <a:pt x="349091" y="2069782"/>
                </a:cubicBezTo>
                <a:cubicBezTo>
                  <a:pt x="346710" y="2072640"/>
                  <a:pt x="345471" y="2075973"/>
                  <a:pt x="345471" y="2079879"/>
                </a:cubicBezTo>
                <a:cubicBezTo>
                  <a:pt x="345471" y="2083974"/>
                  <a:pt x="346995" y="2087499"/>
                  <a:pt x="350043" y="2090547"/>
                </a:cubicBezTo>
                <a:cubicBezTo>
                  <a:pt x="353091" y="2093595"/>
                  <a:pt x="358616" y="2095976"/>
                  <a:pt x="366522" y="2097595"/>
                </a:cubicBezTo>
                <a:lnTo>
                  <a:pt x="401288" y="2104930"/>
                </a:lnTo>
                <a:lnTo>
                  <a:pt x="401097" y="2104739"/>
                </a:lnTo>
                <a:cubicBezTo>
                  <a:pt x="415766" y="2107597"/>
                  <a:pt x="426053" y="2112454"/>
                  <a:pt x="432054" y="2119217"/>
                </a:cubicBezTo>
                <a:cubicBezTo>
                  <a:pt x="438054" y="2126075"/>
                  <a:pt x="441007" y="2134362"/>
                  <a:pt x="441007" y="2144077"/>
                </a:cubicBezTo>
                <a:cubicBezTo>
                  <a:pt x="441007" y="2153793"/>
                  <a:pt x="438435" y="2162365"/>
                  <a:pt x="433387" y="2169795"/>
                </a:cubicBezTo>
                <a:cubicBezTo>
                  <a:pt x="428339" y="2177224"/>
                  <a:pt x="421005" y="2182939"/>
                  <a:pt x="411480" y="2187035"/>
                </a:cubicBezTo>
                <a:cubicBezTo>
                  <a:pt x="401955" y="2191131"/>
                  <a:pt x="390620" y="2193131"/>
                  <a:pt x="377380" y="2193131"/>
                </a:cubicBezTo>
                <a:cubicBezTo>
                  <a:pt x="362140" y="2193131"/>
                  <a:pt x="348234" y="2190178"/>
                  <a:pt x="335661" y="2184273"/>
                </a:cubicBezTo>
                <a:cubicBezTo>
                  <a:pt x="322992" y="2178463"/>
                  <a:pt x="313086" y="2170081"/>
                  <a:pt x="305752" y="2159317"/>
                </a:cubicBezTo>
                <a:lnTo>
                  <a:pt x="328326" y="2139791"/>
                </a:lnTo>
                <a:cubicBezTo>
                  <a:pt x="332803" y="2148173"/>
                  <a:pt x="339185" y="2154840"/>
                  <a:pt x="347662" y="2159793"/>
                </a:cubicBezTo>
                <a:cubicBezTo>
                  <a:pt x="356044" y="2164747"/>
                  <a:pt x="366141" y="2167223"/>
                  <a:pt x="377952" y="2167223"/>
                </a:cubicBezTo>
                <a:cubicBezTo>
                  <a:pt x="387381" y="2167223"/>
                  <a:pt x="394716" y="2165604"/>
                  <a:pt x="400240" y="2162365"/>
                </a:cubicBezTo>
                <a:cubicBezTo>
                  <a:pt x="405669" y="2159127"/>
                  <a:pt x="408432" y="2154555"/>
                  <a:pt x="408432" y="2148649"/>
                </a:cubicBezTo>
                <a:cubicBezTo>
                  <a:pt x="408432" y="2144839"/>
                  <a:pt x="407193" y="2141410"/>
                  <a:pt x="404622" y="2138457"/>
                </a:cubicBezTo>
                <a:cubicBezTo>
                  <a:pt x="402050" y="2135505"/>
                  <a:pt x="397287" y="2133219"/>
                  <a:pt x="390144" y="2131599"/>
                </a:cubicBezTo>
                <a:lnTo>
                  <a:pt x="358140" y="2124932"/>
                </a:lnTo>
                <a:cubicBezTo>
                  <a:pt x="341852" y="2121693"/>
                  <a:pt x="330231" y="2116455"/>
                  <a:pt x="323373" y="2109216"/>
                </a:cubicBezTo>
                <a:cubicBezTo>
                  <a:pt x="316420" y="2101977"/>
                  <a:pt x="312991" y="2092738"/>
                  <a:pt x="312991" y="2081593"/>
                </a:cubicBezTo>
                <a:cubicBezTo>
                  <a:pt x="312991" y="2073306"/>
                  <a:pt x="315468" y="2065591"/>
                  <a:pt x="320325" y="2058448"/>
                </a:cubicBezTo>
                <a:cubicBezTo>
                  <a:pt x="325278" y="2051304"/>
                  <a:pt x="332422" y="2045589"/>
                  <a:pt x="341852" y="2041207"/>
                </a:cubicBezTo>
                <a:cubicBezTo>
                  <a:pt x="351282" y="2036826"/>
                  <a:pt x="362616" y="2034635"/>
                  <a:pt x="375856" y="2034635"/>
                </a:cubicBezTo>
                <a:close/>
                <a:moveTo>
                  <a:pt x="1016412" y="1993106"/>
                </a:moveTo>
                <a:lnTo>
                  <a:pt x="1016412" y="2037873"/>
                </a:lnTo>
                <a:lnTo>
                  <a:pt x="1068800" y="2037873"/>
                </a:lnTo>
                <a:lnTo>
                  <a:pt x="1068800" y="2063496"/>
                </a:lnTo>
                <a:lnTo>
                  <a:pt x="1016412" y="2063496"/>
                </a:lnTo>
                <a:lnTo>
                  <a:pt x="1016412" y="2144553"/>
                </a:lnTo>
                <a:cubicBezTo>
                  <a:pt x="1016412" y="2152078"/>
                  <a:pt x="1018317" y="2157603"/>
                  <a:pt x="1022318" y="2161032"/>
                </a:cubicBezTo>
                <a:cubicBezTo>
                  <a:pt x="1026318" y="2164461"/>
                  <a:pt x="1031652" y="2166175"/>
                  <a:pt x="1038320" y="2166175"/>
                </a:cubicBezTo>
                <a:cubicBezTo>
                  <a:pt x="1043749" y="2166175"/>
                  <a:pt x="1048512" y="2165318"/>
                  <a:pt x="1052607" y="2163603"/>
                </a:cubicBezTo>
                <a:lnTo>
                  <a:pt x="1052702" y="2163603"/>
                </a:lnTo>
                <a:cubicBezTo>
                  <a:pt x="1056703" y="2161889"/>
                  <a:pt x="1060513" y="2159508"/>
                  <a:pt x="1063942" y="2156460"/>
                </a:cubicBezTo>
                <a:lnTo>
                  <a:pt x="1071276" y="2180272"/>
                </a:lnTo>
                <a:cubicBezTo>
                  <a:pt x="1066609" y="2184368"/>
                  <a:pt x="1060799" y="2187606"/>
                  <a:pt x="1054036" y="2189893"/>
                </a:cubicBezTo>
                <a:cubicBezTo>
                  <a:pt x="1047273" y="2192274"/>
                  <a:pt x="1040129" y="2193417"/>
                  <a:pt x="1031366" y="2193417"/>
                </a:cubicBezTo>
                <a:cubicBezTo>
                  <a:pt x="1022603" y="2193417"/>
                  <a:pt x="1014602" y="2191988"/>
                  <a:pt x="1007268" y="2189131"/>
                </a:cubicBezTo>
                <a:cubicBezTo>
                  <a:pt x="999934" y="2186273"/>
                  <a:pt x="994219" y="2181606"/>
                  <a:pt x="990218" y="2175224"/>
                </a:cubicBezTo>
                <a:cubicBezTo>
                  <a:pt x="986218" y="2168842"/>
                  <a:pt x="984027" y="2160460"/>
                  <a:pt x="983837" y="2150078"/>
                </a:cubicBezTo>
                <a:lnTo>
                  <a:pt x="983837" y="2063496"/>
                </a:lnTo>
                <a:lnTo>
                  <a:pt x="954595" y="2063496"/>
                </a:lnTo>
                <a:lnTo>
                  <a:pt x="954595" y="2037873"/>
                </a:lnTo>
                <a:lnTo>
                  <a:pt x="983837" y="2037873"/>
                </a:lnTo>
                <a:lnTo>
                  <a:pt x="983837" y="2002250"/>
                </a:lnTo>
                <a:close/>
                <a:moveTo>
                  <a:pt x="12668" y="1989105"/>
                </a:moveTo>
                <a:lnTo>
                  <a:pt x="45244" y="1989105"/>
                </a:lnTo>
                <a:lnTo>
                  <a:pt x="45244" y="2190273"/>
                </a:lnTo>
                <a:lnTo>
                  <a:pt x="12668" y="2190273"/>
                </a:lnTo>
                <a:close/>
                <a:moveTo>
                  <a:pt x="692943" y="1976913"/>
                </a:moveTo>
                <a:cubicBezTo>
                  <a:pt x="699039" y="1976913"/>
                  <a:pt x="703897" y="1978627"/>
                  <a:pt x="707421" y="1982056"/>
                </a:cubicBezTo>
                <a:cubicBezTo>
                  <a:pt x="710945" y="1985485"/>
                  <a:pt x="712755" y="1990343"/>
                  <a:pt x="712755" y="1996058"/>
                </a:cubicBezTo>
                <a:cubicBezTo>
                  <a:pt x="712755" y="2001773"/>
                  <a:pt x="710945" y="2006440"/>
                  <a:pt x="707421" y="2009965"/>
                </a:cubicBezTo>
                <a:cubicBezTo>
                  <a:pt x="703897" y="2013489"/>
                  <a:pt x="699039" y="2015299"/>
                  <a:pt x="692943" y="2015299"/>
                </a:cubicBezTo>
                <a:cubicBezTo>
                  <a:pt x="686847" y="2015299"/>
                  <a:pt x="681989" y="2013489"/>
                  <a:pt x="678465" y="2009965"/>
                </a:cubicBezTo>
                <a:cubicBezTo>
                  <a:pt x="674941" y="2006345"/>
                  <a:pt x="673131" y="2001964"/>
                  <a:pt x="673131" y="1996058"/>
                </a:cubicBezTo>
                <a:cubicBezTo>
                  <a:pt x="673131" y="1990153"/>
                  <a:pt x="674941" y="1985485"/>
                  <a:pt x="678465" y="1982056"/>
                </a:cubicBezTo>
                <a:cubicBezTo>
                  <a:pt x="681989" y="1978627"/>
                  <a:pt x="686847" y="1976913"/>
                  <a:pt x="692943" y="1976913"/>
                </a:cubicBezTo>
                <a:close/>
                <a:moveTo>
                  <a:pt x="631412" y="1976913"/>
                </a:moveTo>
                <a:cubicBezTo>
                  <a:pt x="637508" y="1976913"/>
                  <a:pt x="642366" y="1978627"/>
                  <a:pt x="645890" y="1982056"/>
                </a:cubicBezTo>
                <a:cubicBezTo>
                  <a:pt x="649414" y="1985485"/>
                  <a:pt x="651224" y="1990343"/>
                  <a:pt x="651224" y="1996058"/>
                </a:cubicBezTo>
                <a:cubicBezTo>
                  <a:pt x="651224" y="2001773"/>
                  <a:pt x="649414" y="2006440"/>
                  <a:pt x="645890" y="2009965"/>
                </a:cubicBezTo>
                <a:cubicBezTo>
                  <a:pt x="642366" y="2013489"/>
                  <a:pt x="637222" y="2015299"/>
                  <a:pt x="631412" y="2015299"/>
                </a:cubicBezTo>
                <a:cubicBezTo>
                  <a:pt x="625602" y="2015299"/>
                  <a:pt x="620744" y="2013489"/>
                  <a:pt x="617125" y="2009965"/>
                </a:cubicBezTo>
                <a:cubicBezTo>
                  <a:pt x="613410" y="2006345"/>
                  <a:pt x="611600" y="2001964"/>
                  <a:pt x="611600" y="1996058"/>
                </a:cubicBezTo>
                <a:cubicBezTo>
                  <a:pt x="611600" y="1990153"/>
                  <a:pt x="613505" y="1985485"/>
                  <a:pt x="617125" y="1982056"/>
                </a:cubicBezTo>
                <a:cubicBezTo>
                  <a:pt x="620744" y="1978627"/>
                  <a:pt x="625316" y="1976913"/>
                  <a:pt x="631412" y="1976913"/>
                </a:cubicBezTo>
                <a:close/>
                <a:moveTo>
                  <a:pt x="513111" y="1971675"/>
                </a:moveTo>
                <a:cubicBezTo>
                  <a:pt x="520065" y="1971675"/>
                  <a:pt x="525304" y="1973389"/>
                  <a:pt x="529113" y="1976818"/>
                </a:cubicBezTo>
                <a:cubicBezTo>
                  <a:pt x="532828" y="1980343"/>
                  <a:pt x="534733" y="1985296"/>
                  <a:pt x="534733" y="1991773"/>
                </a:cubicBezTo>
                <a:cubicBezTo>
                  <a:pt x="534733" y="1998250"/>
                  <a:pt x="532924" y="2003298"/>
                  <a:pt x="529113" y="2006822"/>
                </a:cubicBezTo>
                <a:cubicBezTo>
                  <a:pt x="525399" y="2010346"/>
                  <a:pt x="520255" y="2012156"/>
                  <a:pt x="513111" y="2012156"/>
                </a:cubicBezTo>
                <a:cubicBezTo>
                  <a:pt x="505968" y="2012156"/>
                  <a:pt x="500634" y="2010346"/>
                  <a:pt x="496824" y="2006822"/>
                </a:cubicBezTo>
                <a:cubicBezTo>
                  <a:pt x="493109" y="2003298"/>
                  <a:pt x="491204" y="1998250"/>
                  <a:pt x="491204" y="1991773"/>
                </a:cubicBezTo>
                <a:cubicBezTo>
                  <a:pt x="491204" y="1985296"/>
                  <a:pt x="493014" y="1980247"/>
                  <a:pt x="496824" y="1976818"/>
                </a:cubicBezTo>
                <a:cubicBezTo>
                  <a:pt x="500538" y="1973389"/>
                  <a:pt x="505968" y="1971675"/>
                  <a:pt x="513111" y="1971675"/>
                </a:cubicBezTo>
                <a:close/>
                <a:moveTo>
                  <a:pt x="1415033" y="1969293"/>
                </a:moveTo>
                <a:lnTo>
                  <a:pt x="1447609" y="1969293"/>
                </a:lnTo>
                <a:lnTo>
                  <a:pt x="1447609" y="2190273"/>
                </a:lnTo>
                <a:lnTo>
                  <a:pt x="1418653" y="2190273"/>
                </a:lnTo>
                <a:lnTo>
                  <a:pt x="1416938" y="2161698"/>
                </a:lnTo>
                <a:cubicBezTo>
                  <a:pt x="1415224" y="2165698"/>
                  <a:pt x="1413033" y="2169413"/>
                  <a:pt x="1410366" y="2172747"/>
                </a:cubicBezTo>
                <a:cubicBezTo>
                  <a:pt x="1405128" y="2179319"/>
                  <a:pt x="1398555" y="2184463"/>
                  <a:pt x="1390745" y="2187987"/>
                </a:cubicBezTo>
                <a:cubicBezTo>
                  <a:pt x="1382934" y="2191511"/>
                  <a:pt x="1374552" y="2193321"/>
                  <a:pt x="1365599" y="2193321"/>
                </a:cubicBezTo>
                <a:cubicBezTo>
                  <a:pt x="1353026" y="2193321"/>
                  <a:pt x="1341596" y="2190178"/>
                  <a:pt x="1331309" y="2183891"/>
                </a:cubicBezTo>
                <a:cubicBezTo>
                  <a:pt x="1321117" y="2177605"/>
                  <a:pt x="1313021" y="2168556"/>
                  <a:pt x="1307115" y="2156745"/>
                </a:cubicBezTo>
                <a:cubicBezTo>
                  <a:pt x="1301210" y="2144934"/>
                  <a:pt x="1298257" y="2131409"/>
                  <a:pt x="1298257" y="2114359"/>
                </a:cubicBezTo>
                <a:cubicBezTo>
                  <a:pt x="1298257" y="2097309"/>
                  <a:pt x="1301400" y="2082926"/>
                  <a:pt x="1307687" y="2071115"/>
                </a:cubicBezTo>
                <a:cubicBezTo>
                  <a:pt x="1313973" y="2059304"/>
                  <a:pt x="1322450" y="2050351"/>
                  <a:pt x="1333023" y="2044160"/>
                </a:cubicBezTo>
                <a:cubicBezTo>
                  <a:pt x="1343596" y="2037968"/>
                  <a:pt x="1354740" y="2034825"/>
                  <a:pt x="1367790" y="2034825"/>
                </a:cubicBezTo>
                <a:cubicBezTo>
                  <a:pt x="1380839" y="2034825"/>
                  <a:pt x="1391792" y="2038349"/>
                  <a:pt x="1400746" y="2045493"/>
                </a:cubicBezTo>
                <a:cubicBezTo>
                  <a:pt x="1406937" y="2050446"/>
                  <a:pt x="1411700" y="2056542"/>
                  <a:pt x="1415033" y="2063590"/>
                </a:cubicBezTo>
                <a:close/>
                <a:moveTo>
                  <a:pt x="1631441" y="1487042"/>
                </a:moveTo>
                <a:cubicBezTo>
                  <a:pt x="1615820" y="1487042"/>
                  <a:pt x="1602961" y="1491042"/>
                  <a:pt x="1593056" y="1499139"/>
                </a:cubicBezTo>
                <a:cubicBezTo>
                  <a:pt x="1583054" y="1507235"/>
                  <a:pt x="1575720" y="1519618"/>
                  <a:pt x="1570862" y="1536191"/>
                </a:cubicBezTo>
                <a:cubicBezTo>
                  <a:pt x="1566100" y="1552765"/>
                  <a:pt x="1563623" y="1574958"/>
                  <a:pt x="1563623" y="1601247"/>
                </a:cubicBezTo>
                <a:cubicBezTo>
                  <a:pt x="1563623" y="1627536"/>
                  <a:pt x="1566005" y="1649062"/>
                  <a:pt x="1570862" y="1665922"/>
                </a:cubicBezTo>
                <a:cubicBezTo>
                  <a:pt x="1575720" y="1682686"/>
                  <a:pt x="1583150" y="1695163"/>
                  <a:pt x="1593056" y="1703260"/>
                </a:cubicBezTo>
                <a:cubicBezTo>
                  <a:pt x="1602961" y="1711356"/>
                  <a:pt x="1615820" y="1715356"/>
                  <a:pt x="1631441" y="1715356"/>
                </a:cubicBezTo>
                <a:cubicBezTo>
                  <a:pt x="1647062" y="1715356"/>
                  <a:pt x="1659921" y="1711356"/>
                  <a:pt x="1669827" y="1703260"/>
                </a:cubicBezTo>
                <a:cubicBezTo>
                  <a:pt x="1679733" y="1695259"/>
                  <a:pt x="1687067" y="1682781"/>
                  <a:pt x="1691639" y="1665922"/>
                </a:cubicBezTo>
                <a:cubicBezTo>
                  <a:pt x="1696307" y="1649158"/>
                  <a:pt x="1698593" y="1628012"/>
                  <a:pt x="1698593" y="1601247"/>
                </a:cubicBezTo>
                <a:cubicBezTo>
                  <a:pt x="1698593" y="1574482"/>
                  <a:pt x="1696211" y="1552765"/>
                  <a:pt x="1691639" y="1536191"/>
                </a:cubicBezTo>
                <a:cubicBezTo>
                  <a:pt x="1686972" y="1519522"/>
                  <a:pt x="1679733" y="1507235"/>
                  <a:pt x="1669827" y="1499139"/>
                </a:cubicBezTo>
                <a:cubicBezTo>
                  <a:pt x="1659921" y="1491042"/>
                  <a:pt x="1647062" y="1487042"/>
                  <a:pt x="1631441" y="1487042"/>
                </a:cubicBezTo>
                <a:close/>
                <a:moveTo>
                  <a:pt x="640270" y="1487042"/>
                </a:moveTo>
                <a:cubicBezTo>
                  <a:pt x="624554" y="1487042"/>
                  <a:pt x="611791" y="1491042"/>
                  <a:pt x="601884" y="1499139"/>
                </a:cubicBezTo>
                <a:cubicBezTo>
                  <a:pt x="591883" y="1507235"/>
                  <a:pt x="584549" y="1519618"/>
                  <a:pt x="579691" y="1536191"/>
                </a:cubicBezTo>
                <a:cubicBezTo>
                  <a:pt x="574833" y="1552765"/>
                  <a:pt x="572452" y="1574958"/>
                  <a:pt x="572452" y="1601247"/>
                </a:cubicBezTo>
                <a:cubicBezTo>
                  <a:pt x="572452" y="1627536"/>
                  <a:pt x="574833" y="1649062"/>
                  <a:pt x="579691" y="1665922"/>
                </a:cubicBezTo>
                <a:cubicBezTo>
                  <a:pt x="584549" y="1682686"/>
                  <a:pt x="591979" y="1695163"/>
                  <a:pt x="601884" y="1703260"/>
                </a:cubicBezTo>
                <a:cubicBezTo>
                  <a:pt x="611791" y="1711356"/>
                  <a:pt x="624649" y="1715356"/>
                  <a:pt x="640270" y="1715356"/>
                </a:cubicBezTo>
                <a:cubicBezTo>
                  <a:pt x="655891" y="1715356"/>
                  <a:pt x="668750" y="1711356"/>
                  <a:pt x="678656" y="1703260"/>
                </a:cubicBezTo>
                <a:cubicBezTo>
                  <a:pt x="688562" y="1695259"/>
                  <a:pt x="695896" y="1682781"/>
                  <a:pt x="700468" y="1665922"/>
                </a:cubicBezTo>
                <a:cubicBezTo>
                  <a:pt x="705135" y="1649158"/>
                  <a:pt x="707421" y="1628012"/>
                  <a:pt x="707421" y="1601247"/>
                </a:cubicBezTo>
                <a:cubicBezTo>
                  <a:pt x="707421" y="1574482"/>
                  <a:pt x="705040" y="1552765"/>
                  <a:pt x="700468" y="1536191"/>
                </a:cubicBezTo>
                <a:cubicBezTo>
                  <a:pt x="695801" y="1519522"/>
                  <a:pt x="688562" y="1507235"/>
                  <a:pt x="678656" y="1499139"/>
                </a:cubicBezTo>
                <a:cubicBezTo>
                  <a:pt x="668750" y="1491042"/>
                  <a:pt x="655987" y="1487042"/>
                  <a:pt x="640270" y="1487042"/>
                </a:cubicBezTo>
                <a:close/>
                <a:moveTo>
                  <a:pt x="1176051" y="1372838"/>
                </a:moveTo>
                <a:lnTo>
                  <a:pt x="1337309" y="1372838"/>
                </a:lnTo>
                <a:lnTo>
                  <a:pt x="1337309" y="1641348"/>
                </a:lnTo>
                <a:cubicBezTo>
                  <a:pt x="1337309" y="1703260"/>
                  <a:pt x="1318926" y="1751266"/>
                  <a:pt x="1281969" y="1785366"/>
                </a:cubicBezTo>
                <a:cubicBezTo>
                  <a:pt x="1245012" y="1819560"/>
                  <a:pt x="1191672" y="1836610"/>
                  <a:pt x="1122045" y="1836610"/>
                </a:cubicBezTo>
                <a:cubicBezTo>
                  <a:pt x="1070800" y="1836610"/>
                  <a:pt x="1029843" y="1827657"/>
                  <a:pt x="999172" y="1809655"/>
                </a:cubicBezTo>
                <a:cubicBezTo>
                  <a:pt x="968502" y="1791652"/>
                  <a:pt x="947547" y="1766982"/>
                  <a:pt x="936212" y="1735550"/>
                </a:cubicBezTo>
                <a:cubicBezTo>
                  <a:pt x="924877" y="1704213"/>
                  <a:pt x="922210" y="1668684"/>
                  <a:pt x="928211" y="1628965"/>
                </a:cubicBezTo>
                <a:lnTo>
                  <a:pt x="1088136" y="1602009"/>
                </a:lnTo>
                <a:cubicBezTo>
                  <a:pt x="1082135" y="1645348"/>
                  <a:pt x="1082992" y="1675161"/>
                  <a:pt x="1090612" y="1691259"/>
                </a:cubicBezTo>
                <a:cubicBezTo>
                  <a:pt x="1098232" y="1707356"/>
                  <a:pt x="1111472" y="1715452"/>
                  <a:pt x="1130427" y="1715452"/>
                </a:cubicBezTo>
                <a:cubicBezTo>
                  <a:pt x="1146048" y="1715452"/>
                  <a:pt x="1157668" y="1708785"/>
                  <a:pt x="1165002" y="1695355"/>
                </a:cubicBezTo>
                <a:cubicBezTo>
                  <a:pt x="1172337" y="1682019"/>
                  <a:pt x="1176051" y="1660112"/>
                  <a:pt x="1176051" y="1629632"/>
                </a:cubicBezTo>
                <a:close/>
                <a:moveTo>
                  <a:pt x="0" y="1372838"/>
                </a:moveTo>
                <a:lnTo>
                  <a:pt x="161258" y="1372838"/>
                </a:lnTo>
                <a:lnTo>
                  <a:pt x="161258" y="1711261"/>
                </a:lnTo>
                <a:lnTo>
                  <a:pt x="368237" y="1711261"/>
                </a:lnTo>
                <a:lnTo>
                  <a:pt x="368237" y="1829657"/>
                </a:lnTo>
                <a:lnTo>
                  <a:pt x="0" y="1829657"/>
                </a:lnTo>
                <a:close/>
                <a:moveTo>
                  <a:pt x="1631441" y="1365884"/>
                </a:moveTo>
                <a:cubicBezTo>
                  <a:pt x="1679924" y="1365884"/>
                  <a:pt x="1721453" y="1375123"/>
                  <a:pt x="1756028" y="1393602"/>
                </a:cubicBezTo>
                <a:cubicBezTo>
                  <a:pt x="1790699" y="1412080"/>
                  <a:pt x="1817179" y="1438846"/>
                  <a:pt x="1835657" y="1473898"/>
                </a:cubicBezTo>
                <a:cubicBezTo>
                  <a:pt x="1854136" y="1508950"/>
                  <a:pt x="1863375" y="1551431"/>
                  <a:pt x="1863375" y="1601247"/>
                </a:cubicBezTo>
                <a:cubicBezTo>
                  <a:pt x="1863375" y="1651063"/>
                  <a:pt x="1854136" y="1693544"/>
                  <a:pt x="1835657" y="1728596"/>
                </a:cubicBezTo>
                <a:cubicBezTo>
                  <a:pt x="1817179" y="1763648"/>
                  <a:pt x="1790604" y="1790413"/>
                  <a:pt x="1756028" y="1808892"/>
                </a:cubicBezTo>
                <a:cubicBezTo>
                  <a:pt x="1721453" y="1827370"/>
                  <a:pt x="1679924" y="1836610"/>
                  <a:pt x="1631441" y="1836610"/>
                </a:cubicBezTo>
                <a:cubicBezTo>
                  <a:pt x="1583531" y="1836610"/>
                  <a:pt x="1542097" y="1827370"/>
                  <a:pt x="1507235" y="1808892"/>
                </a:cubicBezTo>
                <a:cubicBezTo>
                  <a:pt x="1472374" y="1790413"/>
                  <a:pt x="1445609" y="1763648"/>
                  <a:pt x="1426940" y="1728596"/>
                </a:cubicBezTo>
                <a:cubicBezTo>
                  <a:pt x="1408271" y="1693544"/>
                  <a:pt x="1398936" y="1651063"/>
                  <a:pt x="1398936" y="1601247"/>
                </a:cubicBezTo>
                <a:cubicBezTo>
                  <a:pt x="1398936" y="1551431"/>
                  <a:pt x="1408271" y="1508950"/>
                  <a:pt x="1426940" y="1473898"/>
                </a:cubicBezTo>
                <a:cubicBezTo>
                  <a:pt x="1445609" y="1438846"/>
                  <a:pt x="1472374" y="1412080"/>
                  <a:pt x="1507235" y="1393602"/>
                </a:cubicBezTo>
                <a:cubicBezTo>
                  <a:pt x="1542002" y="1375123"/>
                  <a:pt x="1582959" y="1365884"/>
                  <a:pt x="1631441" y="1365884"/>
                </a:cubicBezTo>
                <a:close/>
                <a:moveTo>
                  <a:pt x="640270" y="1365884"/>
                </a:moveTo>
                <a:cubicBezTo>
                  <a:pt x="688752" y="1365884"/>
                  <a:pt x="730281" y="1375123"/>
                  <a:pt x="764857" y="1393602"/>
                </a:cubicBezTo>
                <a:cubicBezTo>
                  <a:pt x="799528" y="1412080"/>
                  <a:pt x="826008" y="1438846"/>
                  <a:pt x="844486" y="1473898"/>
                </a:cubicBezTo>
                <a:cubicBezTo>
                  <a:pt x="862965" y="1508950"/>
                  <a:pt x="872204" y="1551431"/>
                  <a:pt x="872204" y="1601247"/>
                </a:cubicBezTo>
                <a:cubicBezTo>
                  <a:pt x="872204" y="1651063"/>
                  <a:pt x="862965" y="1693544"/>
                  <a:pt x="844486" y="1728596"/>
                </a:cubicBezTo>
                <a:cubicBezTo>
                  <a:pt x="826008" y="1763648"/>
                  <a:pt x="799433" y="1790413"/>
                  <a:pt x="764857" y="1808892"/>
                </a:cubicBezTo>
                <a:cubicBezTo>
                  <a:pt x="730281" y="1827370"/>
                  <a:pt x="688181" y="1836610"/>
                  <a:pt x="640270" y="1836610"/>
                </a:cubicBezTo>
                <a:cubicBezTo>
                  <a:pt x="592359" y="1836610"/>
                  <a:pt x="550926" y="1827370"/>
                  <a:pt x="516064" y="1808892"/>
                </a:cubicBezTo>
                <a:cubicBezTo>
                  <a:pt x="481203" y="1790413"/>
                  <a:pt x="454437" y="1763648"/>
                  <a:pt x="435768" y="1728596"/>
                </a:cubicBezTo>
                <a:cubicBezTo>
                  <a:pt x="417099" y="1693544"/>
                  <a:pt x="407765" y="1651063"/>
                  <a:pt x="407765" y="1601247"/>
                </a:cubicBezTo>
                <a:cubicBezTo>
                  <a:pt x="407765" y="1551431"/>
                  <a:pt x="417099" y="1508950"/>
                  <a:pt x="435768" y="1473898"/>
                </a:cubicBezTo>
                <a:cubicBezTo>
                  <a:pt x="454437" y="1438846"/>
                  <a:pt x="481203" y="1412080"/>
                  <a:pt x="516064" y="1393602"/>
                </a:cubicBezTo>
                <a:cubicBezTo>
                  <a:pt x="550831" y="1375123"/>
                  <a:pt x="591788" y="1365884"/>
                  <a:pt x="640270" y="1365884"/>
                </a:cubicBezTo>
                <a:close/>
                <a:moveTo>
                  <a:pt x="421385" y="1022604"/>
                </a:moveTo>
                <a:cubicBezTo>
                  <a:pt x="472154" y="1022604"/>
                  <a:pt x="498728" y="1035177"/>
                  <a:pt x="522160" y="1046226"/>
                </a:cubicBezTo>
                <a:cubicBezTo>
                  <a:pt x="541877" y="1055560"/>
                  <a:pt x="557498" y="1062895"/>
                  <a:pt x="591978" y="1062895"/>
                </a:cubicBezTo>
                <a:cubicBezTo>
                  <a:pt x="626458" y="1062895"/>
                  <a:pt x="642080" y="1055560"/>
                  <a:pt x="661796" y="1046226"/>
                </a:cubicBezTo>
                <a:cubicBezTo>
                  <a:pt x="685228" y="1035177"/>
                  <a:pt x="711898" y="1022604"/>
                  <a:pt x="762571" y="1022604"/>
                </a:cubicBezTo>
                <a:cubicBezTo>
                  <a:pt x="813244" y="1022604"/>
                  <a:pt x="839819" y="1035177"/>
                  <a:pt x="863250" y="1046226"/>
                </a:cubicBezTo>
                <a:cubicBezTo>
                  <a:pt x="882967" y="1055560"/>
                  <a:pt x="898493" y="1062895"/>
                  <a:pt x="933068" y="1062895"/>
                </a:cubicBezTo>
                <a:cubicBezTo>
                  <a:pt x="967644" y="1062895"/>
                  <a:pt x="983170" y="1055560"/>
                  <a:pt x="1002887" y="1046226"/>
                </a:cubicBezTo>
                <a:cubicBezTo>
                  <a:pt x="1026318" y="1035177"/>
                  <a:pt x="1052893" y="1022604"/>
                  <a:pt x="1103661" y="1022604"/>
                </a:cubicBezTo>
                <a:cubicBezTo>
                  <a:pt x="1154429" y="1022604"/>
                  <a:pt x="1180909" y="1035177"/>
                  <a:pt x="1204340" y="1046226"/>
                </a:cubicBezTo>
                <a:cubicBezTo>
                  <a:pt x="1224057" y="1055560"/>
                  <a:pt x="1239773" y="1062895"/>
                  <a:pt x="1274254" y="1062895"/>
                </a:cubicBezTo>
                <a:cubicBezTo>
                  <a:pt x="1308734" y="1062895"/>
                  <a:pt x="1324355" y="1055560"/>
                  <a:pt x="1344072" y="1046226"/>
                </a:cubicBezTo>
                <a:cubicBezTo>
                  <a:pt x="1367504" y="1035177"/>
                  <a:pt x="1393983" y="1022604"/>
                  <a:pt x="1444751" y="1022604"/>
                </a:cubicBezTo>
                <a:cubicBezTo>
                  <a:pt x="1495520" y="1022604"/>
                  <a:pt x="1522094" y="1035177"/>
                  <a:pt x="1545526" y="1046226"/>
                </a:cubicBezTo>
                <a:cubicBezTo>
                  <a:pt x="1565243" y="1055560"/>
                  <a:pt x="1580864" y="1062895"/>
                  <a:pt x="1615344" y="1062895"/>
                </a:cubicBezTo>
                <a:cubicBezTo>
                  <a:pt x="1649825" y="1062895"/>
                  <a:pt x="1665446" y="1055560"/>
                  <a:pt x="1685162" y="1046226"/>
                </a:cubicBezTo>
                <a:cubicBezTo>
                  <a:pt x="1696497" y="1040892"/>
                  <a:pt x="1708499" y="1035177"/>
                  <a:pt x="1723643" y="1030700"/>
                </a:cubicBezTo>
                <a:lnTo>
                  <a:pt x="1723643" y="1107948"/>
                </a:lnTo>
                <a:cubicBezTo>
                  <a:pt x="1721167" y="1109186"/>
                  <a:pt x="1718595" y="1110329"/>
                  <a:pt x="1716023" y="1111567"/>
                </a:cubicBezTo>
                <a:cubicBezTo>
                  <a:pt x="1692592" y="1122617"/>
                  <a:pt x="1666112" y="1135190"/>
                  <a:pt x="1615344" y="1135190"/>
                </a:cubicBezTo>
                <a:cubicBezTo>
                  <a:pt x="1564576" y="1135190"/>
                  <a:pt x="1538001" y="1122617"/>
                  <a:pt x="1514570" y="1111567"/>
                </a:cubicBezTo>
                <a:cubicBezTo>
                  <a:pt x="1494853" y="1102233"/>
                  <a:pt x="1479232" y="1094804"/>
                  <a:pt x="1444751" y="1094804"/>
                </a:cubicBezTo>
                <a:cubicBezTo>
                  <a:pt x="1410271" y="1094804"/>
                  <a:pt x="1394650" y="1102233"/>
                  <a:pt x="1374933" y="1111567"/>
                </a:cubicBezTo>
                <a:cubicBezTo>
                  <a:pt x="1351502" y="1122617"/>
                  <a:pt x="1325022" y="1135190"/>
                  <a:pt x="1274254" y="1135190"/>
                </a:cubicBezTo>
                <a:cubicBezTo>
                  <a:pt x="1223486" y="1135190"/>
                  <a:pt x="1196911" y="1122617"/>
                  <a:pt x="1173479" y="1111567"/>
                </a:cubicBezTo>
                <a:cubicBezTo>
                  <a:pt x="1153763" y="1102233"/>
                  <a:pt x="1138237" y="1094804"/>
                  <a:pt x="1103661" y="1094804"/>
                </a:cubicBezTo>
                <a:cubicBezTo>
                  <a:pt x="1069085" y="1094804"/>
                  <a:pt x="1053560" y="1102233"/>
                  <a:pt x="1033843" y="1111567"/>
                </a:cubicBezTo>
                <a:cubicBezTo>
                  <a:pt x="1010411" y="1122617"/>
                  <a:pt x="983837" y="1135190"/>
                  <a:pt x="933068" y="1135190"/>
                </a:cubicBezTo>
                <a:cubicBezTo>
                  <a:pt x="882300" y="1135190"/>
                  <a:pt x="855821" y="1122617"/>
                  <a:pt x="832389" y="1111567"/>
                </a:cubicBezTo>
                <a:cubicBezTo>
                  <a:pt x="812672" y="1102233"/>
                  <a:pt x="797147" y="1094804"/>
                  <a:pt x="762571" y="1094804"/>
                </a:cubicBezTo>
                <a:cubicBezTo>
                  <a:pt x="727995" y="1094804"/>
                  <a:pt x="712374" y="1102233"/>
                  <a:pt x="692657" y="1111567"/>
                </a:cubicBezTo>
                <a:cubicBezTo>
                  <a:pt x="669321" y="1122617"/>
                  <a:pt x="642746" y="1135190"/>
                  <a:pt x="591978" y="1135190"/>
                </a:cubicBezTo>
                <a:cubicBezTo>
                  <a:pt x="541210" y="1135190"/>
                  <a:pt x="514635" y="1122617"/>
                  <a:pt x="491204" y="1111567"/>
                </a:cubicBezTo>
                <a:cubicBezTo>
                  <a:pt x="471487" y="1102233"/>
                  <a:pt x="455866" y="1094804"/>
                  <a:pt x="421385" y="1094804"/>
                </a:cubicBezTo>
                <a:cubicBezTo>
                  <a:pt x="386905" y="1094804"/>
                  <a:pt x="371284" y="1102233"/>
                  <a:pt x="351567" y="1111567"/>
                </a:cubicBezTo>
                <a:cubicBezTo>
                  <a:pt x="328136" y="1122617"/>
                  <a:pt x="301656" y="1135190"/>
                  <a:pt x="250888" y="1135190"/>
                </a:cubicBezTo>
                <a:cubicBezTo>
                  <a:pt x="200120" y="1135190"/>
                  <a:pt x="173545" y="1122617"/>
                  <a:pt x="150113" y="1111567"/>
                </a:cubicBezTo>
                <a:cubicBezTo>
                  <a:pt x="146589" y="1109853"/>
                  <a:pt x="143160" y="1108234"/>
                  <a:pt x="139731" y="1106710"/>
                </a:cubicBezTo>
                <a:lnTo>
                  <a:pt x="139731" y="1029938"/>
                </a:lnTo>
                <a:cubicBezTo>
                  <a:pt x="156209" y="1034510"/>
                  <a:pt x="169068" y="1040606"/>
                  <a:pt x="181070" y="1046226"/>
                </a:cubicBezTo>
                <a:cubicBezTo>
                  <a:pt x="200786" y="1055560"/>
                  <a:pt x="216407" y="1062895"/>
                  <a:pt x="250888" y="1062895"/>
                </a:cubicBezTo>
                <a:cubicBezTo>
                  <a:pt x="285368" y="1062895"/>
                  <a:pt x="300989" y="1055560"/>
                  <a:pt x="320706" y="1046226"/>
                </a:cubicBezTo>
                <a:cubicBezTo>
                  <a:pt x="344138" y="1035177"/>
                  <a:pt x="370617" y="1022604"/>
                  <a:pt x="421385" y="1022604"/>
                </a:cubicBezTo>
                <a:close/>
                <a:moveTo>
                  <a:pt x="353758" y="749427"/>
                </a:moveTo>
                <a:lnTo>
                  <a:pt x="387286" y="749427"/>
                </a:lnTo>
                <a:lnTo>
                  <a:pt x="387286" y="840200"/>
                </a:lnTo>
                <a:lnTo>
                  <a:pt x="353758" y="840200"/>
                </a:lnTo>
                <a:close/>
                <a:moveTo>
                  <a:pt x="353758" y="609123"/>
                </a:moveTo>
                <a:lnTo>
                  <a:pt x="387286" y="609123"/>
                </a:lnTo>
                <a:lnTo>
                  <a:pt x="387286" y="688181"/>
                </a:lnTo>
                <a:lnTo>
                  <a:pt x="353758" y="688181"/>
                </a:lnTo>
                <a:close/>
                <a:moveTo>
                  <a:pt x="1567053" y="582358"/>
                </a:moveTo>
                <a:lnTo>
                  <a:pt x="1600581" y="582358"/>
                </a:lnTo>
                <a:lnTo>
                  <a:pt x="1600581" y="661416"/>
                </a:lnTo>
                <a:lnTo>
                  <a:pt x="1567053" y="661416"/>
                </a:lnTo>
                <a:close/>
                <a:moveTo>
                  <a:pt x="747808" y="463868"/>
                </a:moveTo>
                <a:cubicBezTo>
                  <a:pt x="654558" y="463868"/>
                  <a:pt x="574358" y="522542"/>
                  <a:pt x="539877" y="606076"/>
                </a:cubicBezTo>
                <a:lnTo>
                  <a:pt x="539877" y="606171"/>
                </a:lnTo>
                <a:cubicBezTo>
                  <a:pt x="528257" y="634270"/>
                  <a:pt x="521875" y="663702"/>
                  <a:pt x="521875" y="697516"/>
                </a:cubicBezTo>
                <a:cubicBezTo>
                  <a:pt x="521875" y="731330"/>
                  <a:pt x="528638" y="754475"/>
                  <a:pt x="542449" y="768191"/>
                </a:cubicBezTo>
                <a:cubicBezTo>
                  <a:pt x="554355" y="780002"/>
                  <a:pt x="573215" y="786575"/>
                  <a:pt x="596646" y="790099"/>
                </a:cubicBezTo>
                <a:cubicBezTo>
                  <a:pt x="615315" y="792956"/>
                  <a:pt x="637032" y="793909"/>
                  <a:pt x="660559" y="794099"/>
                </a:cubicBezTo>
                <a:cubicBezTo>
                  <a:pt x="629793" y="764096"/>
                  <a:pt x="598742" y="733615"/>
                  <a:pt x="593312" y="727234"/>
                </a:cubicBezTo>
                <a:lnTo>
                  <a:pt x="648367" y="680371"/>
                </a:lnTo>
                <a:cubicBezTo>
                  <a:pt x="652367" y="684943"/>
                  <a:pt x="675513" y="707803"/>
                  <a:pt x="704469" y="735997"/>
                </a:cubicBezTo>
                <a:cubicBezTo>
                  <a:pt x="705612" y="664178"/>
                  <a:pt x="705707" y="609029"/>
                  <a:pt x="704183" y="597884"/>
                </a:cubicBezTo>
                <a:cubicBezTo>
                  <a:pt x="704374" y="598742"/>
                  <a:pt x="704660" y="599885"/>
                  <a:pt x="704660" y="599885"/>
                </a:cubicBezTo>
                <a:lnTo>
                  <a:pt x="774668" y="582073"/>
                </a:lnTo>
                <a:cubicBezTo>
                  <a:pt x="777145" y="591979"/>
                  <a:pt x="778002" y="635127"/>
                  <a:pt x="777240" y="710851"/>
                </a:cubicBezTo>
                <a:lnTo>
                  <a:pt x="876395" y="590074"/>
                </a:lnTo>
                <a:lnTo>
                  <a:pt x="932212" y="635889"/>
                </a:lnTo>
                <a:lnTo>
                  <a:pt x="802386" y="794004"/>
                </a:lnTo>
                <a:cubicBezTo>
                  <a:pt x="805529" y="794004"/>
                  <a:pt x="808768" y="794004"/>
                  <a:pt x="811816" y="794004"/>
                </a:cubicBezTo>
                <a:cubicBezTo>
                  <a:pt x="875348" y="794385"/>
                  <a:pt x="928592" y="792385"/>
                  <a:pt x="953167" y="768096"/>
                </a:cubicBezTo>
                <a:cubicBezTo>
                  <a:pt x="967073" y="754380"/>
                  <a:pt x="973741" y="731234"/>
                  <a:pt x="973741" y="697421"/>
                </a:cubicBezTo>
                <a:cubicBezTo>
                  <a:pt x="973741" y="568643"/>
                  <a:pt x="872395" y="463868"/>
                  <a:pt x="747808" y="463868"/>
                </a:cubicBezTo>
                <a:close/>
                <a:moveTo>
                  <a:pt x="965073" y="385477"/>
                </a:moveTo>
                <a:lnTo>
                  <a:pt x="1035939" y="609124"/>
                </a:lnTo>
                <a:lnTo>
                  <a:pt x="1288828" y="609124"/>
                </a:lnTo>
                <a:lnTo>
                  <a:pt x="1359599" y="385477"/>
                </a:lnTo>
                <a:close/>
                <a:moveTo>
                  <a:pt x="1528857" y="372903"/>
                </a:moveTo>
                <a:lnTo>
                  <a:pt x="1562290" y="372903"/>
                </a:lnTo>
                <a:lnTo>
                  <a:pt x="1562290" y="451961"/>
                </a:lnTo>
                <a:lnTo>
                  <a:pt x="1528857" y="451961"/>
                </a:lnTo>
                <a:close/>
                <a:moveTo>
                  <a:pt x="1564672" y="145160"/>
                </a:moveTo>
                <a:cubicBezTo>
                  <a:pt x="1590104" y="145160"/>
                  <a:pt x="1610678" y="165734"/>
                  <a:pt x="1610678" y="191166"/>
                </a:cubicBezTo>
                <a:cubicBezTo>
                  <a:pt x="1610678" y="216598"/>
                  <a:pt x="1590104" y="237172"/>
                  <a:pt x="1564672" y="237172"/>
                </a:cubicBezTo>
                <a:cubicBezTo>
                  <a:pt x="1539240" y="237172"/>
                  <a:pt x="1518666" y="216598"/>
                  <a:pt x="1518666" y="191166"/>
                </a:cubicBezTo>
                <a:cubicBezTo>
                  <a:pt x="1518666" y="165734"/>
                  <a:pt x="1539240" y="145160"/>
                  <a:pt x="1564672" y="145160"/>
                </a:cubicBezTo>
                <a:close/>
                <a:moveTo>
                  <a:pt x="1406271" y="0"/>
                </a:moveTo>
                <a:lnTo>
                  <a:pt x="1723073" y="0"/>
                </a:lnTo>
                <a:lnTo>
                  <a:pt x="1723073" y="922877"/>
                </a:lnTo>
                <a:lnTo>
                  <a:pt x="1650873" y="922877"/>
                </a:lnTo>
                <a:lnTo>
                  <a:pt x="1650873" y="72295"/>
                </a:lnTo>
                <a:lnTo>
                  <a:pt x="1478566" y="72295"/>
                </a:lnTo>
                <a:lnTo>
                  <a:pt x="1478566" y="922877"/>
                </a:lnTo>
                <a:lnTo>
                  <a:pt x="1406271" y="922877"/>
                </a:lnTo>
                <a:lnTo>
                  <a:pt x="1406271" y="477393"/>
                </a:lnTo>
                <a:lnTo>
                  <a:pt x="1341692" y="681323"/>
                </a:lnTo>
                <a:lnTo>
                  <a:pt x="1309116" y="681323"/>
                </a:lnTo>
                <a:lnTo>
                  <a:pt x="1309116" y="922877"/>
                </a:lnTo>
                <a:lnTo>
                  <a:pt x="1236821" y="922877"/>
                </a:lnTo>
                <a:lnTo>
                  <a:pt x="1236821" y="692468"/>
                </a:lnTo>
                <a:lnTo>
                  <a:pt x="1115949" y="692468"/>
                </a:lnTo>
                <a:lnTo>
                  <a:pt x="1115949" y="922877"/>
                </a:lnTo>
                <a:lnTo>
                  <a:pt x="1043654" y="922877"/>
                </a:lnTo>
                <a:lnTo>
                  <a:pt x="1043654" y="733806"/>
                </a:lnTo>
                <a:cubicBezTo>
                  <a:pt x="1038606" y="769906"/>
                  <a:pt x="1025462" y="798100"/>
                  <a:pt x="1003935" y="819436"/>
                </a:cubicBezTo>
                <a:cubicBezTo>
                  <a:pt x="961835" y="861155"/>
                  <a:pt x="898398" y="866299"/>
                  <a:pt x="824103" y="866299"/>
                </a:cubicBezTo>
                <a:cubicBezTo>
                  <a:pt x="812102" y="866299"/>
                  <a:pt x="799814" y="866204"/>
                  <a:pt x="787337" y="866013"/>
                </a:cubicBezTo>
                <a:lnTo>
                  <a:pt x="783812" y="866013"/>
                </a:lnTo>
                <a:cubicBezTo>
                  <a:pt x="780669" y="866013"/>
                  <a:pt x="777431" y="866013"/>
                  <a:pt x="774287" y="866013"/>
                </a:cubicBezTo>
                <a:cubicBezTo>
                  <a:pt x="773906" y="884111"/>
                  <a:pt x="774859" y="903065"/>
                  <a:pt x="774287" y="922877"/>
                </a:cubicBezTo>
                <a:lnTo>
                  <a:pt x="701992" y="922877"/>
                </a:lnTo>
                <a:cubicBezTo>
                  <a:pt x="702469" y="904113"/>
                  <a:pt x="701516" y="885063"/>
                  <a:pt x="701992" y="866108"/>
                </a:cubicBezTo>
                <a:cubicBezTo>
                  <a:pt x="664178" y="866394"/>
                  <a:pt x="628650" y="866680"/>
                  <a:pt x="596646" y="862870"/>
                </a:cubicBezTo>
                <a:lnTo>
                  <a:pt x="596646" y="922877"/>
                </a:lnTo>
                <a:lnTo>
                  <a:pt x="524447" y="922877"/>
                </a:lnTo>
                <a:lnTo>
                  <a:pt x="524447" y="842963"/>
                </a:lnTo>
                <a:cubicBezTo>
                  <a:pt x="512445" y="836867"/>
                  <a:pt x="501491" y="829151"/>
                  <a:pt x="491681" y="819436"/>
                </a:cubicBezTo>
                <a:cubicBezTo>
                  <a:pt x="463391" y="791432"/>
                  <a:pt x="449675" y="751523"/>
                  <a:pt x="449675" y="697421"/>
                </a:cubicBezTo>
                <a:cubicBezTo>
                  <a:pt x="449675" y="666464"/>
                  <a:pt x="454152" y="636651"/>
                  <a:pt x="462534" y="608457"/>
                </a:cubicBezTo>
                <a:lnTo>
                  <a:pt x="372142" y="394240"/>
                </a:lnTo>
                <a:lnTo>
                  <a:pt x="212407" y="755428"/>
                </a:lnTo>
                <a:lnTo>
                  <a:pt x="212407" y="922877"/>
                </a:lnTo>
                <a:lnTo>
                  <a:pt x="140208" y="922877"/>
                </a:lnTo>
                <a:lnTo>
                  <a:pt x="140208" y="740188"/>
                </a:lnTo>
                <a:lnTo>
                  <a:pt x="373666" y="212122"/>
                </a:lnTo>
                <a:lnTo>
                  <a:pt x="504158" y="521399"/>
                </a:lnTo>
                <a:cubicBezTo>
                  <a:pt x="558165" y="443008"/>
                  <a:pt x="647224" y="391668"/>
                  <a:pt x="747808" y="391668"/>
                </a:cubicBezTo>
                <a:cubicBezTo>
                  <a:pt x="805910" y="391668"/>
                  <a:pt x="860203" y="408813"/>
                  <a:pt x="906113" y="438436"/>
                </a:cubicBezTo>
                <a:lnTo>
                  <a:pt x="866489" y="313182"/>
                </a:lnTo>
                <a:lnTo>
                  <a:pt x="1406271" y="313182"/>
                </a:lnTo>
                <a:close/>
              </a:path>
            </a:pathLst>
          </a:custGeom>
          <a:solidFill>
            <a:schemeClr val="l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28650" y="817418"/>
            <a:ext cx="7886700" cy="443700"/>
          </a:xfrm>
          <a:prstGeom prst="rect">
            <a:avLst/>
          </a:prstGeom>
          <a:noFill/>
          <a:ln>
            <a:noFill/>
          </a:ln>
        </p:spPr>
        <p:txBody>
          <a:bodyPr anchorCtr="0" anchor="ctr" bIns="0" lIns="0" spcFirstLastPara="1" rIns="0" wrap="square" tIns="0">
            <a:noAutofit/>
          </a:bodyPr>
          <a:lstStyle>
            <a:lvl1pPr lvl="0" marR="0" rtl="0" algn="l">
              <a:lnSpc>
                <a:spcPct val="90000"/>
              </a:lnSpc>
              <a:spcBef>
                <a:spcPts val="0"/>
              </a:spcBef>
              <a:spcAft>
                <a:spcPts val="0"/>
              </a:spcAft>
              <a:buClr>
                <a:schemeClr val="dk1"/>
              </a:buClr>
              <a:buSzPts val="2700"/>
              <a:buFont typeface="Arial"/>
              <a:buNone/>
              <a:defRPr b="0" i="0" sz="2700" u="none" cap="none" strike="noStrike">
                <a:solidFill>
                  <a:schemeClr val="dk1"/>
                </a:solidFill>
                <a:latin typeface="Arial"/>
                <a:ea typeface="Arial"/>
                <a:cs typeface="Arial"/>
                <a:sym typeface="Arial"/>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7" name="Google Shape;7;p1"/>
          <p:cNvSpPr txBox="1"/>
          <p:nvPr>
            <p:ph idx="1" type="body"/>
          </p:nvPr>
        </p:nvSpPr>
        <p:spPr>
          <a:xfrm>
            <a:off x="628650" y="1369219"/>
            <a:ext cx="7886700" cy="3263400"/>
          </a:xfrm>
          <a:prstGeom prst="rect">
            <a:avLst/>
          </a:prstGeom>
          <a:noFill/>
          <a:ln>
            <a:noFill/>
          </a:ln>
        </p:spPr>
        <p:txBody>
          <a:bodyPr anchorCtr="0" anchor="t" bIns="0" lIns="0" spcFirstLastPara="1" rIns="0" wrap="square" tIns="0">
            <a:noAutofit/>
          </a:bodyPr>
          <a:lstStyle>
            <a:lvl1pPr indent="-330200" lvl="0" marL="457200" marR="0" rtl="0" algn="l">
              <a:lnSpc>
                <a:spcPct val="90000"/>
              </a:lnSpc>
              <a:spcBef>
                <a:spcPts val="8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304800" lvl="3" marL="18288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90000"/>
              </a:lnSpc>
              <a:spcBef>
                <a:spcPts val="4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9pPr>
          </a:lstStyle>
          <a:p/>
        </p:txBody>
      </p:sp>
      <p:sp>
        <p:nvSpPr>
          <p:cNvPr id="8" name="Google Shape;8;p1"/>
          <p:cNvSpPr txBox="1"/>
          <p:nvPr>
            <p:ph idx="10" type="dt"/>
          </p:nvPr>
        </p:nvSpPr>
        <p:spPr>
          <a:xfrm>
            <a:off x="4474028" y="4767263"/>
            <a:ext cx="955200" cy="273900"/>
          </a:xfrm>
          <a:prstGeom prst="rect">
            <a:avLst/>
          </a:prstGeom>
          <a:noFill/>
          <a:ln>
            <a:noFill/>
          </a:ln>
        </p:spPr>
        <p:txBody>
          <a:bodyPr anchorCtr="0" anchor="ctr" bIns="0" lIns="0" spcFirstLastPara="1" rIns="0" wrap="square" tIns="0">
            <a:noAutofit/>
          </a:bodyPr>
          <a:lstStyle>
            <a:lvl1pPr lvl="0" marR="0" rtl="0" algn="r">
              <a:spcBef>
                <a:spcPts val="0"/>
              </a:spcBef>
              <a:spcAft>
                <a:spcPts val="0"/>
              </a:spcAft>
              <a:buSzPts val="1100"/>
              <a:buNone/>
              <a:defRPr b="0" i="0" sz="900" u="none" cap="none" strike="noStrike">
                <a:solidFill>
                  <a:srgbClr val="787A95"/>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9" name="Google Shape;9;p1"/>
          <p:cNvSpPr txBox="1"/>
          <p:nvPr>
            <p:ph idx="11" type="ftr"/>
          </p:nvPr>
        </p:nvSpPr>
        <p:spPr>
          <a:xfrm>
            <a:off x="5497830" y="4767263"/>
            <a:ext cx="3017400" cy="273900"/>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787A95"/>
                </a:solidFill>
                <a:latin typeface="Arial"/>
                <a:ea typeface="Arial"/>
                <a:cs typeface="Arial"/>
                <a:sym typeface="Arial"/>
              </a:defRPr>
            </a:lvl1pPr>
            <a:lvl2pPr lvl="1" marR="0" rtl="0" algn="l">
              <a:spcBef>
                <a:spcPts val="0"/>
              </a:spcBef>
              <a:spcAft>
                <a:spcPts val="0"/>
              </a:spcAft>
              <a:buSzPts val="1100"/>
              <a:buNone/>
              <a:defRPr b="0" i="0" sz="1400" u="none" cap="none" strike="noStrike">
                <a:solidFill>
                  <a:schemeClr val="dk1"/>
                </a:solidFill>
                <a:latin typeface="Arial"/>
                <a:ea typeface="Arial"/>
                <a:cs typeface="Arial"/>
                <a:sym typeface="Arial"/>
              </a:defRPr>
            </a:lvl2pPr>
            <a:lvl3pPr lvl="2" marR="0" rtl="0" algn="l">
              <a:spcBef>
                <a:spcPts val="0"/>
              </a:spcBef>
              <a:spcAft>
                <a:spcPts val="0"/>
              </a:spcAft>
              <a:buSzPts val="1100"/>
              <a:buNone/>
              <a:defRPr b="0" i="0" sz="1400" u="none" cap="none" strike="noStrike">
                <a:solidFill>
                  <a:schemeClr val="dk1"/>
                </a:solidFill>
                <a:latin typeface="Arial"/>
                <a:ea typeface="Arial"/>
                <a:cs typeface="Arial"/>
                <a:sym typeface="Arial"/>
              </a:defRPr>
            </a:lvl3pPr>
            <a:lvl4pPr lvl="3" marR="0" rtl="0" algn="l">
              <a:spcBef>
                <a:spcPts val="0"/>
              </a:spcBef>
              <a:spcAft>
                <a:spcPts val="0"/>
              </a:spcAft>
              <a:buSzPts val="1100"/>
              <a:buNone/>
              <a:defRPr b="0" i="0" sz="1400" u="none" cap="none" strike="noStrike">
                <a:solidFill>
                  <a:schemeClr val="dk1"/>
                </a:solidFill>
                <a:latin typeface="Arial"/>
                <a:ea typeface="Arial"/>
                <a:cs typeface="Arial"/>
                <a:sym typeface="Arial"/>
              </a:defRPr>
            </a:lvl4pPr>
            <a:lvl5pPr lvl="4" marR="0" rtl="0" algn="l">
              <a:spcBef>
                <a:spcPts val="0"/>
              </a:spcBef>
              <a:spcAft>
                <a:spcPts val="0"/>
              </a:spcAft>
              <a:buSzPts val="1100"/>
              <a:buNone/>
              <a:defRPr b="0" i="0" sz="1400" u="none" cap="none" strike="noStrike">
                <a:solidFill>
                  <a:schemeClr val="dk1"/>
                </a:solidFill>
                <a:latin typeface="Arial"/>
                <a:ea typeface="Arial"/>
                <a:cs typeface="Arial"/>
                <a:sym typeface="Arial"/>
              </a:defRPr>
            </a:lvl5pPr>
            <a:lvl6pPr lvl="5" marR="0" rtl="0" algn="l">
              <a:spcBef>
                <a:spcPts val="0"/>
              </a:spcBef>
              <a:spcAft>
                <a:spcPts val="0"/>
              </a:spcAft>
              <a:buSzPts val="1100"/>
              <a:buNone/>
              <a:defRPr b="0" i="0" sz="1400" u="none" cap="none" strike="noStrike">
                <a:solidFill>
                  <a:schemeClr val="dk1"/>
                </a:solidFill>
                <a:latin typeface="Arial"/>
                <a:ea typeface="Arial"/>
                <a:cs typeface="Arial"/>
                <a:sym typeface="Arial"/>
              </a:defRPr>
            </a:lvl6pPr>
            <a:lvl7pPr lvl="6" marR="0" rtl="0" algn="l">
              <a:spcBef>
                <a:spcPts val="0"/>
              </a:spcBef>
              <a:spcAft>
                <a:spcPts val="0"/>
              </a:spcAft>
              <a:buSzPts val="1100"/>
              <a:buNone/>
              <a:defRPr b="0" i="0" sz="1400" u="none" cap="none" strike="noStrike">
                <a:solidFill>
                  <a:schemeClr val="dk1"/>
                </a:solidFill>
                <a:latin typeface="Arial"/>
                <a:ea typeface="Arial"/>
                <a:cs typeface="Arial"/>
                <a:sym typeface="Arial"/>
              </a:defRPr>
            </a:lvl7pPr>
            <a:lvl8pPr lvl="7" marR="0" rtl="0" algn="l">
              <a:spcBef>
                <a:spcPts val="0"/>
              </a:spcBef>
              <a:spcAft>
                <a:spcPts val="0"/>
              </a:spcAft>
              <a:buSzPts val="1100"/>
              <a:buNone/>
              <a:defRPr b="0" i="0" sz="1400" u="none" cap="none" strike="noStrike">
                <a:solidFill>
                  <a:schemeClr val="dk1"/>
                </a:solidFill>
                <a:latin typeface="Arial"/>
                <a:ea typeface="Arial"/>
                <a:cs typeface="Arial"/>
                <a:sym typeface="Arial"/>
              </a:defRPr>
            </a:lvl8pPr>
            <a:lvl9pPr lvl="8" marR="0" rtl="0" algn="l">
              <a:spcBef>
                <a:spcPts val="0"/>
              </a:spcBef>
              <a:spcAft>
                <a:spcPts val="0"/>
              </a:spcAft>
              <a:buSzPts val="1100"/>
              <a:buNone/>
              <a:defRPr b="0" i="0" sz="1400" u="none" cap="none" strike="noStrike">
                <a:solidFill>
                  <a:schemeClr val="dk1"/>
                </a:solidFill>
                <a:latin typeface="Arial"/>
                <a:ea typeface="Arial"/>
                <a:cs typeface="Arial"/>
                <a:sym typeface="Arial"/>
              </a:defRPr>
            </a:lvl9pPr>
          </a:lstStyle>
          <a:p/>
        </p:txBody>
      </p:sp>
      <p:sp>
        <p:nvSpPr>
          <p:cNvPr id="10" name="Google Shape;10;p1"/>
          <p:cNvSpPr txBox="1"/>
          <p:nvPr>
            <p:ph idx="12" type="sldNum"/>
          </p:nvPr>
        </p:nvSpPr>
        <p:spPr>
          <a:xfrm>
            <a:off x="8582296" y="4767263"/>
            <a:ext cx="383700" cy="273900"/>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chemeClr val="dk1"/>
                </a:solidFill>
                <a:latin typeface="Arial"/>
                <a:ea typeface="Arial"/>
                <a:cs typeface="Arial"/>
                <a:sym typeface="Arial"/>
              </a:defRPr>
            </a:lvl1pPr>
            <a:lvl2pPr indent="0" lvl="1" marL="0" marR="0" rtl="0" algn="r">
              <a:spcBef>
                <a:spcPts val="0"/>
              </a:spcBef>
              <a:buNone/>
              <a:defRPr b="0" i="0" sz="900" u="none" cap="none" strike="noStrike">
                <a:solidFill>
                  <a:schemeClr val="dk1"/>
                </a:solidFill>
                <a:latin typeface="Arial"/>
                <a:ea typeface="Arial"/>
                <a:cs typeface="Arial"/>
                <a:sym typeface="Arial"/>
              </a:defRPr>
            </a:lvl2pPr>
            <a:lvl3pPr indent="0" lvl="2" marL="0" marR="0" rtl="0" algn="r">
              <a:spcBef>
                <a:spcPts val="0"/>
              </a:spcBef>
              <a:buNone/>
              <a:defRPr b="0" i="0" sz="900" u="none" cap="none" strike="noStrike">
                <a:solidFill>
                  <a:schemeClr val="dk1"/>
                </a:solidFill>
                <a:latin typeface="Arial"/>
                <a:ea typeface="Arial"/>
                <a:cs typeface="Arial"/>
                <a:sym typeface="Arial"/>
              </a:defRPr>
            </a:lvl3pPr>
            <a:lvl4pPr indent="0" lvl="3" marL="0" marR="0" rtl="0" algn="r">
              <a:spcBef>
                <a:spcPts val="0"/>
              </a:spcBef>
              <a:buNone/>
              <a:defRPr b="0" i="0" sz="900" u="none" cap="none" strike="noStrike">
                <a:solidFill>
                  <a:schemeClr val="dk1"/>
                </a:solidFill>
                <a:latin typeface="Arial"/>
                <a:ea typeface="Arial"/>
                <a:cs typeface="Arial"/>
                <a:sym typeface="Arial"/>
              </a:defRPr>
            </a:lvl4pPr>
            <a:lvl5pPr indent="0" lvl="4" marL="0" marR="0" rtl="0" algn="r">
              <a:spcBef>
                <a:spcPts val="0"/>
              </a:spcBef>
              <a:buNone/>
              <a:defRPr b="0" i="0" sz="900" u="none" cap="none" strike="noStrike">
                <a:solidFill>
                  <a:schemeClr val="dk1"/>
                </a:solidFill>
                <a:latin typeface="Arial"/>
                <a:ea typeface="Arial"/>
                <a:cs typeface="Arial"/>
                <a:sym typeface="Arial"/>
              </a:defRPr>
            </a:lvl5pPr>
            <a:lvl6pPr indent="0" lvl="5" marL="0" marR="0" rtl="0" algn="r">
              <a:spcBef>
                <a:spcPts val="0"/>
              </a:spcBef>
              <a:buNone/>
              <a:defRPr b="0" i="0" sz="900" u="none" cap="none" strike="noStrike">
                <a:solidFill>
                  <a:schemeClr val="dk1"/>
                </a:solidFill>
                <a:latin typeface="Arial"/>
                <a:ea typeface="Arial"/>
                <a:cs typeface="Arial"/>
                <a:sym typeface="Arial"/>
              </a:defRPr>
            </a:lvl6pPr>
            <a:lvl7pPr indent="0" lvl="6" marL="0" marR="0" rtl="0" algn="r">
              <a:spcBef>
                <a:spcPts val="0"/>
              </a:spcBef>
              <a:buNone/>
              <a:defRPr b="0" i="0" sz="900" u="none" cap="none" strike="noStrike">
                <a:solidFill>
                  <a:schemeClr val="dk1"/>
                </a:solidFill>
                <a:latin typeface="Arial"/>
                <a:ea typeface="Arial"/>
                <a:cs typeface="Arial"/>
                <a:sym typeface="Arial"/>
              </a:defRPr>
            </a:lvl7pPr>
            <a:lvl8pPr indent="0" lvl="7" marL="0" marR="0" rtl="0" algn="r">
              <a:spcBef>
                <a:spcPts val="0"/>
              </a:spcBef>
              <a:buNone/>
              <a:defRPr b="0" i="0" sz="900" u="none" cap="none" strike="noStrike">
                <a:solidFill>
                  <a:schemeClr val="dk1"/>
                </a:solidFill>
                <a:latin typeface="Arial"/>
                <a:ea typeface="Arial"/>
                <a:cs typeface="Arial"/>
                <a:sym typeface="Arial"/>
              </a:defRPr>
            </a:lvl8pPr>
            <a:lvl9pPr indent="0" lvl="8" marL="0" marR="0" rtl="0" algn="r">
              <a:spcBef>
                <a:spcPts val="0"/>
              </a:spcBef>
              <a:buNone/>
              <a:defRPr b="0" i="0" sz="9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sv"/>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1"/>
          <p:cNvSpPr txBox="1"/>
          <p:nvPr>
            <p:ph type="title"/>
          </p:nvPr>
        </p:nvSpPr>
        <p:spPr>
          <a:xfrm>
            <a:off x="623888" y="1282303"/>
            <a:ext cx="3948000" cy="21396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sv" sz="5200"/>
              <a:t>Skolans utvärdering av P1-2</a:t>
            </a:r>
            <a:endParaRPr/>
          </a:p>
        </p:txBody>
      </p:sp>
      <p:sp>
        <p:nvSpPr>
          <p:cNvPr id="153" name="Google Shape;153;p21"/>
          <p:cNvSpPr txBox="1"/>
          <p:nvPr>
            <p:ph idx="1" type="body"/>
          </p:nvPr>
        </p:nvSpPr>
        <p:spPr>
          <a:xfrm>
            <a:off x="623888" y="3535171"/>
            <a:ext cx="3948000" cy="273900"/>
          </a:xfrm>
          <a:prstGeom prst="rect">
            <a:avLst/>
          </a:prstGeom>
        </p:spPr>
        <p:txBody>
          <a:bodyPr anchorCtr="0" anchor="t" bIns="0" lIns="0" spcFirstLastPara="1" rIns="0" wrap="square" tIns="0">
            <a:noAutofit/>
          </a:bodyPr>
          <a:lstStyle/>
          <a:p>
            <a:pPr indent="0" lvl="0" marL="0" rtl="0" algn="ctr">
              <a:lnSpc>
                <a:spcPct val="100000"/>
              </a:lnSpc>
              <a:spcBef>
                <a:spcPts val="800"/>
              </a:spcBef>
              <a:spcAft>
                <a:spcPts val="0"/>
              </a:spcAft>
              <a:buNone/>
            </a:pPr>
            <a:r>
              <a:rPr lang="sv" sz="2800"/>
              <a:t>Hösten 2025</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0"/>
          <p:cNvSpPr txBox="1"/>
          <p:nvPr>
            <p:ph type="title"/>
          </p:nvPr>
        </p:nvSpPr>
        <p:spPr>
          <a:xfrm>
            <a:off x="628650" y="817418"/>
            <a:ext cx="7886700" cy="443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descr="Diagram över formulärsvar. Namn på fråga: 10. Finns det trakasserier, mobbning, osakligt beteende i gymnasiet?  Ifall du svarat ja, berätta mer vid &quot;övrigt&quot;. Antal svar: 22 svar." id="207" name="Google Shape;207;p30" title="10. Finns det trakasserier, mobbning, osakligt beteende i gymnasiet?  Ifall du svarat ja, berätta mer vid &quot;övrigt&quot;"/>
          <p:cNvPicPr preferRelativeResize="0"/>
          <p:nvPr/>
        </p:nvPicPr>
        <p:blipFill>
          <a:blip r:embed="rId3">
            <a:alphaModFix/>
          </a:blip>
          <a:stretch>
            <a:fillRect/>
          </a:stretch>
        </p:blipFill>
        <p:spPr>
          <a:xfrm>
            <a:off x="380463" y="-72375"/>
            <a:ext cx="8449674" cy="42949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1"/>
          <p:cNvSpPr txBox="1"/>
          <p:nvPr>
            <p:ph idx="1" type="body"/>
          </p:nvPr>
        </p:nvSpPr>
        <p:spPr>
          <a:xfrm>
            <a:off x="628650" y="911875"/>
            <a:ext cx="7953300" cy="3327300"/>
          </a:xfrm>
          <a:prstGeom prst="rect">
            <a:avLst/>
          </a:prstGeom>
        </p:spPr>
        <p:txBody>
          <a:bodyPr anchorCtr="0" anchor="t" bIns="0" lIns="0" spcFirstLastPara="1" rIns="0" wrap="square" tIns="0">
            <a:noAutofit/>
          </a:bodyPr>
          <a:lstStyle/>
          <a:p>
            <a:pPr indent="0" lvl="0" marL="228600" marR="190500" rtl="0" algn="l">
              <a:lnSpc>
                <a:spcPct val="135000"/>
              </a:lnSpc>
              <a:spcBef>
                <a:spcPts val="600"/>
              </a:spcBef>
              <a:spcAft>
                <a:spcPts val="0"/>
              </a:spcAft>
              <a:buNone/>
            </a:pPr>
            <a:r>
              <a:rPr lang="sv" sz="1200">
                <a:solidFill>
                  <a:srgbClr val="1F1F1F"/>
                </a:solidFill>
                <a:highlight>
                  <a:srgbClr val="FFFFFF"/>
                </a:highlight>
                <a:latin typeface="Roboto"/>
                <a:ea typeface="Roboto"/>
                <a:cs typeface="Roboto"/>
                <a:sym typeface="Roboto"/>
              </a:rPr>
              <a:t>Ordet är fritt! Kommentarer, åsikter, önskemål etc. </a:t>
            </a:r>
            <a:r>
              <a:rPr lang="sv" sz="900">
                <a:solidFill>
                  <a:srgbClr val="202124"/>
                </a:solidFill>
                <a:highlight>
                  <a:srgbClr val="FFFFFF"/>
                </a:highlight>
                <a:latin typeface="Roboto"/>
                <a:ea typeface="Roboto"/>
                <a:cs typeface="Roboto"/>
                <a:sym typeface="Roboto"/>
              </a:rPr>
              <a:t>9 svar</a:t>
            </a:r>
            <a:endParaRPr sz="900">
              <a:solidFill>
                <a:srgbClr val="202124"/>
              </a:solidFill>
              <a:highlight>
                <a:srgbClr val="FFFFFF"/>
              </a:highlight>
              <a:latin typeface="Roboto"/>
              <a:ea typeface="Roboto"/>
              <a:cs typeface="Roboto"/>
              <a:sym typeface="Roboto"/>
            </a:endParaRPr>
          </a:p>
          <a:p>
            <a:pPr indent="0" lvl="0" marL="330200" marR="330200" rtl="0" algn="l">
              <a:lnSpc>
                <a:spcPct val="142857"/>
              </a:lnSpc>
              <a:spcBef>
                <a:spcPts val="2700"/>
              </a:spcBef>
              <a:spcAft>
                <a:spcPts val="0"/>
              </a:spcAft>
              <a:buNone/>
            </a:pPr>
            <a:r>
              <a:rPr lang="sv" sz="850">
                <a:solidFill>
                  <a:srgbClr val="1F1F1F"/>
                </a:solidFill>
                <a:highlight>
                  <a:srgbClr val="F9F9F9"/>
                </a:highlight>
                <a:latin typeface="Roboto"/>
                <a:ea typeface="Roboto"/>
                <a:cs typeface="Roboto"/>
                <a:sym typeface="Roboto"/>
              </a:rPr>
              <a:t>Vi vill ha sitt stolarna tilbaka till korridoren tack!</a:t>
            </a:r>
            <a:endParaRPr sz="850">
              <a:solidFill>
                <a:srgbClr val="1F1F1F"/>
              </a:solidFill>
              <a:highlight>
                <a:srgbClr val="F9F9F9"/>
              </a:highlight>
              <a:latin typeface="Roboto"/>
              <a:ea typeface="Roboto"/>
              <a:cs typeface="Roboto"/>
              <a:sym typeface="Roboto"/>
            </a:endParaRPr>
          </a:p>
          <a:p>
            <a:pPr indent="0" lvl="0" marL="330200" marR="330200" rtl="0" algn="l">
              <a:lnSpc>
                <a:spcPct val="142857"/>
              </a:lnSpc>
              <a:spcBef>
                <a:spcPts val="900"/>
              </a:spcBef>
              <a:spcAft>
                <a:spcPts val="0"/>
              </a:spcAft>
              <a:buNone/>
            </a:pPr>
            <a:r>
              <a:rPr lang="sv" sz="850">
                <a:solidFill>
                  <a:srgbClr val="1F1F1F"/>
                </a:solidFill>
                <a:highlight>
                  <a:srgbClr val="F9F9F9"/>
                </a:highlight>
                <a:latin typeface="Roboto"/>
                <a:ea typeface="Roboto"/>
                <a:cs typeface="Roboto"/>
                <a:sym typeface="Roboto"/>
              </a:rPr>
              <a:t>Helt kiva nog</a:t>
            </a:r>
            <a:endParaRPr sz="850">
              <a:solidFill>
                <a:srgbClr val="1F1F1F"/>
              </a:solidFill>
              <a:highlight>
                <a:srgbClr val="F9F9F9"/>
              </a:highlight>
              <a:latin typeface="Roboto"/>
              <a:ea typeface="Roboto"/>
              <a:cs typeface="Roboto"/>
              <a:sym typeface="Roboto"/>
            </a:endParaRPr>
          </a:p>
          <a:p>
            <a:pPr indent="0" lvl="0" marL="330200" marR="330200" rtl="0" algn="l">
              <a:lnSpc>
                <a:spcPct val="142857"/>
              </a:lnSpc>
              <a:spcBef>
                <a:spcPts val="900"/>
              </a:spcBef>
              <a:spcAft>
                <a:spcPts val="0"/>
              </a:spcAft>
              <a:buNone/>
            </a:pPr>
            <a:r>
              <a:rPr lang="sv" sz="850">
                <a:solidFill>
                  <a:srgbClr val="1F1F1F"/>
                </a:solidFill>
                <a:highlight>
                  <a:srgbClr val="F9F9F9"/>
                </a:highlight>
                <a:latin typeface="Roboto"/>
                <a:ea typeface="Roboto"/>
                <a:cs typeface="Roboto"/>
                <a:sym typeface="Roboto"/>
              </a:rPr>
              <a:t>Sluta med provgenomgångar</a:t>
            </a:r>
            <a:endParaRPr sz="850">
              <a:solidFill>
                <a:srgbClr val="1F1F1F"/>
              </a:solidFill>
              <a:highlight>
                <a:srgbClr val="F9F9F9"/>
              </a:highlight>
              <a:latin typeface="Roboto"/>
              <a:ea typeface="Roboto"/>
              <a:cs typeface="Roboto"/>
              <a:sym typeface="Roboto"/>
            </a:endParaRPr>
          </a:p>
          <a:p>
            <a:pPr indent="0" lvl="0" marL="330200" marR="330200" rtl="0" algn="l">
              <a:lnSpc>
                <a:spcPct val="142857"/>
              </a:lnSpc>
              <a:spcBef>
                <a:spcPts val="900"/>
              </a:spcBef>
              <a:spcAft>
                <a:spcPts val="0"/>
              </a:spcAft>
              <a:buNone/>
            </a:pPr>
            <a:r>
              <a:rPr lang="sv" sz="850">
                <a:solidFill>
                  <a:srgbClr val="1F1F1F"/>
                </a:solidFill>
                <a:highlight>
                  <a:srgbClr val="F9F9F9"/>
                </a:highlight>
                <a:latin typeface="Roboto"/>
                <a:ea typeface="Roboto"/>
                <a:cs typeface="Roboto"/>
                <a:sym typeface="Roboto"/>
              </a:rPr>
              <a:t>Nån plats annastans vart vi studerande kan henga, jätte trångt på rasterna</a:t>
            </a:r>
            <a:endParaRPr sz="850">
              <a:solidFill>
                <a:srgbClr val="1F1F1F"/>
              </a:solidFill>
              <a:highlight>
                <a:srgbClr val="F9F9F9"/>
              </a:highlight>
              <a:latin typeface="Roboto"/>
              <a:ea typeface="Roboto"/>
              <a:cs typeface="Roboto"/>
              <a:sym typeface="Roboto"/>
            </a:endParaRPr>
          </a:p>
          <a:p>
            <a:pPr indent="0" lvl="0" marL="330200" marR="330200" rtl="0" algn="l">
              <a:lnSpc>
                <a:spcPct val="142857"/>
              </a:lnSpc>
              <a:spcBef>
                <a:spcPts val="900"/>
              </a:spcBef>
              <a:spcAft>
                <a:spcPts val="0"/>
              </a:spcAft>
              <a:buNone/>
            </a:pPr>
            <a:r>
              <a:rPr lang="sv" sz="850">
                <a:solidFill>
                  <a:srgbClr val="1F1F1F"/>
                </a:solidFill>
                <a:highlight>
                  <a:srgbClr val="F9F9F9"/>
                </a:highlight>
                <a:latin typeface="Roboto"/>
                <a:ea typeface="Roboto"/>
                <a:cs typeface="Roboto"/>
                <a:sym typeface="Roboto"/>
              </a:rPr>
              <a:t>inget</a:t>
            </a:r>
            <a:endParaRPr sz="850">
              <a:solidFill>
                <a:srgbClr val="1F1F1F"/>
              </a:solidFill>
              <a:highlight>
                <a:srgbClr val="F9F9F9"/>
              </a:highlight>
              <a:latin typeface="Roboto"/>
              <a:ea typeface="Roboto"/>
              <a:cs typeface="Roboto"/>
              <a:sym typeface="Roboto"/>
            </a:endParaRPr>
          </a:p>
          <a:p>
            <a:pPr indent="0" lvl="0" marL="330200" marR="330200" rtl="0" algn="l">
              <a:lnSpc>
                <a:spcPct val="142857"/>
              </a:lnSpc>
              <a:spcBef>
                <a:spcPts val="900"/>
              </a:spcBef>
              <a:spcAft>
                <a:spcPts val="0"/>
              </a:spcAft>
              <a:buNone/>
            </a:pPr>
            <a:r>
              <a:rPr lang="sv" sz="850">
                <a:solidFill>
                  <a:srgbClr val="1F1F1F"/>
                </a:solidFill>
                <a:highlight>
                  <a:srgbClr val="F9F9F9"/>
                </a:highlight>
                <a:latin typeface="Roboto"/>
                <a:ea typeface="Roboto"/>
                <a:cs typeface="Roboto"/>
                <a:sym typeface="Roboto"/>
              </a:rPr>
              <a:t>Vissa lärare säger att Energidricka inte är tillåtet medan andra säger att de aldrig hört att det inte skulle vara tillåtet. Hur är det?! Vi tycker att om lärarna går och dricker kaffe så kan nog eleverna få dricka en energidryck på en trött dag i veckan!</a:t>
            </a:r>
            <a:endParaRPr sz="850">
              <a:solidFill>
                <a:srgbClr val="1F1F1F"/>
              </a:solidFill>
              <a:highlight>
                <a:srgbClr val="F9F9F9"/>
              </a:highlight>
              <a:latin typeface="Roboto"/>
              <a:ea typeface="Roboto"/>
              <a:cs typeface="Roboto"/>
              <a:sym typeface="Roboto"/>
            </a:endParaRPr>
          </a:p>
          <a:p>
            <a:pPr indent="0" lvl="0" marL="330200" marR="330200" rtl="0" algn="l">
              <a:lnSpc>
                <a:spcPct val="142857"/>
              </a:lnSpc>
              <a:spcBef>
                <a:spcPts val="900"/>
              </a:spcBef>
              <a:spcAft>
                <a:spcPts val="0"/>
              </a:spcAft>
              <a:buNone/>
            </a:pPr>
            <a:r>
              <a:rPr lang="sv" sz="850">
                <a:solidFill>
                  <a:srgbClr val="1F1F1F"/>
                </a:solidFill>
                <a:highlight>
                  <a:srgbClr val="F9F9F9"/>
                </a:highlight>
                <a:latin typeface="Roboto"/>
                <a:ea typeface="Roboto"/>
                <a:cs typeface="Roboto"/>
                <a:sym typeface="Roboto"/>
              </a:rPr>
              <a:t>Korridoren/gymnasievåningen är väldigt trång, luften är dålig och det är väldigt högljutt. Mer utrymme för gymnasiestuderande skulle vara härligt.</a:t>
            </a:r>
            <a:endParaRPr sz="850">
              <a:solidFill>
                <a:srgbClr val="1F1F1F"/>
              </a:solidFill>
              <a:highlight>
                <a:srgbClr val="F9F9F9"/>
              </a:highlight>
              <a:latin typeface="Roboto"/>
              <a:ea typeface="Roboto"/>
              <a:cs typeface="Roboto"/>
              <a:sym typeface="Roboto"/>
            </a:endParaRPr>
          </a:p>
          <a:p>
            <a:pPr indent="0" lvl="0" marL="330200" marR="330200" rtl="0" algn="l">
              <a:lnSpc>
                <a:spcPct val="142857"/>
              </a:lnSpc>
              <a:spcBef>
                <a:spcPts val="900"/>
              </a:spcBef>
              <a:spcAft>
                <a:spcPts val="0"/>
              </a:spcAft>
              <a:buNone/>
            </a:pPr>
            <a:r>
              <a:rPr lang="sv" sz="850">
                <a:solidFill>
                  <a:srgbClr val="1F1F1F"/>
                </a:solidFill>
                <a:highlight>
                  <a:srgbClr val="F9F9F9"/>
                </a:highlight>
                <a:latin typeface="Roboto"/>
                <a:ea typeface="Roboto"/>
                <a:cs typeface="Roboto"/>
                <a:sym typeface="Roboto"/>
              </a:rPr>
              <a:t>Keep up the good work</a:t>
            </a:r>
            <a:endParaRPr sz="850">
              <a:solidFill>
                <a:srgbClr val="1F1F1F"/>
              </a:solidFill>
              <a:highlight>
                <a:srgbClr val="F9F9F9"/>
              </a:highlight>
              <a:latin typeface="Roboto"/>
              <a:ea typeface="Roboto"/>
              <a:cs typeface="Roboto"/>
              <a:sym typeface="Roboto"/>
            </a:endParaRPr>
          </a:p>
          <a:p>
            <a:pPr indent="0" lvl="0" marL="330200" marR="330200" rtl="0" algn="l">
              <a:lnSpc>
                <a:spcPct val="142857"/>
              </a:lnSpc>
              <a:spcBef>
                <a:spcPts val="900"/>
              </a:spcBef>
              <a:spcAft>
                <a:spcPts val="0"/>
              </a:spcAft>
              <a:buNone/>
            </a:pPr>
            <a:r>
              <a:rPr lang="sv" sz="850">
                <a:solidFill>
                  <a:srgbClr val="1F1F1F"/>
                </a:solidFill>
                <a:highlight>
                  <a:srgbClr val="F9F9F9"/>
                </a:highlight>
                <a:latin typeface="Roboto"/>
                <a:ea typeface="Roboto"/>
                <a:cs typeface="Roboto"/>
                <a:sym typeface="Roboto"/>
              </a:rPr>
              <a:t>Period 3 kunde ha varit bättre planerad, de flesta av fortsättarna har schemat helt fullt från 8-16.</a:t>
            </a:r>
            <a:endParaRPr sz="850">
              <a:solidFill>
                <a:srgbClr val="1F1F1F"/>
              </a:solidFill>
              <a:highlight>
                <a:srgbClr val="F9F9F9"/>
              </a:highlight>
              <a:latin typeface="Roboto"/>
              <a:ea typeface="Roboto"/>
              <a:cs typeface="Roboto"/>
              <a:sym typeface="Roboto"/>
            </a:endParaRPr>
          </a:p>
          <a:p>
            <a:pPr indent="0" lvl="0" marL="0" rtl="0" algn="l">
              <a:spcBef>
                <a:spcPts val="9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2"/>
          <p:cNvSpPr txBox="1"/>
          <p:nvPr>
            <p:ph type="title"/>
          </p:nvPr>
        </p:nvSpPr>
        <p:spPr>
          <a:xfrm>
            <a:off x="628650" y="817418"/>
            <a:ext cx="7886700" cy="443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18" name="Google Shape;218;p32"/>
          <p:cNvSpPr txBox="1"/>
          <p:nvPr>
            <p:ph idx="1" type="body"/>
          </p:nvPr>
        </p:nvSpPr>
        <p:spPr>
          <a:xfrm>
            <a:off x="628650" y="1365647"/>
            <a:ext cx="7953300" cy="3140100"/>
          </a:xfrm>
          <a:prstGeom prst="rect">
            <a:avLst/>
          </a:prstGeom>
        </p:spPr>
        <p:txBody>
          <a:bodyPr anchorCtr="0" anchor="t" bIns="0" lIns="0" spcFirstLastPara="1" rIns="0" wrap="square" tIns="0">
            <a:noAutofit/>
          </a:bodyPr>
          <a:lstStyle/>
          <a:p>
            <a:pPr indent="0" lvl="0" marL="0" rtl="0" algn="l">
              <a:spcBef>
                <a:spcPts val="8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3"/>
          <p:cNvSpPr txBox="1"/>
          <p:nvPr>
            <p:ph type="title"/>
          </p:nvPr>
        </p:nvSpPr>
        <p:spPr>
          <a:xfrm>
            <a:off x="628650" y="817418"/>
            <a:ext cx="7886700" cy="443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sp>
        <p:nvSpPr>
          <p:cNvPr id="224" name="Google Shape;224;p33"/>
          <p:cNvSpPr txBox="1"/>
          <p:nvPr>
            <p:ph idx="1" type="body"/>
          </p:nvPr>
        </p:nvSpPr>
        <p:spPr>
          <a:xfrm>
            <a:off x="628650" y="1365647"/>
            <a:ext cx="7953300" cy="3140100"/>
          </a:xfrm>
          <a:prstGeom prst="rect">
            <a:avLst/>
          </a:prstGeom>
        </p:spPr>
        <p:txBody>
          <a:bodyPr anchorCtr="0" anchor="t" bIns="0" lIns="0" spcFirstLastPara="1" rIns="0" wrap="square" tIns="0">
            <a:noAutofit/>
          </a:bodyPr>
          <a:lstStyle/>
          <a:p>
            <a:pPr indent="0" lvl="0" marL="0" rtl="0" algn="l">
              <a:spcBef>
                <a:spcPts val="800"/>
              </a:spcBef>
              <a:spcAft>
                <a:spcPts val="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2"/>
          <p:cNvSpPr txBox="1"/>
          <p:nvPr>
            <p:ph type="title"/>
          </p:nvPr>
        </p:nvSpPr>
        <p:spPr>
          <a:xfrm>
            <a:off x="628650" y="817418"/>
            <a:ext cx="7886700" cy="443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descr="Diagram över formulärsvar. Namn på fråga: 2. Årskurs. Kryssa i.. Antal svar: 22 svar." id="159" name="Google Shape;159;p22" title="2. Årskurs. Kryssa i."/>
          <p:cNvPicPr preferRelativeResize="0"/>
          <p:nvPr/>
        </p:nvPicPr>
        <p:blipFill>
          <a:blip r:embed="rId3">
            <a:alphaModFix/>
          </a:blip>
          <a:stretch>
            <a:fillRect/>
          </a:stretch>
        </p:blipFill>
        <p:spPr>
          <a:xfrm>
            <a:off x="482050" y="339177"/>
            <a:ext cx="9144003" cy="384869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3"/>
          <p:cNvSpPr txBox="1"/>
          <p:nvPr>
            <p:ph idx="1" type="body"/>
          </p:nvPr>
        </p:nvSpPr>
        <p:spPr>
          <a:xfrm>
            <a:off x="253675" y="119325"/>
            <a:ext cx="8328300" cy="4386600"/>
          </a:xfrm>
          <a:prstGeom prst="rect">
            <a:avLst/>
          </a:prstGeom>
        </p:spPr>
        <p:txBody>
          <a:bodyPr anchorCtr="0" anchor="t" bIns="0" lIns="0" spcFirstLastPara="1" rIns="0" wrap="square" tIns="0">
            <a:noAutofit/>
          </a:bodyPr>
          <a:lstStyle/>
          <a:p>
            <a:pPr indent="0" lvl="0" marL="0" marR="76200" rtl="0" algn="l">
              <a:lnSpc>
                <a:spcPct val="100000"/>
              </a:lnSpc>
              <a:spcBef>
                <a:spcPts val="600"/>
              </a:spcBef>
              <a:spcAft>
                <a:spcPts val="0"/>
              </a:spcAft>
              <a:buNone/>
            </a:pPr>
            <a:r>
              <a:rPr lang="sv" sz="1200">
                <a:latin typeface="Roboto"/>
                <a:ea typeface="Roboto"/>
                <a:cs typeface="Roboto"/>
                <a:sym typeface="Roboto"/>
              </a:rPr>
              <a:t>3. </a:t>
            </a:r>
            <a:r>
              <a:rPr lang="sv" sz="1800">
                <a:latin typeface="Roboto"/>
                <a:ea typeface="Roboto"/>
                <a:cs typeface="Roboto"/>
                <a:sym typeface="Roboto"/>
              </a:rPr>
              <a:t>Vad tycker du om våra undervisningsformer och arbetssätt?  Ge respons per ämne om du </a:t>
            </a:r>
            <a:r>
              <a:rPr lang="sv" sz="1800">
                <a:latin typeface="Roboto"/>
                <a:ea typeface="Roboto"/>
                <a:cs typeface="Roboto"/>
                <a:sym typeface="Roboto"/>
              </a:rPr>
              <a:t>vill!</a:t>
            </a:r>
            <a:r>
              <a:rPr lang="sv" sz="900">
                <a:latin typeface="Roboto"/>
                <a:ea typeface="Roboto"/>
                <a:cs typeface="Roboto"/>
                <a:sym typeface="Roboto"/>
              </a:rPr>
              <a:t>22 svar</a:t>
            </a:r>
            <a:endParaRPr sz="900">
              <a:latin typeface="Roboto"/>
              <a:ea typeface="Roboto"/>
              <a:cs typeface="Roboto"/>
              <a:sym typeface="Roboto"/>
            </a:endParaRPr>
          </a:p>
          <a:p>
            <a:pPr indent="0" lvl="0" marL="0" marR="76200" rtl="0" algn="l">
              <a:lnSpc>
                <a:spcPct val="100000"/>
              </a:lnSpc>
              <a:spcBef>
                <a:spcPts val="1800"/>
              </a:spcBef>
              <a:spcAft>
                <a:spcPts val="0"/>
              </a:spcAft>
              <a:buNone/>
            </a:pPr>
            <a:r>
              <a:rPr lang="sv" sz="1000">
                <a:solidFill>
                  <a:srgbClr val="434343"/>
                </a:solidFill>
                <a:latin typeface="Roboto"/>
                <a:ea typeface="Roboto"/>
                <a:cs typeface="Roboto"/>
                <a:sym typeface="Roboto"/>
              </a:rPr>
              <a:t>Helt okej, sluta med provgenomgångar</a:t>
            </a:r>
            <a:endParaRPr sz="1000">
              <a:solidFill>
                <a:srgbClr val="434343"/>
              </a:solidFill>
              <a:latin typeface="Roboto"/>
              <a:ea typeface="Roboto"/>
              <a:cs typeface="Roboto"/>
              <a:sym typeface="Roboto"/>
            </a:endParaRPr>
          </a:p>
          <a:p>
            <a:pPr indent="0" lvl="0" marL="0" marR="76200" rtl="0" algn="l">
              <a:lnSpc>
                <a:spcPct val="100000"/>
              </a:lnSpc>
              <a:spcBef>
                <a:spcPts val="0"/>
              </a:spcBef>
              <a:spcAft>
                <a:spcPts val="0"/>
              </a:spcAft>
              <a:buNone/>
            </a:pPr>
            <a:r>
              <a:rPr lang="sv" sz="1000">
                <a:solidFill>
                  <a:srgbClr val="434343"/>
                </a:solidFill>
                <a:latin typeface="Roboto"/>
                <a:ea typeface="Roboto"/>
                <a:cs typeface="Roboto"/>
                <a:sym typeface="Roboto"/>
              </a:rPr>
              <a:t>Arbetsätt är oftast helt bra men</a:t>
            </a:r>
            <a:endParaRPr sz="1000">
              <a:solidFill>
                <a:srgbClr val="434343"/>
              </a:solidFill>
              <a:latin typeface="Roboto"/>
              <a:ea typeface="Roboto"/>
              <a:cs typeface="Roboto"/>
              <a:sym typeface="Roboto"/>
            </a:endParaRPr>
          </a:p>
          <a:p>
            <a:pPr indent="0" lvl="0" marL="0" rtl="0" algn="l">
              <a:lnSpc>
                <a:spcPct val="100000"/>
              </a:lnSpc>
              <a:spcBef>
                <a:spcPts val="0"/>
              </a:spcBef>
              <a:spcAft>
                <a:spcPts val="0"/>
              </a:spcAft>
              <a:buNone/>
            </a:pPr>
            <a:r>
              <a:rPr lang="sv" sz="1000">
                <a:solidFill>
                  <a:srgbClr val="434343"/>
                </a:solidFill>
                <a:latin typeface="Roboto"/>
                <a:ea typeface="Roboto"/>
                <a:cs typeface="Roboto"/>
                <a:sym typeface="Roboto"/>
              </a:rPr>
              <a:t>I xx skulle man kunna göra mera uppgifter samt xxx</a:t>
            </a:r>
            <a:endParaRPr sz="10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rPr lang="sv" sz="1000">
                <a:solidFill>
                  <a:srgbClr val="434343"/>
                </a:solidFill>
                <a:latin typeface="Roboto"/>
                <a:ea typeface="Roboto"/>
                <a:cs typeface="Roboto"/>
                <a:sym typeface="Roboto"/>
              </a:rPr>
              <a:t>Jag tycker att de är helt bra. Det är olika beroende på ämne och det är en bra sak.</a:t>
            </a:r>
            <a:endParaRPr sz="10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rPr lang="sv" sz="1000">
                <a:solidFill>
                  <a:srgbClr val="434343"/>
                </a:solidFill>
                <a:latin typeface="Roboto"/>
                <a:ea typeface="Roboto"/>
                <a:cs typeface="Roboto"/>
                <a:sym typeface="Roboto"/>
              </a:rPr>
              <a:t>xx är utmärkt, strukturerad och tydlig. I xx skulle jag villa få ut resultat i bättre tid och kanske tydligare respons.</a:t>
            </a:r>
            <a:endParaRPr sz="10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rPr lang="sv" sz="1000">
                <a:solidFill>
                  <a:srgbClr val="434343"/>
                </a:solidFill>
                <a:latin typeface="Roboto"/>
                <a:ea typeface="Roboto"/>
                <a:cs typeface="Roboto"/>
                <a:sym typeface="Roboto"/>
              </a:rPr>
              <a:t>När man känner att man får göra någo själv, och upprepar saker. Vet ej exakta ämnet men</a:t>
            </a:r>
            <a:endParaRPr sz="10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rPr lang="sv" sz="1000">
                <a:solidFill>
                  <a:srgbClr val="434343"/>
                </a:solidFill>
                <a:latin typeface="Roboto"/>
                <a:ea typeface="Roboto"/>
                <a:cs typeface="Roboto"/>
                <a:sym typeface="Roboto"/>
              </a:rPr>
              <a:t>Det är bra</a:t>
            </a:r>
            <a:endParaRPr sz="10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rPr lang="sv" sz="1000">
                <a:solidFill>
                  <a:srgbClr val="434343"/>
                </a:solidFill>
                <a:latin typeface="Roboto"/>
                <a:ea typeface="Roboto"/>
                <a:cs typeface="Roboto"/>
                <a:sym typeface="Roboto"/>
              </a:rPr>
              <a:t>Undervisningsformerna och arbetssätten är bra. Jag förstår vad det är läraren undervisar om.</a:t>
            </a:r>
            <a:endParaRPr sz="10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rPr lang="sv" sz="1000">
                <a:solidFill>
                  <a:srgbClr val="434343"/>
                </a:solidFill>
                <a:latin typeface="Roboto"/>
                <a:ea typeface="Roboto"/>
                <a:cs typeface="Roboto"/>
                <a:sym typeface="Roboto"/>
              </a:rPr>
              <a:t>Det har varit bra att på provveckorna börja klockan 9.00!!!</a:t>
            </a:r>
            <a:endParaRPr sz="10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rPr lang="sv" sz="1000">
                <a:solidFill>
                  <a:srgbClr val="434343"/>
                </a:solidFill>
                <a:latin typeface="Roboto"/>
                <a:ea typeface="Roboto"/>
                <a:cs typeface="Roboto"/>
                <a:sym typeface="Roboto"/>
              </a:rPr>
              <a:t>Jag tycker att det mesta är bra men t.ex. i xx skulle jag uppskatta mera självständigt arbete.</a:t>
            </a:r>
            <a:endParaRPr sz="10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rPr lang="sv" sz="1000">
                <a:solidFill>
                  <a:srgbClr val="434343"/>
                </a:solidFill>
                <a:latin typeface="Roboto"/>
                <a:ea typeface="Roboto"/>
                <a:cs typeface="Roboto"/>
                <a:sym typeface="Roboto"/>
              </a:rPr>
              <a:t>xx favorit ämne men tycker att det är lite synd när läraren kommer sent till timmen.</a:t>
            </a:r>
            <a:endParaRPr sz="10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t/>
            </a:r>
            <a:endParaRPr sz="10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t/>
            </a:r>
            <a:endParaRPr sz="1000">
              <a:solidFill>
                <a:srgbClr val="434343"/>
              </a:solidFill>
              <a:latin typeface="Roboto"/>
              <a:ea typeface="Roboto"/>
              <a:cs typeface="Roboto"/>
              <a:sym typeface="Roboto"/>
            </a:endParaRPr>
          </a:p>
          <a:p>
            <a:pPr indent="0" lvl="0" marL="0" marR="76200" rtl="0" algn="l">
              <a:lnSpc>
                <a:spcPct val="135000"/>
              </a:lnSpc>
              <a:spcBef>
                <a:spcPts val="600"/>
              </a:spcBef>
              <a:spcAft>
                <a:spcPts val="0"/>
              </a:spcAft>
              <a:buNone/>
            </a:pPr>
            <a:r>
              <a:t/>
            </a:r>
            <a:endParaRPr sz="900">
              <a:solidFill>
                <a:srgbClr val="202124"/>
              </a:solidFill>
              <a:latin typeface="Roboto"/>
              <a:ea typeface="Roboto"/>
              <a:cs typeface="Roboto"/>
              <a:sym typeface="Roboto"/>
            </a:endParaRPr>
          </a:p>
          <a:p>
            <a:pPr indent="0" lvl="0" marL="0" rtl="0" algn="l">
              <a:spcBef>
                <a:spcPts val="1800"/>
              </a:spcBef>
              <a:spcAft>
                <a:spcPts val="0"/>
              </a:spcAft>
              <a:buNone/>
            </a:pPr>
            <a:r>
              <a:t/>
            </a:r>
            <a:endParaRPr sz="850">
              <a:solidFill>
                <a:srgbClr val="1F1F1F"/>
              </a:solidFill>
              <a:highlight>
                <a:srgbClr val="F9F9F9"/>
              </a:highlight>
              <a:latin typeface="Roboto"/>
              <a:ea typeface="Roboto"/>
              <a:cs typeface="Roboto"/>
              <a:sym typeface="Roboto"/>
            </a:endParaRPr>
          </a:p>
          <a:p>
            <a:pPr indent="0" lvl="0" marL="101600" marR="215900" rtl="0" algn="l">
              <a:lnSpc>
                <a:spcPct val="142857"/>
              </a:lnSpc>
              <a:spcBef>
                <a:spcPts val="300"/>
              </a:spcBef>
              <a:spcAft>
                <a:spcPts val="0"/>
              </a:spcAft>
              <a:buNone/>
            </a:pPr>
            <a:r>
              <a:t/>
            </a:r>
            <a:endParaRPr sz="850">
              <a:solidFill>
                <a:srgbClr val="1F1F1F"/>
              </a:solidFill>
              <a:highlight>
                <a:srgbClr val="F9F9F9"/>
              </a:highlight>
              <a:latin typeface="Roboto"/>
              <a:ea typeface="Roboto"/>
              <a:cs typeface="Roboto"/>
              <a:sym typeface="Roboto"/>
            </a:endParaRPr>
          </a:p>
          <a:p>
            <a:pPr indent="0" lvl="0" marL="101600" marR="215900" rtl="0" algn="l">
              <a:lnSpc>
                <a:spcPct val="142857"/>
              </a:lnSpc>
              <a:spcBef>
                <a:spcPts val="300"/>
              </a:spcBef>
              <a:spcAft>
                <a:spcPts val="0"/>
              </a:spcAft>
              <a:buNone/>
            </a:pPr>
            <a:r>
              <a:rPr lang="sv" sz="850">
                <a:solidFill>
                  <a:srgbClr val="1F1F1F"/>
                </a:solidFill>
                <a:highlight>
                  <a:srgbClr val="F9F9F9"/>
                </a:highlight>
                <a:latin typeface="Roboto"/>
                <a:ea typeface="Roboto"/>
                <a:cs typeface="Roboto"/>
                <a:sym typeface="Roboto"/>
              </a:rPr>
              <a:t>.</a:t>
            </a:r>
            <a:endParaRPr sz="850">
              <a:solidFill>
                <a:srgbClr val="1F1F1F"/>
              </a:solidFill>
              <a:highlight>
                <a:srgbClr val="F9F9F9"/>
              </a:highlight>
              <a:latin typeface="Roboto"/>
              <a:ea typeface="Roboto"/>
              <a:cs typeface="Roboto"/>
              <a:sym typeface="Roboto"/>
            </a:endParaRPr>
          </a:p>
          <a:p>
            <a:pPr indent="0" lvl="0" marL="0" rtl="0" algn="l">
              <a:spcBef>
                <a:spcPts val="80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4"/>
          <p:cNvSpPr txBox="1"/>
          <p:nvPr>
            <p:ph type="title"/>
          </p:nvPr>
        </p:nvSpPr>
        <p:spPr>
          <a:xfrm>
            <a:off x="628650" y="817418"/>
            <a:ext cx="7886700" cy="443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70" name="Google Shape;170;p24"/>
          <p:cNvSpPr txBox="1"/>
          <p:nvPr>
            <p:ph idx="1" type="body"/>
          </p:nvPr>
        </p:nvSpPr>
        <p:spPr>
          <a:xfrm>
            <a:off x="628650" y="913650"/>
            <a:ext cx="7953300" cy="35922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sv" sz="1000">
                <a:solidFill>
                  <a:srgbClr val="FFFFFF"/>
                </a:solidFill>
                <a:latin typeface="Roboto"/>
                <a:ea typeface="Roboto"/>
                <a:cs typeface="Roboto"/>
                <a:sym typeface="Roboto"/>
              </a:rPr>
              <a:t>4. Tycker du att behandlingen av stoffet under lektionerna motsvarar utvärderingen under utvärderingsveckan? Du kan svara ämnesvis.</a:t>
            </a:r>
            <a:endParaRPr sz="1000">
              <a:solidFill>
                <a:srgbClr val="FFFFFF"/>
              </a:solidFill>
              <a:latin typeface="Roboto"/>
              <a:ea typeface="Roboto"/>
              <a:cs typeface="Roboto"/>
              <a:sym typeface="Roboto"/>
            </a:endParaRPr>
          </a:p>
          <a:p>
            <a:pPr indent="0" lvl="0" marL="0" rtl="0" algn="l">
              <a:lnSpc>
                <a:spcPct val="115000"/>
              </a:lnSpc>
              <a:spcBef>
                <a:spcPts val="0"/>
              </a:spcBef>
              <a:spcAft>
                <a:spcPts val="0"/>
              </a:spcAft>
              <a:buNone/>
            </a:pPr>
            <a:r>
              <a:t/>
            </a:r>
            <a:endParaRPr sz="10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rPr lang="sv" sz="1000">
                <a:solidFill>
                  <a:srgbClr val="434343"/>
                </a:solidFill>
                <a:latin typeface="Roboto"/>
                <a:ea typeface="Roboto"/>
                <a:cs typeface="Roboto"/>
                <a:sym typeface="Roboto"/>
              </a:rPr>
              <a:t>Oftast</a:t>
            </a:r>
            <a:endParaRPr sz="10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rPr lang="sv" sz="1000">
                <a:solidFill>
                  <a:srgbClr val="434343"/>
                </a:solidFill>
                <a:latin typeface="Roboto"/>
                <a:ea typeface="Roboto"/>
                <a:cs typeface="Roboto"/>
                <a:sym typeface="Roboto"/>
              </a:rPr>
              <a:t>Ungefär nog i alla ämnen</a:t>
            </a:r>
            <a:endParaRPr sz="10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rPr lang="sv" sz="1000">
                <a:solidFill>
                  <a:srgbClr val="434343"/>
                </a:solidFill>
                <a:latin typeface="Roboto"/>
                <a:ea typeface="Roboto"/>
                <a:cs typeface="Roboto"/>
                <a:sym typeface="Roboto"/>
              </a:rPr>
              <a:t>Ja</a:t>
            </a:r>
            <a:endParaRPr sz="10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rPr lang="sv" sz="1000">
                <a:solidFill>
                  <a:srgbClr val="434343"/>
                </a:solidFill>
                <a:latin typeface="Roboto"/>
                <a:ea typeface="Roboto"/>
                <a:cs typeface="Roboto"/>
                <a:sym typeface="Roboto"/>
              </a:rPr>
              <a:t>I xx har undervisningen tidvis motsvarat kursens plan mycket dåligt.</a:t>
            </a:r>
            <a:endParaRPr sz="10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rPr lang="sv" sz="1000">
                <a:solidFill>
                  <a:srgbClr val="434343"/>
                </a:solidFill>
                <a:latin typeface="Roboto"/>
                <a:ea typeface="Roboto"/>
                <a:cs typeface="Roboto"/>
                <a:sym typeface="Roboto"/>
              </a:rPr>
              <a:t>Ganska bra jå</a:t>
            </a:r>
            <a:endParaRPr sz="10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rPr lang="sv" sz="1000">
                <a:solidFill>
                  <a:srgbClr val="434343"/>
                </a:solidFill>
                <a:latin typeface="Roboto"/>
                <a:ea typeface="Roboto"/>
                <a:cs typeface="Roboto"/>
                <a:sym typeface="Roboto"/>
              </a:rPr>
              <a:t>Ibland lite dåligt</a:t>
            </a:r>
            <a:endParaRPr sz="10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rPr lang="sv" sz="1000">
                <a:solidFill>
                  <a:srgbClr val="434343"/>
                </a:solidFill>
                <a:latin typeface="Roboto"/>
                <a:ea typeface="Roboto"/>
                <a:cs typeface="Roboto"/>
                <a:sym typeface="Roboto"/>
              </a:rPr>
              <a:t>Ja, det tycker jag nog.</a:t>
            </a:r>
            <a:endParaRPr sz="10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rPr lang="sv" sz="1000">
                <a:solidFill>
                  <a:srgbClr val="434343"/>
                </a:solidFill>
                <a:latin typeface="Roboto"/>
                <a:ea typeface="Roboto"/>
                <a:cs typeface="Roboto"/>
                <a:sym typeface="Roboto"/>
              </a:rPr>
              <a:t>jag vet int kanske int rikit</a:t>
            </a:r>
            <a:endParaRPr sz="10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rPr lang="sv" sz="1000">
                <a:solidFill>
                  <a:srgbClr val="434343"/>
                </a:solidFill>
                <a:latin typeface="Roboto"/>
                <a:ea typeface="Roboto"/>
                <a:cs typeface="Roboto"/>
                <a:sym typeface="Roboto"/>
              </a:rPr>
              <a:t>helt okej</a:t>
            </a:r>
            <a:endParaRPr sz="10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rPr lang="sv" sz="1000">
                <a:solidFill>
                  <a:srgbClr val="434343"/>
                </a:solidFill>
                <a:latin typeface="Roboto"/>
                <a:ea typeface="Roboto"/>
                <a:cs typeface="Roboto"/>
                <a:sym typeface="Roboto"/>
              </a:rPr>
              <a:t>Joo, xx har inte alltid varit så tydligt.</a:t>
            </a:r>
            <a:endParaRPr sz="10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t/>
            </a:r>
            <a:endParaRPr sz="1000">
              <a:solidFill>
                <a:srgbClr val="434343"/>
              </a:solidFill>
              <a:latin typeface="Roboto"/>
              <a:ea typeface="Roboto"/>
              <a:cs typeface="Roboto"/>
              <a:sym typeface="Roboto"/>
            </a:endParaRPr>
          </a:p>
          <a:p>
            <a:pPr indent="0" lvl="0" marL="0" rtl="0" algn="l">
              <a:spcBef>
                <a:spcPts val="800"/>
              </a:spcBef>
              <a:spcAft>
                <a:spcPts val="0"/>
              </a:spcAft>
              <a:buNone/>
            </a:pPr>
            <a:r>
              <a:t/>
            </a:r>
            <a:endParaRPr/>
          </a:p>
        </p:txBody>
      </p:sp>
      <p:sp>
        <p:nvSpPr>
          <p:cNvPr id="171" name="Google Shape;171;p24"/>
          <p:cNvSpPr txBox="1"/>
          <p:nvPr/>
        </p:nvSpPr>
        <p:spPr>
          <a:xfrm>
            <a:off x="1143000" y="572550"/>
            <a:ext cx="33600" cy="1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solidFill>
                <a:schemeClr val="dk1"/>
              </a:solidFill>
            </a:endParaRPr>
          </a:p>
        </p:txBody>
      </p:sp>
      <p:sp>
        <p:nvSpPr>
          <p:cNvPr id="172" name="Google Shape;172;p24"/>
          <p:cNvSpPr txBox="1"/>
          <p:nvPr/>
        </p:nvSpPr>
        <p:spPr>
          <a:xfrm>
            <a:off x="447400" y="572550"/>
            <a:ext cx="84144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1600">
                <a:solidFill>
                  <a:schemeClr val="dk1"/>
                </a:solidFill>
              </a:rPr>
              <a:t> 4. Tycker du att behandlingen av stoffet under lektionerna motsvarar utvärderingen under utvärderingsveckan? Du kan svara ämnesvis.</a:t>
            </a:r>
            <a:endParaRPr sz="16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5"/>
          <p:cNvSpPr txBox="1"/>
          <p:nvPr>
            <p:ph type="title"/>
          </p:nvPr>
        </p:nvSpPr>
        <p:spPr>
          <a:xfrm>
            <a:off x="628650" y="177932"/>
            <a:ext cx="7886700" cy="3345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sv" sz="1700"/>
              <a:t>5. Allmän feedback på olika kurser (följer läroplanen, lektionsstrukturen, tidsanvändningen, annat)</a:t>
            </a:r>
            <a:endParaRPr sz="1700"/>
          </a:p>
        </p:txBody>
      </p:sp>
      <p:sp>
        <p:nvSpPr>
          <p:cNvPr id="178" name="Google Shape;178;p25"/>
          <p:cNvSpPr txBox="1"/>
          <p:nvPr>
            <p:ph idx="1" type="body"/>
          </p:nvPr>
        </p:nvSpPr>
        <p:spPr>
          <a:xfrm>
            <a:off x="628650" y="646126"/>
            <a:ext cx="7953300" cy="3859500"/>
          </a:xfrm>
          <a:prstGeom prst="rect">
            <a:avLst/>
          </a:prstGeom>
        </p:spPr>
        <p:txBody>
          <a:bodyPr anchorCtr="0" anchor="t" bIns="0" lIns="0" spcFirstLastPara="1" rIns="0" wrap="square" tIns="0">
            <a:noAutofit/>
          </a:bodyPr>
          <a:lstStyle/>
          <a:p>
            <a:pPr indent="0" lvl="0" marL="0" rtl="0" algn="l">
              <a:lnSpc>
                <a:spcPct val="115000"/>
              </a:lnSpc>
              <a:spcBef>
                <a:spcPts val="0"/>
              </a:spcBef>
              <a:spcAft>
                <a:spcPts val="0"/>
              </a:spcAft>
              <a:buNone/>
            </a:pPr>
            <a:r>
              <a:rPr lang="sv" sz="1000">
                <a:solidFill>
                  <a:srgbClr val="434343"/>
                </a:solidFill>
                <a:latin typeface="Roboto"/>
                <a:ea typeface="Roboto"/>
                <a:cs typeface="Roboto"/>
                <a:sym typeface="Roboto"/>
              </a:rPr>
              <a:t>Okej</a:t>
            </a:r>
            <a:endParaRPr sz="10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rPr lang="sv" sz="1000">
                <a:solidFill>
                  <a:srgbClr val="434343"/>
                </a:solidFill>
                <a:latin typeface="Roboto"/>
                <a:ea typeface="Roboto"/>
                <a:cs typeface="Roboto"/>
                <a:sym typeface="Roboto"/>
              </a:rPr>
              <a:t>Följer bra</a:t>
            </a:r>
            <a:endParaRPr sz="10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rPr lang="sv" sz="1000">
                <a:solidFill>
                  <a:srgbClr val="434343"/>
                </a:solidFill>
                <a:latin typeface="Roboto"/>
                <a:ea typeface="Roboto"/>
                <a:cs typeface="Roboto"/>
                <a:sym typeface="Roboto"/>
              </a:rPr>
              <a:t>Följer nog läroplanen så gott som man hinner</a:t>
            </a:r>
            <a:endParaRPr sz="10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rPr lang="sv" sz="1000">
                <a:solidFill>
                  <a:srgbClr val="434343"/>
                </a:solidFill>
                <a:latin typeface="Roboto"/>
                <a:ea typeface="Roboto"/>
                <a:cs typeface="Roboto"/>
                <a:sym typeface="Roboto"/>
              </a:rPr>
              <a:t>👍🏻👍🏻</a:t>
            </a:r>
            <a:endParaRPr sz="10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rPr lang="sv" sz="1000">
                <a:solidFill>
                  <a:srgbClr val="434343"/>
                </a:solidFill>
                <a:latin typeface="Roboto"/>
                <a:ea typeface="Roboto"/>
                <a:cs typeface="Roboto"/>
                <a:sym typeface="Roboto"/>
              </a:rPr>
              <a:t>xx är mycket bra. Undervisningen i x och x delvis bristfällig.</a:t>
            </a:r>
            <a:endParaRPr sz="10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rPr lang="sv" sz="1000">
                <a:solidFill>
                  <a:srgbClr val="434343"/>
                </a:solidFill>
                <a:latin typeface="Roboto"/>
                <a:ea typeface="Roboto"/>
                <a:cs typeface="Roboto"/>
                <a:sym typeface="Roboto"/>
              </a:rPr>
              <a:t>Jag tycker kurserna är bra, de är informativa och har mångsidiga lektionsstrukturer.</a:t>
            </a:r>
            <a:endParaRPr sz="10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rPr lang="sv" sz="1000">
                <a:solidFill>
                  <a:srgbClr val="434343"/>
                </a:solidFill>
                <a:latin typeface="Roboto"/>
                <a:ea typeface="Roboto"/>
                <a:cs typeface="Roboto"/>
                <a:sym typeface="Roboto"/>
              </a:rPr>
              <a:t>Jag tycker allt är bra förutom det med mera självständighet.</a:t>
            </a:r>
            <a:endParaRPr sz="10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rPr lang="sv" sz="1000">
                <a:solidFill>
                  <a:srgbClr val="434343"/>
                </a:solidFill>
                <a:latin typeface="Roboto"/>
                <a:ea typeface="Roboto"/>
                <a:cs typeface="Roboto"/>
                <a:sym typeface="Roboto"/>
              </a:rPr>
              <a:t>Inge riki</a:t>
            </a:r>
            <a:endParaRPr sz="1000">
              <a:solidFill>
                <a:srgbClr val="434343"/>
              </a:solidFill>
              <a:latin typeface="Roboto"/>
              <a:ea typeface="Roboto"/>
              <a:cs typeface="Roboto"/>
              <a:sym typeface="Roboto"/>
            </a:endParaRPr>
          </a:p>
          <a:p>
            <a:pPr indent="0" lvl="0" marL="0" rtl="0" algn="l">
              <a:lnSpc>
                <a:spcPct val="115000"/>
              </a:lnSpc>
              <a:spcBef>
                <a:spcPts val="0"/>
              </a:spcBef>
              <a:spcAft>
                <a:spcPts val="0"/>
              </a:spcAft>
              <a:buNone/>
            </a:pPr>
            <a:r>
              <a:rPr lang="sv" sz="1000">
                <a:solidFill>
                  <a:srgbClr val="434343"/>
                </a:solidFill>
                <a:latin typeface="Roboto"/>
                <a:ea typeface="Roboto"/>
                <a:cs typeface="Roboto"/>
                <a:sym typeface="Roboto"/>
              </a:rPr>
              <a:t>Det har varit bra. Trevligt att vi i x  har fått välja hurdan utvärderingen är (t.ex. ska vi ha bara ett stort prov eller 2 "mindre" prov). I x har vi fått en plan om när vi gör vad under kursen, det är bra (&amp; då kan man själv också kolla vad vi ska göra). x är super bra lärare! (Jag har lärt mig nästan mera under period 2 det här året än i hela gymnasiet :D).</a:t>
            </a:r>
            <a:endParaRPr sz="1000">
              <a:solidFill>
                <a:srgbClr val="434343"/>
              </a:solidFill>
              <a:latin typeface="Roboto"/>
              <a:ea typeface="Roboto"/>
              <a:cs typeface="Roboto"/>
              <a:sym typeface="Roboto"/>
            </a:endParaRPr>
          </a:p>
          <a:p>
            <a:pPr indent="0" lvl="0" marL="0" rtl="0" algn="l">
              <a:spcBef>
                <a:spcPts val="80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6"/>
          <p:cNvSpPr txBox="1"/>
          <p:nvPr>
            <p:ph idx="1" type="body"/>
          </p:nvPr>
        </p:nvSpPr>
        <p:spPr>
          <a:xfrm>
            <a:off x="628650" y="1365647"/>
            <a:ext cx="7953300" cy="3140100"/>
          </a:xfrm>
          <a:prstGeom prst="rect">
            <a:avLst/>
          </a:prstGeom>
        </p:spPr>
        <p:txBody>
          <a:bodyPr anchorCtr="0" anchor="t" bIns="0" lIns="0" spcFirstLastPara="1" rIns="0" wrap="square" tIns="0">
            <a:noAutofit/>
          </a:bodyPr>
          <a:lstStyle/>
          <a:p>
            <a:pPr indent="0" lvl="0" marL="0" rtl="0" algn="l">
              <a:spcBef>
                <a:spcPts val="800"/>
              </a:spcBef>
              <a:spcAft>
                <a:spcPts val="0"/>
              </a:spcAft>
              <a:buNone/>
            </a:pPr>
            <a:r>
              <a:t/>
            </a:r>
            <a:endParaRPr/>
          </a:p>
        </p:txBody>
      </p:sp>
      <p:pic>
        <p:nvPicPr>
          <p:cNvPr descr="Diagram över formulärsvar. Namn på fråga: 6. Anser du att du  har de studietekniska färdigheter som gymnasiet kräver? Hur tycker du att lärarna handlett dej i att studera i just sitt ämne. Antal svar: 22 svar." id="184" name="Google Shape;184;p26" title="6. Anser du att du  har de studietekniska färdigheter som gymnasiet kräver? Hur tycker du att lärarna handlett dej i att studera i just sitt ämne"/>
          <p:cNvPicPr preferRelativeResize="0"/>
          <p:nvPr/>
        </p:nvPicPr>
        <p:blipFill>
          <a:blip r:embed="rId3">
            <a:alphaModFix/>
          </a:blip>
          <a:stretch>
            <a:fillRect/>
          </a:stretch>
        </p:blipFill>
        <p:spPr>
          <a:xfrm>
            <a:off x="465525" y="0"/>
            <a:ext cx="8437176" cy="42886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7"/>
          <p:cNvSpPr txBox="1"/>
          <p:nvPr>
            <p:ph type="title"/>
          </p:nvPr>
        </p:nvSpPr>
        <p:spPr>
          <a:xfrm>
            <a:off x="628650" y="817418"/>
            <a:ext cx="7886700" cy="443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descr="Diagram över formulärsvar. Namn på fråga: 7. Hur mycket tid har du använt dagligen för skolarbetet (repetition, läxor) utom skoltid i medeltal?. Antal svar: 22 svar." id="190" name="Google Shape;190;p27" title="7. Hur mycket tid har du använt dagligen för skolarbetet (repetition, läxor) utom skoltid i medeltal?"/>
          <p:cNvPicPr preferRelativeResize="0"/>
          <p:nvPr/>
        </p:nvPicPr>
        <p:blipFill>
          <a:blip r:embed="rId3">
            <a:alphaModFix/>
          </a:blip>
          <a:stretch>
            <a:fillRect/>
          </a:stretch>
        </p:blipFill>
        <p:spPr>
          <a:xfrm>
            <a:off x="493225" y="111776"/>
            <a:ext cx="8022124" cy="38151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pic>
        <p:nvPicPr>
          <p:cNvPr descr="Diagram över formulärsvar. Namn på fråga: 8. Hur mycket tid använde du för att förbereda dej inför utvärderingsveckan i de olika ämnena? (tid i medeltal). Antal svar: 22 svar." id="195" name="Google Shape;195;p28" title="8. Hur mycket tid använde du för att förbereda dej inför utvärderingsveckan i de olika ämnena? (tid i medeltal)"/>
          <p:cNvPicPr preferRelativeResize="0"/>
          <p:nvPr/>
        </p:nvPicPr>
        <p:blipFill>
          <a:blip r:embed="rId3">
            <a:alphaModFix/>
          </a:blip>
          <a:stretch>
            <a:fillRect/>
          </a:stretch>
        </p:blipFill>
        <p:spPr>
          <a:xfrm>
            <a:off x="523400" y="-31750"/>
            <a:ext cx="8387200" cy="42632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9"/>
          <p:cNvSpPr txBox="1"/>
          <p:nvPr>
            <p:ph type="title"/>
          </p:nvPr>
        </p:nvSpPr>
        <p:spPr>
          <a:xfrm>
            <a:off x="628650" y="817418"/>
            <a:ext cx="7886700" cy="4437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t/>
            </a:r>
            <a:endParaRPr/>
          </a:p>
        </p:txBody>
      </p:sp>
      <p:pic>
        <p:nvPicPr>
          <p:cNvPr descr="Diagram över formulärsvar. Namn på fråga: 9. Upplever du att du kan påverka studierna och arbetet i gymnasiet?. Antal svar: 22 svar." id="201" name="Google Shape;201;p29" title="9. Upplever du att du kan påverka studierna och arbetet i gymnasiet?"/>
          <p:cNvPicPr preferRelativeResize="0"/>
          <p:nvPr/>
        </p:nvPicPr>
        <p:blipFill>
          <a:blip r:embed="rId3">
            <a:alphaModFix/>
          </a:blip>
          <a:stretch>
            <a:fillRect/>
          </a:stretch>
        </p:blipFill>
        <p:spPr>
          <a:xfrm>
            <a:off x="233750" y="180525"/>
            <a:ext cx="8598548" cy="408935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sic Style Aalto">
  <a:themeElements>
    <a:clrScheme name="Lohja Colors">
      <a:dk1>
        <a:srgbClr val="232E6D"/>
      </a:dk1>
      <a:lt1>
        <a:srgbClr val="FFFFFF"/>
      </a:lt1>
      <a:dk2>
        <a:srgbClr val="232E6D"/>
      </a:dk2>
      <a:lt2>
        <a:srgbClr val="D0ECF4"/>
      </a:lt2>
      <a:accent1>
        <a:srgbClr val="74C8DF"/>
      </a:accent1>
      <a:accent2>
        <a:srgbClr val="88BE3F"/>
      </a:accent2>
      <a:accent3>
        <a:srgbClr val="FF69B4"/>
      </a:accent3>
      <a:accent4>
        <a:srgbClr val="FBC679"/>
      </a:accent4>
      <a:accent5>
        <a:srgbClr val="FBEED7"/>
      </a:accent5>
      <a:accent6>
        <a:srgbClr val="0E2841"/>
      </a:accent6>
      <a:hlink>
        <a:srgbClr val="0E2841"/>
      </a:hlink>
      <a:folHlink>
        <a:srgbClr val="0E284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