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61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9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9676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68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830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52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26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9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3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85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1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7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8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8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8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5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6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ub01.online.tableau.com/#/site/kouluterveyskyselyntableauympaeristoe/workbooks/1282759/view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F4CA9F9E-FEC6-4BEE-B087-96D1FC7F53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hlinkClick r:id="rId2"/>
              </a:rPr>
              <a:t>Hälsa</a:t>
            </a:r>
            <a:r>
              <a:rPr lang="en-US" dirty="0">
                <a:hlinkClick r:id="rId2"/>
              </a:rPr>
              <a:t> I </a:t>
            </a:r>
            <a:r>
              <a:rPr lang="en-US" dirty="0" err="1">
                <a:hlinkClick r:id="rId2"/>
              </a:rPr>
              <a:t>skolan-resultatet</a:t>
            </a:r>
            <a:r>
              <a:rPr lang="en-US" dirty="0">
                <a:hlinkClick r:id="rId2"/>
              </a:rPr>
              <a:t> </a:t>
            </a:r>
            <a:br>
              <a:rPr lang="en-US" dirty="0">
                <a:hlinkClick r:id="rId2"/>
              </a:rPr>
            </a:br>
            <a:r>
              <a:rPr lang="en-US" dirty="0" err="1">
                <a:hlinkClick r:id="rId2"/>
              </a:rPr>
              <a:t>Virkby</a:t>
            </a:r>
            <a:r>
              <a:rPr lang="en-US" dirty="0">
                <a:hlinkClick r:id="rId2"/>
              </a:rPr>
              <a:t> gymnasium</a:t>
            </a:r>
            <a:endParaRPr lang="en-us" dirty="0">
              <a:hlinkClick r:id="rId2"/>
            </a:endParaRPr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C0CAC63C-9764-404D-BF26-47F985B314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Monica Lemberg, </a:t>
            </a:r>
            <a:r>
              <a:rPr lang="fi-FI" dirty="0" err="1"/>
              <a:t>rektor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Resultaten på svenska">
            <a:extLst>
              <a:ext uri="{FF2B5EF4-FFF2-40B4-BE49-F238E27FC236}">
                <a16:creationId xmlns:a16="http://schemas.microsoft.com/office/drawing/2014/main" id="{DA2E1966-5FD0-478C-8882-C96CD37409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42" y="0"/>
            <a:ext cx="7837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EF97EA-10C2-46BA-A62E-B04F0CC64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579DCA-EB15-48E2-B296-C1FEC6D06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6961670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10</Words>
  <Application>Microsoft Office PowerPoint</Application>
  <PresentationFormat>Laajakuva</PresentationFormat>
  <Paragraphs>2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Pinta</vt:lpstr>
      <vt:lpstr>Hälsa I skolan-resultatet  Virkby gymnasium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Hälsa I skolan-resultatet  Virkby gymnasium</dc:title>
  <dc:creator>Lemberg Monica</dc:creator>
  <cp:lastModifiedBy>Lemberg Monica</cp:lastModifiedBy>
  <cp:revision>1</cp:revision>
  <dcterms:created xsi:type="dcterms:W3CDTF">2023-10-11T06:07:04Z</dcterms:created>
  <dcterms:modified xsi:type="dcterms:W3CDTF">2023-10-11T06:08:34Z</dcterms:modified>
</cp:coreProperties>
</file>