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15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08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4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1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0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0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B765472C-09C2-4EED-AD0F-063A315C5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>
                <a:hlinkClick r:id="rId2"/>
              </a:rPr>
              <a:t>Hälsa</a:t>
            </a:r>
            <a:r>
              <a:rPr lang="en-US" dirty="0">
                <a:hlinkClick r:id="rId2"/>
              </a:rPr>
              <a:t> I </a:t>
            </a:r>
            <a:r>
              <a:rPr lang="en-US" dirty="0" err="1">
                <a:hlinkClick r:id="rId2"/>
              </a:rPr>
              <a:t>skolan-resultat</a:t>
            </a:r>
            <a:r>
              <a:rPr lang="en-US" dirty="0">
                <a:hlinkClick r:id="rId2"/>
              </a:rPr>
              <a:t> 2023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Virkby</a:t>
            </a:r>
            <a:r>
              <a:rPr lang="en-US" dirty="0">
                <a:hlinkClick r:id="rId2"/>
              </a:rPr>
              <a:t> gymnasium</a:t>
            </a:r>
            <a:br>
              <a:rPr lang="en-US" dirty="0">
                <a:hlinkClick r:id="rId2"/>
              </a:rPr>
            </a:br>
            <a:r>
              <a:rPr lang="en-US" sz="3600" dirty="0" err="1">
                <a:hlinkClick r:id="rId2"/>
              </a:rPr>
              <a:t>Rusmedel</a:t>
            </a:r>
            <a:endParaRPr lang="en-us" sz="3600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D548D287-0C20-47FA-9A0C-12EF677AA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Monica Lemberg, </a:t>
            </a:r>
            <a:r>
              <a:rPr lang="fi-FI" dirty="0" err="1"/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D2B36C-A5A5-4F6F-B0BB-0FBB684E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9AA36-BE85-4478-8A44-0A46AE1C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7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2453341-F54E-4287-86B9-C411FDF09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228F24C-1E2E-48F4-AFB1-13AAC6D2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3456D8C6-0021-4184-B0C7-D1071C22E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0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3AAD98C3-DC0B-4BBA-BD69-CADA8881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960524F-4F3A-4119-97A1-A93EB0089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2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11EB54F9-DCDE-4E0C-A87A-437FF10A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6ACC0E66-44DF-4DB2-8C55-8728BBF95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72135D80-7C07-4FEE-8EF3-9F281A74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82066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13</Words>
  <Application>Microsoft Office PowerPoint</Application>
  <PresentationFormat>Laajakuva</PresentationFormat>
  <Paragraphs>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Pinta</vt:lpstr>
      <vt:lpstr>Hälsa I skolan-resultat 2023 Virkby gymnasium Rusmedel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Hälsa I skolan-resultat 2023 Virkby gymnasium Rusmedel</dc:title>
  <dc:creator>Lemberg Monica</dc:creator>
  <cp:lastModifiedBy>Lemberg Monica</cp:lastModifiedBy>
  <cp:revision>2</cp:revision>
  <dcterms:created xsi:type="dcterms:W3CDTF">2023-10-11T06:12:31Z</dcterms:created>
  <dcterms:modified xsi:type="dcterms:W3CDTF">2023-10-11T06:23:32Z</dcterms:modified>
</cp:coreProperties>
</file>