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64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7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73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6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8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3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5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1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ub01.online.tableau.com/#/site/kouluterveyskyselyntableauympaeristoe/workbooks/128275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D89D2B4-3665-4302-A1DF-FDB92709D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Hälsa</a:t>
            </a:r>
            <a:r>
              <a:rPr lang="en-US" dirty="0">
                <a:hlinkClick r:id="rId2"/>
              </a:rPr>
              <a:t> </a:t>
            </a:r>
            <a:r>
              <a:rPr lang="en-US">
                <a:hlinkClick r:id="rId2"/>
              </a:rPr>
              <a:t>i </a:t>
            </a:r>
            <a:r>
              <a:rPr lang="en-US" dirty="0" err="1">
                <a:hlinkClick r:id="rId2"/>
              </a:rPr>
              <a:t>skolan-resultat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2023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Virkby</a:t>
            </a:r>
            <a:r>
              <a:rPr lang="en-US" dirty="0">
                <a:hlinkClick r:id="rId2"/>
              </a:rPr>
              <a:t> gymnasium</a:t>
            </a:r>
            <a:br>
              <a:rPr lang="en-US" dirty="0">
                <a:hlinkClick r:id="rId2"/>
              </a:rPr>
            </a:br>
            <a:r>
              <a:rPr lang="en-US" sz="3200" dirty="0" err="1">
                <a:hlinkClick r:id="rId2"/>
              </a:rPr>
              <a:t>Psykisk</a:t>
            </a:r>
            <a:r>
              <a:rPr lang="en-US" sz="3200" dirty="0">
                <a:hlinkClick r:id="rId2"/>
              </a:rPr>
              <a:t> </a:t>
            </a:r>
            <a:r>
              <a:rPr lang="en-US" sz="3200" dirty="0" err="1">
                <a:hlinkClick r:id="rId2"/>
              </a:rPr>
              <a:t>hälsa</a:t>
            </a:r>
            <a:endParaRPr lang="en-us" sz="3200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D6754294-D8C5-463A-8AAF-3089B508E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Monica Lemberg, </a:t>
            </a:r>
            <a:r>
              <a:rPr lang="fi-FI" dirty="0" err="1"/>
              <a:t>rektor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F9CD3C3A-16E2-4258-B95D-3674F471B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8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A32BC-545E-441F-8D09-B3833825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6D915-EA7A-475A-BD7F-BBD13269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9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F5875D26-CC4D-48D8-826F-9BD6C5A01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1A09222B-EF92-49A1-8AD5-6AF70CC1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9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20CC99B-393E-4353-B17B-36D86320E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84C1AAF9-CA66-4D76-9720-28B02EEC3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8DACF35C-ECC2-4831-8F9F-862E7AE77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B9005E37-4662-4911-BE7A-CB64BFE5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4F502C0F-79D3-44DD-A301-469C4128B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sultaten på svenska">
            <a:extLst>
              <a:ext uri="{FF2B5EF4-FFF2-40B4-BE49-F238E27FC236}">
                <a16:creationId xmlns:a16="http://schemas.microsoft.com/office/drawing/2014/main" id="{C7ACCAC2-84FD-42DA-B1EA-6D9449A2C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95438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15</Words>
  <Application>Microsoft Office PowerPoint</Application>
  <PresentationFormat>Laajakuva</PresentationFormat>
  <Paragraphs>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Pinta</vt:lpstr>
      <vt:lpstr>Hälsa i skolan-resultat 2023 Virkby gymnasium Psykisk hälsa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Hälsa I skolan-resultat 2023 Virkby gymnasium</dc:title>
  <dc:creator>Lemberg Monica</dc:creator>
  <cp:lastModifiedBy>Lemberg Monica</cp:lastModifiedBy>
  <cp:revision>3</cp:revision>
  <dcterms:created xsi:type="dcterms:W3CDTF">2023-10-11T06:42:38Z</dcterms:created>
  <dcterms:modified xsi:type="dcterms:W3CDTF">2023-10-11T07:20:44Z</dcterms:modified>
</cp:coreProperties>
</file>