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8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9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4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3826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50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7838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58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93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8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8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63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2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4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2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ub01.online.tableau.com/#/site/kouluterveyskyselyntableauympaeristoe/workbooks/1282759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179146E4-6255-4D87-B5B5-28F7A0658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953936"/>
            <a:ext cx="7766936" cy="1096900"/>
          </a:xfrm>
        </p:spPr>
        <p:txBody>
          <a:bodyPr/>
          <a:lstStyle/>
          <a:p>
            <a:br>
              <a:rPr lang="en-US" dirty="0">
                <a:hlinkClick r:id="rId2"/>
              </a:rPr>
            </a:br>
            <a:br>
              <a:rPr lang="en-US" dirty="0">
                <a:hlinkClick r:id="rId2"/>
              </a:rPr>
            </a:br>
            <a:br>
              <a:rPr lang="en-US" dirty="0">
                <a:hlinkClick r:id="rId2"/>
              </a:rPr>
            </a:br>
            <a:br>
              <a:rPr lang="en-US" dirty="0">
                <a:hlinkClick r:id="rId2"/>
              </a:rPr>
            </a:br>
            <a:r>
              <a:rPr lang="en-US" dirty="0" err="1">
                <a:hlinkClick r:id="rId2"/>
              </a:rPr>
              <a:t>Hälsa</a:t>
            </a:r>
            <a:r>
              <a:rPr lang="en-US" dirty="0">
                <a:hlinkClick r:id="rId2"/>
              </a:rPr>
              <a:t> </a:t>
            </a:r>
            <a:r>
              <a:rPr lang="en-US">
                <a:hlinkClick r:id="rId2"/>
              </a:rPr>
              <a:t>i </a:t>
            </a:r>
            <a:r>
              <a:rPr lang="en-US" dirty="0" err="1">
                <a:hlinkClick r:id="rId2"/>
              </a:rPr>
              <a:t>skolan-resultat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2023</a:t>
            </a:r>
            <a:br>
              <a:rPr lang="en-US" dirty="0">
                <a:hlinkClick r:id="rId2"/>
              </a:rPr>
            </a:br>
            <a:r>
              <a:rPr lang="en-US" dirty="0" err="1">
                <a:hlinkClick r:id="rId2"/>
              </a:rPr>
              <a:t>Virkby</a:t>
            </a:r>
            <a:r>
              <a:rPr lang="en-US" dirty="0">
                <a:hlinkClick r:id="rId2"/>
              </a:rPr>
              <a:t> gymnasium</a:t>
            </a:r>
            <a:br>
              <a:rPr lang="en-US" dirty="0">
                <a:hlinkClick r:id="rId2"/>
              </a:rPr>
            </a:br>
            <a:r>
              <a:rPr lang="en-US" sz="3200" dirty="0" err="1">
                <a:hlinkClick r:id="rId2"/>
              </a:rPr>
              <a:t>Skolgång</a:t>
            </a:r>
            <a:r>
              <a:rPr lang="en-US" sz="3200" dirty="0">
                <a:hlinkClick r:id="rId2"/>
              </a:rPr>
              <a:t> </a:t>
            </a:r>
            <a:r>
              <a:rPr lang="en-US" sz="3200" dirty="0" err="1">
                <a:hlinkClick r:id="rId2"/>
              </a:rPr>
              <a:t>och</a:t>
            </a:r>
            <a:r>
              <a:rPr lang="en-US" sz="3200" dirty="0">
                <a:hlinkClick r:id="rId2"/>
              </a:rPr>
              <a:t> </a:t>
            </a:r>
            <a:r>
              <a:rPr lang="en-US" sz="3200" dirty="0" err="1">
                <a:hlinkClick r:id="rId2"/>
              </a:rPr>
              <a:t>lärande</a:t>
            </a:r>
            <a:br>
              <a:rPr lang="en-US" dirty="0">
                <a:hlinkClick r:id="rId2"/>
              </a:rPr>
            </a:b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9EE83984-8A6F-4D94-8F4B-2579842FB2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Monica Lemberg, </a:t>
            </a:r>
            <a:r>
              <a:rPr lang="fi-FI" dirty="0" err="1"/>
              <a:t>rektor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335D312A-9DFA-4209-ADC5-4668D95F8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21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84ACA03A-C5D4-4314-BD34-D9ECA60B9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8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E63B7142-A30F-46C9-8824-604A1AF50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49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043A153D-D110-4E20-A309-593788575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91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C2F0C071-BC26-40EA-ACF1-8A589DAC5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75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844728C7-6C30-41D4-B3CA-2A8EB243A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53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77802E-53FB-44CB-88C8-DD725998C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168D1D-70B2-4F9F-BFD2-DA6AF632B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9679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0D19319A-3F86-4322-A7D6-EDC6C1EA8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02B5D5F2-1493-46D1-BD18-EDBC321C4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40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1EDC5E47-FB0B-467F-81C9-2A8CC8FDC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73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5C3CB455-3A36-4AC7-BF8A-B26E9071D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8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BEE0E77D-A651-418C-9C9A-5A498E434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2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0C1DCCEE-4B99-4740-80D9-B20302797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46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BF2B133D-5E45-42BD-BEAB-0CA0FC012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1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C623BB6A-CE30-4D01-A099-06B0F9709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49365"/>
      </p:ext>
    </p:extLst>
  </p:cSld>
  <p:clrMapOvr>
    <a:masterClrMapping/>
  </p:clrMapOvr>
</p:sld>
</file>

<file path=ppt/theme/theme1.xml><?xml version="1.0" encoding="utf-8"?>
<a:theme xmlns:a="http://schemas.openxmlformats.org/drawingml/2006/main" name="Pinta">
  <a:themeElements>
    <a:clrScheme name="Pin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Pin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</TotalTime>
  <Words>21</Words>
  <Application>Microsoft Office PowerPoint</Application>
  <PresentationFormat>Laajakuva</PresentationFormat>
  <Paragraphs>2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Pinta</vt:lpstr>
      <vt:lpstr>    Hälsa i skolan-resultat 2023 Virkby gymnasium Skolgång och lärande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Hälsa I skolan-resultat 2023 Virkby gymnasium Skolgång och lärande</dc:title>
  <dc:creator>Lemberg Monica</dc:creator>
  <cp:lastModifiedBy>Lemberg Monica</cp:lastModifiedBy>
  <cp:revision>3</cp:revision>
  <cp:lastPrinted>2023-10-11T06:42:00Z</cp:lastPrinted>
  <dcterms:created xsi:type="dcterms:W3CDTF">2023-10-11T06:32:13Z</dcterms:created>
  <dcterms:modified xsi:type="dcterms:W3CDTF">2023-10-11T06:42:02Z</dcterms:modified>
</cp:coreProperties>
</file>