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Lst>
  <p:sldSz cy="6858000" cx="9144000"/>
  <p:notesSz cx="6797675" cy="9926625"/>
  <p:embeddedFontLst>
    <p:embeddedFont>
      <p:font typeface="Garamond"/>
      <p:regular r:id="rId34"/>
      <p:bold r:id="rId35"/>
      <p:italic r:id="rId36"/>
      <p:boldItalic r:id="rId3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38" roundtripDataSignature="AMtx7mi7js6UUs85gayRzP3CzD9RXds18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font" Target="fonts/Garamond-bold.fntdata"/><Relationship Id="rId12" Type="http://schemas.openxmlformats.org/officeDocument/2006/relationships/slide" Target="slides/slide6.xml"/><Relationship Id="rId34" Type="http://schemas.openxmlformats.org/officeDocument/2006/relationships/font" Target="fonts/Garamond-regular.fntdata"/><Relationship Id="rId15" Type="http://schemas.openxmlformats.org/officeDocument/2006/relationships/slide" Target="slides/slide9.xml"/><Relationship Id="rId37" Type="http://schemas.openxmlformats.org/officeDocument/2006/relationships/font" Target="fonts/Garamond-boldItalic.fntdata"/><Relationship Id="rId14" Type="http://schemas.openxmlformats.org/officeDocument/2006/relationships/slide" Target="slides/slide8.xml"/><Relationship Id="rId36" Type="http://schemas.openxmlformats.org/officeDocument/2006/relationships/font" Target="fonts/Garamond-italic.fntdata"/><Relationship Id="rId17" Type="http://schemas.openxmlformats.org/officeDocument/2006/relationships/slide" Target="slides/slide11.xml"/><Relationship Id="rId16" Type="http://schemas.openxmlformats.org/officeDocument/2006/relationships/slide" Target="slides/slide10.xml"/><Relationship Id="rId38" Type="http://customschemas.google.com/relationships/presentationmetadata" Target="meta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1: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2" name="Google Shape;92;p1: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3ccd9b4e8bb_1_18: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3ccd9b4e8bb_1_18: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5" name="Shape 155"/>
        <p:cNvGrpSpPr/>
        <p:nvPr/>
      </p:nvGrpSpPr>
      <p:grpSpPr>
        <a:xfrm>
          <a:off x="0" y="0"/>
          <a:ext cx="0" cy="0"/>
          <a:chOff x="0" y="0"/>
          <a:chExt cx="0" cy="0"/>
        </a:xfrm>
      </p:grpSpPr>
      <p:sp>
        <p:nvSpPr>
          <p:cNvPr id="156" name="Google Shape;156;g3ccd9b4e8bb_1_24: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157" name="Google Shape;157;g3ccd9b4e8bb_1_24: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1" name="Shape 161"/>
        <p:cNvGrpSpPr/>
        <p:nvPr/>
      </p:nvGrpSpPr>
      <p:grpSpPr>
        <a:xfrm>
          <a:off x="0" y="0"/>
          <a:ext cx="0" cy="0"/>
          <a:chOff x="0" y="0"/>
          <a:chExt cx="0" cy="0"/>
        </a:xfrm>
      </p:grpSpPr>
      <p:sp>
        <p:nvSpPr>
          <p:cNvPr id="162" name="Google Shape;162;g3ccd9b4e8bb_2_1: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163" name="Google Shape;163;g3ccd9b4e8bb_2_1: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ccd9b4e8bb_0_2: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3ccd9b4e8bb_0_2: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3ccd9b4e8bb_0_14: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3ccd9b4e8bb_0_14: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3ccd9b4e8bb_0_20: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3ccd9b4e8bb_0_20: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3ccd9b4e8bb_0_26: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3ccd9b4e8bb_0_26: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3ccd9b4e8bb_0_31: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3ccd9b4e8bb_0_31: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g3ccd9b4e8bb_0_38: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199" name="Google Shape;199;g3ccd9b4e8bb_0_38: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3ccd9b4e8bb_0_59: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3ccd9b4e8bb_0_59: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5: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1" name="Google Shape;101;p5: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g3ccd9b4e8bb_0_45: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210" name="Google Shape;210;g3ccd9b4e8bb_0_45: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4: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7" name="Google Shape;217;p4: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2" name="Shape 222"/>
        <p:cNvGrpSpPr/>
        <p:nvPr/>
      </p:nvGrpSpPr>
      <p:grpSpPr>
        <a:xfrm>
          <a:off x="0" y="0"/>
          <a:ext cx="0" cy="0"/>
          <a:chOff x="0" y="0"/>
          <a:chExt cx="0" cy="0"/>
        </a:xfrm>
      </p:grpSpPr>
      <p:sp>
        <p:nvSpPr>
          <p:cNvPr id="223" name="Google Shape;223;p6: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4" name="Google Shape;224;p6: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8: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0" name="Google Shape;230;p8: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9: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7" name="Google Shape;237;p9: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12: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43" name="Google Shape;243;p12: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13: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0" name="Google Shape;250;p13: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14: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57" name="Google Shape;257;p14: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7: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8" name="Google Shape;108;p7: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15: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5" name="Google Shape;115;p15: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2: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1" name="Google Shape;121;p2: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3: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7" name="Google Shape;127;p3: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3ccd9b4e8bb_1_0: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3ccd9b4e8bb_1_0: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3ccd9b4e8bb_1_6: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3ccd9b4e8bb_1_6: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3" name="Shape 143"/>
        <p:cNvGrpSpPr/>
        <p:nvPr/>
      </p:nvGrpSpPr>
      <p:grpSpPr>
        <a:xfrm>
          <a:off x="0" y="0"/>
          <a:ext cx="0" cy="0"/>
          <a:chOff x="0" y="0"/>
          <a:chExt cx="0" cy="0"/>
        </a:xfrm>
      </p:grpSpPr>
      <p:sp>
        <p:nvSpPr>
          <p:cNvPr id="144" name="Google Shape;144;g3ccd9b4e8bb_1_12:notes"/>
          <p:cNvSpPr/>
          <p:nvPr>
            <p:ph idx="2" type="sldImg"/>
          </p:nvPr>
        </p:nvSpPr>
        <p:spPr>
          <a:xfrm>
            <a:off x="1133150" y="744475"/>
            <a:ext cx="4532100" cy="3722400"/>
          </a:xfrm>
          <a:custGeom>
            <a:rect b="b" l="l" r="r" t="t"/>
            <a:pathLst>
              <a:path extrusionOk="0" h="120000" w="120000">
                <a:moveTo>
                  <a:pt x="0" y="0"/>
                </a:moveTo>
                <a:lnTo>
                  <a:pt x="120000" y="0"/>
                </a:lnTo>
                <a:lnTo>
                  <a:pt x="120000" y="120000"/>
                </a:lnTo>
                <a:lnTo>
                  <a:pt x="0" y="120000"/>
                </a:lnTo>
                <a:close/>
              </a:path>
            </a:pathLst>
          </a:custGeom>
        </p:spPr>
      </p:sp>
      <p:sp>
        <p:nvSpPr>
          <p:cNvPr id="145" name="Google Shape;145;g3ccd9b4e8bb_1_12:notes"/>
          <p:cNvSpPr txBox="1"/>
          <p:nvPr>
            <p:ph idx="1" type="body"/>
          </p:nvPr>
        </p:nvSpPr>
        <p:spPr>
          <a:xfrm>
            <a:off x="679750" y="4715125"/>
            <a:ext cx="5438100" cy="4467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bild" type="title">
  <p:cSld name="TITLE">
    <p:spTree>
      <p:nvGrpSpPr>
        <p:cNvPr id="13" name="Shape 13"/>
        <p:cNvGrpSpPr/>
        <p:nvPr/>
      </p:nvGrpSpPr>
      <p:grpSpPr>
        <a:xfrm>
          <a:off x="0" y="0"/>
          <a:ext cx="0" cy="0"/>
          <a:chOff x="0" y="0"/>
          <a:chExt cx="0" cy="0"/>
        </a:xfrm>
      </p:grpSpPr>
      <p:sp>
        <p:nvSpPr>
          <p:cNvPr id="14" name="Google Shape;14;p17"/>
          <p:cNvSpPr txBox="1"/>
          <p:nvPr>
            <p:ph type="ctrTitle"/>
          </p:nvPr>
        </p:nvSpPr>
        <p:spPr>
          <a:xfrm>
            <a:off x="914400" y="1524000"/>
            <a:ext cx="7623175" cy="17526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sz="5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17"/>
          <p:cNvSpPr txBox="1"/>
          <p:nvPr>
            <p:ph idx="1" type="subTitle"/>
          </p:nvPr>
        </p:nvSpPr>
        <p:spPr>
          <a:xfrm>
            <a:off x="1981200" y="3962400"/>
            <a:ext cx="6553200" cy="1752600"/>
          </a:xfrm>
          <a:prstGeom prst="rect">
            <a:avLst/>
          </a:prstGeom>
          <a:noFill/>
          <a:ln>
            <a:noFill/>
          </a:ln>
        </p:spPr>
        <p:txBody>
          <a:bodyPr anchorCtr="0" anchor="t" bIns="45700" lIns="91425" spcFirstLastPara="1" rIns="91425" wrap="square" tIns="45700">
            <a:noAutofit/>
          </a:bodyPr>
          <a:lstStyle>
            <a:lvl1pPr lvl="0" algn="l">
              <a:lnSpc>
                <a:spcPct val="100000"/>
              </a:lnSpc>
              <a:spcBef>
                <a:spcPts val="560"/>
              </a:spcBef>
              <a:spcAft>
                <a:spcPts val="0"/>
              </a:spcAft>
              <a:buSzPts val="1820"/>
              <a:buFont typeface="Noto Sans Symbols"/>
              <a:buNone/>
              <a:defRPr sz="2800"/>
            </a:lvl1pPr>
            <a:lvl2pPr lvl="1" algn="l">
              <a:lnSpc>
                <a:spcPct val="100000"/>
              </a:lnSpc>
              <a:spcBef>
                <a:spcPts val="360"/>
              </a:spcBef>
              <a:spcAft>
                <a:spcPts val="0"/>
              </a:spcAft>
              <a:buSzPts val="1080"/>
              <a:buChar char="❑"/>
              <a:defRPr/>
            </a:lvl2pPr>
            <a:lvl3pPr lvl="2" algn="l">
              <a:lnSpc>
                <a:spcPct val="100000"/>
              </a:lnSpc>
              <a:spcBef>
                <a:spcPts val="360"/>
              </a:spcBef>
              <a:spcAft>
                <a:spcPts val="0"/>
              </a:spcAft>
              <a:buSzPts val="1170"/>
              <a:buChar char="■"/>
              <a:defRPr/>
            </a:lvl3pPr>
            <a:lvl4pPr lvl="3" algn="l">
              <a:lnSpc>
                <a:spcPct val="100000"/>
              </a:lnSpc>
              <a:spcBef>
                <a:spcPts val="360"/>
              </a:spcBef>
              <a:spcAft>
                <a:spcPts val="0"/>
              </a:spcAft>
              <a:buSzPts val="1260"/>
              <a:buChar char="❑"/>
              <a:defRPr/>
            </a:lvl4pPr>
            <a:lvl5pPr lvl="4" algn="l">
              <a:lnSpc>
                <a:spcPct val="100000"/>
              </a:lnSpc>
              <a:spcBef>
                <a:spcPts val="360"/>
              </a:spcBef>
              <a:spcAft>
                <a:spcPts val="0"/>
              </a:spcAft>
              <a:buSzPts val="1350"/>
              <a:buChar char="▪"/>
              <a:defRPr/>
            </a:lvl5pPr>
            <a:lvl6pPr lvl="5" algn="l">
              <a:lnSpc>
                <a:spcPct val="100000"/>
              </a:lnSpc>
              <a:spcBef>
                <a:spcPts val="360"/>
              </a:spcBef>
              <a:spcAft>
                <a:spcPts val="0"/>
              </a:spcAft>
              <a:buSzPts val="1350"/>
              <a:buChar char="▪"/>
              <a:defRPr/>
            </a:lvl6pPr>
            <a:lvl7pPr lvl="6" algn="l">
              <a:lnSpc>
                <a:spcPct val="100000"/>
              </a:lnSpc>
              <a:spcBef>
                <a:spcPts val="360"/>
              </a:spcBef>
              <a:spcAft>
                <a:spcPts val="0"/>
              </a:spcAft>
              <a:buSzPts val="1350"/>
              <a:buChar char="▪"/>
              <a:defRPr/>
            </a:lvl7pPr>
            <a:lvl8pPr lvl="7" algn="l">
              <a:lnSpc>
                <a:spcPct val="100000"/>
              </a:lnSpc>
              <a:spcBef>
                <a:spcPts val="360"/>
              </a:spcBef>
              <a:spcAft>
                <a:spcPts val="0"/>
              </a:spcAft>
              <a:buSzPts val="1350"/>
              <a:buChar char="▪"/>
              <a:defRPr/>
            </a:lvl8pPr>
            <a:lvl9pPr lvl="8" algn="l">
              <a:lnSpc>
                <a:spcPct val="100000"/>
              </a:lnSpc>
              <a:spcBef>
                <a:spcPts val="360"/>
              </a:spcBef>
              <a:spcAft>
                <a:spcPts val="0"/>
              </a:spcAft>
              <a:buSzPts val="1350"/>
              <a:buChar char="▪"/>
              <a:defRPr/>
            </a:lvl9pPr>
          </a:lstStyle>
          <a:p/>
        </p:txBody>
      </p:sp>
      <p:sp>
        <p:nvSpPr>
          <p:cNvPr id="16" name="Google Shape;16;p17"/>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7"/>
          <p:cNvSpPr txBox="1"/>
          <p:nvPr>
            <p:ph idx="11" type="ftr"/>
          </p:nvPr>
        </p:nvSpPr>
        <p:spPr>
          <a:xfrm>
            <a:off x="3124200" y="6243637"/>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 name="Google Shape;18;p17"/>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vå innehållsdelar" type="twoObj">
  <p:cSld name="TWO_OBJECTS">
    <p:spTree>
      <p:nvGrpSpPr>
        <p:cNvPr id="77" name="Shape 77"/>
        <p:cNvGrpSpPr/>
        <p:nvPr/>
      </p:nvGrpSpPr>
      <p:grpSpPr>
        <a:xfrm>
          <a:off x="0" y="0"/>
          <a:ext cx="0" cy="0"/>
          <a:chOff x="0" y="0"/>
          <a:chExt cx="0" cy="0"/>
        </a:xfrm>
      </p:grpSpPr>
      <p:sp>
        <p:nvSpPr>
          <p:cNvPr id="78" name="Google Shape;78;p27"/>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27"/>
          <p:cNvSpPr txBox="1"/>
          <p:nvPr>
            <p:ph idx="1" type="body"/>
          </p:nvPr>
        </p:nvSpPr>
        <p:spPr>
          <a:xfrm>
            <a:off x="457200" y="1600200"/>
            <a:ext cx="4038600" cy="4530725"/>
          </a:xfrm>
          <a:prstGeom prst="rect">
            <a:avLst/>
          </a:prstGeom>
          <a:noFill/>
          <a:ln>
            <a:noFill/>
          </a:ln>
        </p:spPr>
        <p:txBody>
          <a:bodyPr anchorCtr="0" anchor="t" bIns="45700" lIns="91425" spcFirstLastPara="1" rIns="91425" wrap="square" tIns="45700">
            <a:noAutofit/>
          </a:bodyPr>
          <a:lstStyle>
            <a:lvl1pPr indent="-344170" lvl="0" marL="457200" algn="l">
              <a:lnSpc>
                <a:spcPct val="100000"/>
              </a:lnSpc>
              <a:spcBef>
                <a:spcPts val="560"/>
              </a:spcBef>
              <a:spcAft>
                <a:spcPts val="0"/>
              </a:spcAft>
              <a:buSzPts val="1820"/>
              <a:buChar char="■"/>
              <a:defRPr sz="2800"/>
            </a:lvl1pPr>
            <a:lvl2pPr indent="-320040" lvl="1" marL="914400" algn="l">
              <a:lnSpc>
                <a:spcPct val="100000"/>
              </a:lnSpc>
              <a:spcBef>
                <a:spcPts val="480"/>
              </a:spcBef>
              <a:spcAft>
                <a:spcPts val="0"/>
              </a:spcAft>
              <a:buSzPts val="1440"/>
              <a:buChar char="❑"/>
              <a:defRPr sz="2400"/>
            </a:lvl2pPr>
            <a:lvl3pPr indent="-311150" lvl="2" marL="1371600" algn="l">
              <a:lnSpc>
                <a:spcPct val="100000"/>
              </a:lnSpc>
              <a:spcBef>
                <a:spcPts val="400"/>
              </a:spcBef>
              <a:spcAft>
                <a:spcPts val="0"/>
              </a:spcAft>
              <a:buSzPts val="1300"/>
              <a:buChar char="■"/>
              <a:defRPr sz="2000"/>
            </a:lvl3pPr>
            <a:lvl4pPr indent="-308610" lvl="3" marL="1828800" algn="l">
              <a:lnSpc>
                <a:spcPct val="100000"/>
              </a:lnSpc>
              <a:spcBef>
                <a:spcPts val="360"/>
              </a:spcBef>
              <a:spcAft>
                <a:spcPts val="0"/>
              </a:spcAft>
              <a:buSzPts val="1260"/>
              <a:buChar char="❑"/>
              <a:defRPr sz="1800"/>
            </a:lvl4pPr>
            <a:lvl5pPr indent="-314325" lvl="4" marL="2286000" algn="l">
              <a:lnSpc>
                <a:spcPct val="100000"/>
              </a:lnSpc>
              <a:spcBef>
                <a:spcPts val="360"/>
              </a:spcBef>
              <a:spcAft>
                <a:spcPts val="0"/>
              </a:spcAft>
              <a:buSzPts val="1350"/>
              <a:buChar char="▪"/>
              <a:defRPr sz="1800"/>
            </a:lvl5pPr>
            <a:lvl6pPr indent="-314325" lvl="5" marL="2743200" algn="l">
              <a:lnSpc>
                <a:spcPct val="100000"/>
              </a:lnSpc>
              <a:spcBef>
                <a:spcPts val="360"/>
              </a:spcBef>
              <a:spcAft>
                <a:spcPts val="0"/>
              </a:spcAft>
              <a:buSzPts val="1350"/>
              <a:buChar char="▪"/>
              <a:defRPr sz="1800"/>
            </a:lvl6pPr>
            <a:lvl7pPr indent="-314325" lvl="6" marL="3200400" algn="l">
              <a:lnSpc>
                <a:spcPct val="100000"/>
              </a:lnSpc>
              <a:spcBef>
                <a:spcPts val="360"/>
              </a:spcBef>
              <a:spcAft>
                <a:spcPts val="0"/>
              </a:spcAft>
              <a:buSzPts val="1350"/>
              <a:buChar char="▪"/>
              <a:defRPr sz="1800"/>
            </a:lvl7pPr>
            <a:lvl8pPr indent="-314325" lvl="7" marL="3657600" algn="l">
              <a:lnSpc>
                <a:spcPct val="100000"/>
              </a:lnSpc>
              <a:spcBef>
                <a:spcPts val="360"/>
              </a:spcBef>
              <a:spcAft>
                <a:spcPts val="0"/>
              </a:spcAft>
              <a:buSzPts val="1350"/>
              <a:buChar char="▪"/>
              <a:defRPr sz="1800"/>
            </a:lvl8pPr>
            <a:lvl9pPr indent="-314325" lvl="8" marL="4114800" algn="l">
              <a:lnSpc>
                <a:spcPct val="100000"/>
              </a:lnSpc>
              <a:spcBef>
                <a:spcPts val="360"/>
              </a:spcBef>
              <a:spcAft>
                <a:spcPts val="0"/>
              </a:spcAft>
              <a:buSzPts val="1350"/>
              <a:buChar char="▪"/>
              <a:defRPr sz="1800"/>
            </a:lvl9pPr>
          </a:lstStyle>
          <a:p/>
        </p:txBody>
      </p:sp>
      <p:sp>
        <p:nvSpPr>
          <p:cNvPr id="80" name="Google Shape;80;p27"/>
          <p:cNvSpPr txBox="1"/>
          <p:nvPr>
            <p:ph idx="2" type="body"/>
          </p:nvPr>
        </p:nvSpPr>
        <p:spPr>
          <a:xfrm>
            <a:off x="4648200" y="1600200"/>
            <a:ext cx="4038600" cy="4530725"/>
          </a:xfrm>
          <a:prstGeom prst="rect">
            <a:avLst/>
          </a:prstGeom>
          <a:noFill/>
          <a:ln>
            <a:noFill/>
          </a:ln>
        </p:spPr>
        <p:txBody>
          <a:bodyPr anchorCtr="0" anchor="t" bIns="45700" lIns="91425" spcFirstLastPara="1" rIns="91425" wrap="square" tIns="45700">
            <a:noAutofit/>
          </a:bodyPr>
          <a:lstStyle>
            <a:lvl1pPr indent="-344170" lvl="0" marL="457200" algn="l">
              <a:lnSpc>
                <a:spcPct val="100000"/>
              </a:lnSpc>
              <a:spcBef>
                <a:spcPts val="560"/>
              </a:spcBef>
              <a:spcAft>
                <a:spcPts val="0"/>
              </a:spcAft>
              <a:buSzPts val="1820"/>
              <a:buChar char="■"/>
              <a:defRPr sz="2800"/>
            </a:lvl1pPr>
            <a:lvl2pPr indent="-320040" lvl="1" marL="914400" algn="l">
              <a:lnSpc>
                <a:spcPct val="100000"/>
              </a:lnSpc>
              <a:spcBef>
                <a:spcPts val="480"/>
              </a:spcBef>
              <a:spcAft>
                <a:spcPts val="0"/>
              </a:spcAft>
              <a:buSzPts val="1440"/>
              <a:buChar char="❑"/>
              <a:defRPr sz="2400"/>
            </a:lvl2pPr>
            <a:lvl3pPr indent="-311150" lvl="2" marL="1371600" algn="l">
              <a:lnSpc>
                <a:spcPct val="100000"/>
              </a:lnSpc>
              <a:spcBef>
                <a:spcPts val="400"/>
              </a:spcBef>
              <a:spcAft>
                <a:spcPts val="0"/>
              </a:spcAft>
              <a:buSzPts val="1300"/>
              <a:buChar char="■"/>
              <a:defRPr sz="2000"/>
            </a:lvl3pPr>
            <a:lvl4pPr indent="-308610" lvl="3" marL="1828800" algn="l">
              <a:lnSpc>
                <a:spcPct val="100000"/>
              </a:lnSpc>
              <a:spcBef>
                <a:spcPts val="360"/>
              </a:spcBef>
              <a:spcAft>
                <a:spcPts val="0"/>
              </a:spcAft>
              <a:buSzPts val="1260"/>
              <a:buChar char="❑"/>
              <a:defRPr sz="1800"/>
            </a:lvl4pPr>
            <a:lvl5pPr indent="-314325" lvl="4" marL="2286000" algn="l">
              <a:lnSpc>
                <a:spcPct val="100000"/>
              </a:lnSpc>
              <a:spcBef>
                <a:spcPts val="360"/>
              </a:spcBef>
              <a:spcAft>
                <a:spcPts val="0"/>
              </a:spcAft>
              <a:buSzPts val="1350"/>
              <a:buChar char="▪"/>
              <a:defRPr sz="1800"/>
            </a:lvl5pPr>
            <a:lvl6pPr indent="-314325" lvl="5" marL="2743200" algn="l">
              <a:lnSpc>
                <a:spcPct val="100000"/>
              </a:lnSpc>
              <a:spcBef>
                <a:spcPts val="360"/>
              </a:spcBef>
              <a:spcAft>
                <a:spcPts val="0"/>
              </a:spcAft>
              <a:buSzPts val="1350"/>
              <a:buChar char="▪"/>
              <a:defRPr sz="1800"/>
            </a:lvl6pPr>
            <a:lvl7pPr indent="-314325" lvl="6" marL="3200400" algn="l">
              <a:lnSpc>
                <a:spcPct val="100000"/>
              </a:lnSpc>
              <a:spcBef>
                <a:spcPts val="360"/>
              </a:spcBef>
              <a:spcAft>
                <a:spcPts val="0"/>
              </a:spcAft>
              <a:buSzPts val="1350"/>
              <a:buChar char="▪"/>
              <a:defRPr sz="1800"/>
            </a:lvl7pPr>
            <a:lvl8pPr indent="-314325" lvl="7" marL="3657600" algn="l">
              <a:lnSpc>
                <a:spcPct val="100000"/>
              </a:lnSpc>
              <a:spcBef>
                <a:spcPts val="360"/>
              </a:spcBef>
              <a:spcAft>
                <a:spcPts val="0"/>
              </a:spcAft>
              <a:buSzPts val="1350"/>
              <a:buChar char="▪"/>
              <a:defRPr sz="1800"/>
            </a:lvl8pPr>
            <a:lvl9pPr indent="-314325" lvl="8" marL="4114800" algn="l">
              <a:lnSpc>
                <a:spcPct val="100000"/>
              </a:lnSpc>
              <a:spcBef>
                <a:spcPts val="360"/>
              </a:spcBef>
              <a:spcAft>
                <a:spcPts val="0"/>
              </a:spcAft>
              <a:buSzPts val="1350"/>
              <a:buChar char="▪"/>
              <a:defRPr sz="1800"/>
            </a:lvl9pPr>
          </a:lstStyle>
          <a:p/>
        </p:txBody>
      </p:sp>
      <p:sp>
        <p:nvSpPr>
          <p:cNvPr id="81" name="Google Shape;81;p27"/>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7"/>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7"/>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Avsnittsrubrik" type="secHead">
  <p:cSld name="SECTION_HEADER">
    <p:spTree>
      <p:nvGrpSpPr>
        <p:cNvPr id="84" name="Shape 84"/>
        <p:cNvGrpSpPr/>
        <p:nvPr/>
      </p:nvGrpSpPr>
      <p:grpSpPr>
        <a:xfrm>
          <a:off x="0" y="0"/>
          <a:ext cx="0" cy="0"/>
          <a:chOff x="0" y="0"/>
          <a:chExt cx="0" cy="0"/>
        </a:xfrm>
      </p:grpSpPr>
      <p:sp>
        <p:nvSpPr>
          <p:cNvPr id="85" name="Google Shape;85;p28"/>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1" sz="4000" cap="none"/>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28"/>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00"/>
              </a:spcBef>
              <a:spcAft>
                <a:spcPts val="0"/>
              </a:spcAft>
              <a:buSzPts val="1300"/>
              <a:buNone/>
              <a:defRPr sz="2000"/>
            </a:lvl1pPr>
            <a:lvl2pPr indent="-228600" lvl="1" marL="914400" algn="l">
              <a:lnSpc>
                <a:spcPct val="100000"/>
              </a:lnSpc>
              <a:spcBef>
                <a:spcPts val="360"/>
              </a:spcBef>
              <a:spcAft>
                <a:spcPts val="0"/>
              </a:spcAft>
              <a:buSzPts val="1080"/>
              <a:buNone/>
              <a:defRPr sz="1800"/>
            </a:lvl2pPr>
            <a:lvl3pPr indent="-228600" lvl="2" marL="1371600" algn="l">
              <a:lnSpc>
                <a:spcPct val="100000"/>
              </a:lnSpc>
              <a:spcBef>
                <a:spcPts val="320"/>
              </a:spcBef>
              <a:spcAft>
                <a:spcPts val="0"/>
              </a:spcAft>
              <a:buSzPts val="1040"/>
              <a:buNone/>
              <a:defRPr sz="1600"/>
            </a:lvl3pPr>
            <a:lvl4pPr indent="-228600" lvl="3" marL="1828800" algn="l">
              <a:lnSpc>
                <a:spcPct val="100000"/>
              </a:lnSpc>
              <a:spcBef>
                <a:spcPts val="280"/>
              </a:spcBef>
              <a:spcAft>
                <a:spcPts val="0"/>
              </a:spcAft>
              <a:buSzPts val="980"/>
              <a:buNone/>
              <a:defRPr sz="1400"/>
            </a:lvl4pPr>
            <a:lvl5pPr indent="-228600" lvl="4" marL="2286000" algn="l">
              <a:lnSpc>
                <a:spcPct val="100000"/>
              </a:lnSpc>
              <a:spcBef>
                <a:spcPts val="280"/>
              </a:spcBef>
              <a:spcAft>
                <a:spcPts val="0"/>
              </a:spcAft>
              <a:buSzPts val="1050"/>
              <a:buNone/>
              <a:defRPr sz="1400"/>
            </a:lvl5pPr>
            <a:lvl6pPr indent="-228600" lvl="5" marL="2743200" algn="l">
              <a:lnSpc>
                <a:spcPct val="100000"/>
              </a:lnSpc>
              <a:spcBef>
                <a:spcPts val="280"/>
              </a:spcBef>
              <a:spcAft>
                <a:spcPts val="0"/>
              </a:spcAft>
              <a:buSzPts val="1050"/>
              <a:buNone/>
              <a:defRPr sz="1400"/>
            </a:lvl6pPr>
            <a:lvl7pPr indent="-228600" lvl="6" marL="3200400" algn="l">
              <a:lnSpc>
                <a:spcPct val="100000"/>
              </a:lnSpc>
              <a:spcBef>
                <a:spcPts val="280"/>
              </a:spcBef>
              <a:spcAft>
                <a:spcPts val="0"/>
              </a:spcAft>
              <a:buSzPts val="1050"/>
              <a:buNone/>
              <a:defRPr sz="1400"/>
            </a:lvl7pPr>
            <a:lvl8pPr indent="-228600" lvl="7" marL="3657600" algn="l">
              <a:lnSpc>
                <a:spcPct val="100000"/>
              </a:lnSpc>
              <a:spcBef>
                <a:spcPts val="280"/>
              </a:spcBef>
              <a:spcAft>
                <a:spcPts val="0"/>
              </a:spcAft>
              <a:buSzPts val="1050"/>
              <a:buNone/>
              <a:defRPr sz="1400"/>
            </a:lvl8pPr>
            <a:lvl9pPr indent="-228600" lvl="8" marL="4114800" algn="l">
              <a:lnSpc>
                <a:spcPct val="100000"/>
              </a:lnSpc>
              <a:spcBef>
                <a:spcPts val="280"/>
              </a:spcBef>
              <a:spcAft>
                <a:spcPts val="0"/>
              </a:spcAft>
              <a:buSzPts val="1050"/>
              <a:buNone/>
              <a:defRPr sz="1400"/>
            </a:lvl9pPr>
          </a:lstStyle>
          <a:p/>
        </p:txBody>
      </p:sp>
      <p:sp>
        <p:nvSpPr>
          <p:cNvPr id="87" name="Google Shape;87;p28"/>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28"/>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28"/>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och innehåll" type="obj">
  <p:cSld name="OBJECT">
    <p:spTree>
      <p:nvGrpSpPr>
        <p:cNvPr id="27" name="Shape 27"/>
        <p:cNvGrpSpPr/>
        <p:nvPr/>
      </p:nvGrpSpPr>
      <p:grpSpPr>
        <a:xfrm>
          <a:off x="0" y="0"/>
          <a:ext cx="0" cy="0"/>
          <a:chOff x="0" y="0"/>
          <a:chExt cx="0" cy="0"/>
        </a:xfrm>
      </p:grpSpPr>
      <p:sp>
        <p:nvSpPr>
          <p:cNvPr id="28" name="Google Shape;28;p19"/>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9"/>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lvl1pPr indent="-302895" lvl="0" marL="457200" algn="l">
              <a:lnSpc>
                <a:spcPct val="100000"/>
              </a:lnSpc>
              <a:spcBef>
                <a:spcPts val="360"/>
              </a:spcBef>
              <a:spcAft>
                <a:spcPts val="0"/>
              </a:spcAft>
              <a:buSzPts val="1170"/>
              <a:buChar char="■"/>
              <a:defRPr/>
            </a:lvl1pPr>
            <a:lvl2pPr indent="-297180" lvl="1" marL="914400" algn="l">
              <a:lnSpc>
                <a:spcPct val="100000"/>
              </a:lnSpc>
              <a:spcBef>
                <a:spcPts val="360"/>
              </a:spcBef>
              <a:spcAft>
                <a:spcPts val="0"/>
              </a:spcAft>
              <a:buSzPts val="1080"/>
              <a:buChar char="❑"/>
              <a:defRPr/>
            </a:lvl2pPr>
            <a:lvl3pPr indent="-302894" lvl="2" marL="1371600" algn="l">
              <a:lnSpc>
                <a:spcPct val="100000"/>
              </a:lnSpc>
              <a:spcBef>
                <a:spcPts val="360"/>
              </a:spcBef>
              <a:spcAft>
                <a:spcPts val="0"/>
              </a:spcAft>
              <a:buSzPts val="1170"/>
              <a:buChar char="■"/>
              <a:defRPr/>
            </a:lvl3pPr>
            <a:lvl4pPr indent="-308610" lvl="3" marL="1828800" algn="l">
              <a:lnSpc>
                <a:spcPct val="100000"/>
              </a:lnSpc>
              <a:spcBef>
                <a:spcPts val="360"/>
              </a:spcBef>
              <a:spcAft>
                <a:spcPts val="0"/>
              </a:spcAft>
              <a:buSzPts val="1260"/>
              <a:buChar char="❑"/>
              <a:defRPr/>
            </a:lvl4pPr>
            <a:lvl5pPr indent="-314325" lvl="4" marL="2286000" algn="l">
              <a:lnSpc>
                <a:spcPct val="100000"/>
              </a:lnSpc>
              <a:spcBef>
                <a:spcPts val="360"/>
              </a:spcBef>
              <a:spcAft>
                <a:spcPts val="0"/>
              </a:spcAft>
              <a:buSzPts val="1350"/>
              <a:buChar char="▪"/>
              <a:defRPr/>
            </a:lvl5pPr>
            <a:lvl6pPr indent="-314325" lvl="5" marL="2743200" algn="l">
              <a:lnSpc>
                <a:spcPct val="100000"/>
              </a:lnSpc>
              <a:spcBef>
                <a:spcPts val="360"/>
              </a:spcBef>
              <a:spcAft>
                <a:spcPts val="0"/>
              </a:spcAft>
              <a:buSzPts val="1350"/>
              <a:buChar char="▪"/>
              <a:defRPr/>
            </a:lvl6pPr>
            <a:lvl7pPr indent="-314325" lvl="6" marL="3200400" algn="l">
              <a:lnSpc>
                <a:spcPct val="100000"/>
              </a:lnSpc>
              <a:spcBef>
                <a:spcPts val="360"/>
              </a:spcBef>
              <a:spcAft>
                <a:spcPts val="0"/>
              </a:spcAft>
              <a:buSzPts val="1350"/>
              <a:buChar char="▪"/>
              <a:defRPr/>
            </a:lvl7pPr>
            <a:lvl8pPr indent="-314325" lvl="7" marL="3657600" algn="l">
              <a:lnSpc>
                <a:spcPct val="100000"/>
              </a:lnSpc>
              <a:spcBef>
                <a:spcPts val="360"/>
              </a:spcBef>
              <a:spcAft>
                <a:spcPts val="0"/>
              </a:spcAft>
              <a:buSzPts val="1350"/>
              <a:buChar char="▪"/>
              <a:defRPr/>
            </a:lvl8pPr>
            <a:lvl9pPr indent="-314325" lvl="8" marL="4114800" algn="l">
              <a:lnSpc>
                <a:spcPct val="100000"/>
              </a:lnSpc>
              <a:spcBef>
                <a:spcPts val="360"/>
              </a:spcBef>
              <a:spcAft>
                <a:spcPts val="0"/>
              </a:spcAft>
              <a:buSzPts val="1350"/>
              <a:buChar char="▪"/>
              <a:defRPr/>
            </a:lvl9pPr>
          </a:lstStyle>
          <a:p/>
        </p:txBody>
      </p:sp>
      <p:sp>
        <p:nvSpPr>
          <p:cNvPr id="30" name="Google Shape;30;p19"/>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9"/>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9"/>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om" type="blank">
  <p:cSld name="BLANK">
    <p:spTree>
      <p:nvGrpSpPr>
        <p:cNvPr id="33" name="Shape 33"/>
        <p:cNvGrpSpPr/>
        <p:nvPr/>
      </p:nvGrpSpPr>
      <p:grpSpPr>
        <a:xfrm>
          <a:off x="0" y="0"/>
          <a:ext cx="0" cy="0"/>
          <a:chOff x="0" y="0"/>
          <a:chExt cx="0" cy="0"/>
        </a:xfrm>
      </p:grpSpPr>
      <p:sp>
        <p:nvSpPr>
          <p:cNvPr id="34" name="Google Shape;34;p20"/>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20"/>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 name="Google Shape;36;p20"/>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Lodrät rubrik och text" type="vertTitleAndTx">
  <p:cSld name="VERTICAL_TITLE_AND_VERTICAL_TEXT">
    <p:spTree>
      <p:nvGrpSpPr>
        <p:cNvPr id="37" name="Shape 37"/>
        <p:cNvGrpSpPr/>
        <p:nvPr/>
      </p:nvGrpSpPr>
      <p:grpSpPr>
        <a:xfrm>
          <a:off x="0" y="0"/>
          <a:ext cx="0" cy="0"/>
          <a:chOff x="0" y="0"/>
          <a:chExt cx="0" cy="0"/>
        </a:xfrm>
      </p:grpSpPr>
      <p:sp>
        <p:nvSpPr>
          <p:cNvPr id="38" name="Google Shape;38;p21"/>
          <p:cNvSpPr txBox="1"/>
          <p:nvPr>
            <p:ph type="title"/>
          </p:nvPr>
        </p:nvSpPr>
        <p:spPr>
          <a:xfrm rot="5400000">
            <a:off x="4731544" y="2175669"/>
            <a:ext cx="5853112" cy="20574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21"/>
          <p:cNvSpPr txBox="1"/>
          <p:nvPr>
            <p:ph idx="1" type="body"/>
          </p:nvPr>
        </p:nvSpPr>
        <p:spPr>
          <a:xfrm rot="5400000">
            <a:off x="540544" y="194469"/>
            <a:ext cx="5853112" cy="6019800"/>
          </a:xfrm>
          <a:prstGeom prst="rect">
            <a:avLst/>
          </a:prstGeom>
          <a:noFill/>
          <a:ln>
            <a:noFill/>
          </a:ln>
        </p:spPr>
        <p:txBody>
          <a:bodyPr anchorCtr="0" anchor="t" bIns="45700" lIns="91425" spcFirstLastPara="1" rIns="91425" wrap="square" tIns="45700">
            <a:noAutofit/>
          </a:bodyPr>
          <a:lstStyle>
            <a:lvl1pPr indent="-302895" lvl="0" marL="457200" algn="l">
              <a:lnSpc>
                <a:spcPct val="100000"/>
              </a:lnSpc>
              <a:spcBef>
                <a:spcPts val="360"/>
              </a:spcBef>
              <a:spcAft>
                <a:spcPts val="0"/>
              </a:spcAft>
              <a:buSzPts val="1170"/>
              <a:buChar char="■"/>
              <a:defRPr/>
            </a:lvl1pPr>
            <a:lvl2pPr indent="-297180" lvl="1" marL="914400" algn="l">
              <a:lnSpc>
                <a:spcPct val="100000"/>
              </a:lnSpc>
              <a:spcBef>
                <a:spcPts val="360"/>
              </a:spcBef>
              <a:spcAft>
                <a:spcPts val="0"/>
              </a:spcAft>
              <a:buSzPts val="1080"/>
              <a:buChar char="❑"/>
              <a:defRPr/>
            </a:lvl2pPr>
            <a:lvl3pPr indent="-302894" lvl="2" marL="1371600" algn="l">
              <a:lnSpc>
                <a:spcPct val="100000"/>
              </a:lnSpc>
              <a:spcBef>
                <a:spcPts val="360"/>
              </a:spcBef>
              <a:spcAft>
                <a:spcPts val="0"/>
              </a:spcAft>
              <a:buSzPts val="1170"/>
              <a:buChar char="■"/>
              <a:defRPr/>
            </a:lvl3pPr>
            <a:lvl4pPr indent="-308610" lvl="3" marL="1828800" algn="l">
              <a:lnSpc>
                <a:spcPct val="100000"/>
              </a:lnSpc>
              <a:spcBef>
                <a:spcPts val="360"/>
              </a:spcBef>
              <a:spcAft>
                <a:spcPts val="0"/>
              </a:spcAft>
              <a:buSzPts val="1260"/>
              <a:buChar char="❑"/>
              <a:defRPr/>
            </a:lvl4pPr>
            <a:lvl5pPr indent="-314325" lvl="4" marL="2286000" algn="l">
              <a:lnSpc>
                <a:spcPct val="100000"/>
              </a:lnSpc>
              <a:spcBef>
                <a:spcPts val="360"/>
              </a:spcBef>
              <a:spcAft>
                <a:spcPts val="0"/>
              </a:spcAft>
              <a:buSzPts val="1350"/>
              <a:buChar char="▪"/>
              <a:defRPr/>
            </a:lvl5pPr>
            <a:lvl6pPr indent="-314325" lvl="5" marL="2743200" algn="l">
              <a:lnSpc>
                <a:spcPct val="100000"/>
              </a:lnSpc>
              <a:spcBef>
                <a:spcPts val="360"/>
              </a:spcBef>
              <a:spcAft>
                <a:spcPts val="0"/>
              </a:spcAft>
              <a:buSzPts val="1350"/>
              <a:buChar char="▪"/>
              <a:defRPr/>
            </a:lvl6pPr>
            <a:lvl7pPr indent="-314325" lvl="6" marL="3200400" algn="l">
              <a:lnSpc>
                <a:spcPct val="100000"/>
              </a:lnSpc>
              <a:spcBef>
                <a:spcPts val="360"/>
              </a:spcBef>
              <a:spcAft>
                <a:spcPts val="0"/>
              </a:spcAft>
              <a:buSzPts val="1350"/>
              <a:buChar char="▪"/>
              <a:defRPr/>
            </a:lvl7pPr>
            <a:lvl8pPr indent="-314325" lvl="7" marL="3657600" algn="l">
              <a:lnSpc>
                <a:spcPct val="100000"/>
              </a:lnSpc>
              <a:spcBef>
                <a:spcPts val="360"/>
              </a:spcBef>
              <a:spcAft>
                <a:spcPts val="0"/>
              </a:spcAft>
              <a:buSzPts val="1350"/>
              <a:buChar char="▪"/>
              <a:defRPr/>
            </a:lvl8pPr>
            <a:lvl9pPr indent="-314325" lvl="8" marL="4114800" algn="l">
              <a:lnSpc>
                <a:spcPct val="100000"/>
              </a:lnSpc>
              <a:spcBef>
                <a:spcPts val="360"/>
              </a:spcBef>
              <a:spcAft>
                <a:spcPts val="0"/>
              </a:spcAft>
              <a:buSzPts val="1350"/>
              <a:buChar char="▪"/>
              <a:defRPr/>
            </a:lvl9pPr>
          </a:lstStyle>
          <a:p/>
        </p:txBody>
      </p:sp>
      <p:sp>
        <p:nvSpPr>
          <p:cNvPr id="40" name="Google Shape;40;p21"/>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21"/>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21"/>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Rubrik och lodrät text" type="vertTx">
  <p:cSld name="VERTICAL_TEXT">
    <p:spTree>
      <p:nvGrpSpPr>
        <p:cNvPr id="43" name="Shape 43"/>
        <p:cNvGrpSpPr/>
        <p:nvPr/>
      </p:nvGrpSpPr>
      <p:grpSpPr>
        <a:xfrm>
          <a:off x="0" y="0"/>
          <a:ext cx="0" cy="0"/>
          <a:chOff x="0" y="0"/>
          <a:chExt cx="0" cy="0"/>
        </a:xfrm>
      </p:grpSpPr>
      <p:sp>
        <p:nvSpPr>
          <p:cNvPr id="44" name="Google Shape;44;p22"/>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22"/>
          <p:cNvSpPr txBox="1"/>
          <p:nvPr>
            <p:ph idx="1" type="body"/>
          </p:nvPr>
        </p:nvSpPr>
        <p:spPr>
          <a:xfrm rot="5400000">
            <a:off x="2306638" y="-249237"/>
            <a:ext cx="4530725" cy="8229600"/>
          </a:xfrm>
          <a:prstGeom prst="rect">
            <a:avLst/>
          </a:prstGeom>
          <a:noFill/>
          <a:ln>
            <a:noFill/>
          </a:ln>
        </p:spPr>
        <p:txBody>
          <a:bodyPr anchorCtr="0" anchor="t" bIns="45700" lIns="91425" spcFirstLastPara="1" rIns="91425" wrap="square" tIns="45700">
            <a:noAutofit/>
          </a:bodyPr>
          <a:lstStyle>
            <a:lvl1pPr indent="-302895" lvl="0" marL="457200" algn="l">
              <a:lnSpc>
                <a:spcPct val="100000"/>
              </a:lnSpc>
              <a:spcBef>
                <a:spcPts val="360"/>
              </a:spcBef>
              <a:spcAft>
                <a:spcPts val="0"/>
              </a:spcAft>
              <a:buSzPts val="1170"/>
              <a:buChar char="■"/>
              <a:defRPr/>
            </a:lvl1pPr>
            <a:lvl2pPr indent="-297180" lvl="1" marL="914400" algn="l">
              <a:lnSpc>
                <a:spcPct val="100000"/>
              </a:lnSpc>
              <a:spcBef>
                <a:spcPts val="360"/>
              </a:spcBef>
              <a:spcAft>
                <a:spcPts val="0"/>
              </a:spcAft>
              <a:buSzPts val="1080"/>
              <a:buChar char="❑"/>
              <a:defRPr/>
            </a:lvl2pPr>
            <a:lvl3pPr indent="-302894" lvl="2" marL="1371600" algn="l">
              <a:lnSpc>
                <a:spcPct val="100000"/>
              </a:lnSpc>
              <a:spcBef>
                <a:spcPts val="360"/>
              </a:spcBef>
              <a:spcAft>
                <a:spcPts val="0"/>
              </a:spcAft>
              <a:buSzPts val="1170"/>
              <a:buChar char="■"/>
              <a:defRPr/>
            </a:lvl3pPr>
            <a:lvl4pPr indent="-308610" lvl="3" marL="1828800" algn="l">
              <a:lnSpc>
                <a:spcPct val="100000"/>
              </a:lnSpc>
              <a:spcBef>
                <a:spcPts val="360"/>
              </a:spcBef>
              <a:spcAft>
                <a:spcPts val="0"/>
              </a:spcAft>
              <a:buSzPts val="1260"/>
              <a:buChar char="❑"/>
              <a:defRPr/>
            </a:lvl4pPr>
            <a:lvl5pPr indent="-314325" lvl="4" marL="2286000" algn="l">
              <a:lnSpc>
                <a:spcPct val="100000"/>
              </a:lnSpc>
              <a:spcBef>
                <a:spcPts val="360"/>
              </a:spcBef>
              <a:spcAft>
                <a:spcPts val="0"/>
              </a:spcAft>
              <a:buSzPts val="1350"/>
              <a:buChar char="▪"/>
              <a:defRPr/>
            </a:lvl5pPr>
            <a:lvl6pPr indent="-314325" lvl="5" marL="2743200" algn="l">
              <a:lnSpc>
                <a:spcPct val="100000"/>
              </a:lnSpc>
              <a:spcBef>
                <a:spcPts val="360"/>
              </a:spcBef>
              <a:spcAft>
                <a:spcPts val="0"/>
              </a:spcAft>
              <a:buSzPts val="1350"/>
              <a:buChar char="▪"/>
              <a:defRPr/>
            </a:lvl6pPr>
            <a:lvl7pPr indent="-314325" lvl="6" marL="3200400" algn="l">
              <a:lnSpc>
                <a:spcPct val="100000"/>
              </a:lnSpc>
              <a:spcBef>
                <a:spcPts val="360"/>
              </a:spcBef>
              <a:spcAft>
                <a:spcPts val="0"/>
              </a:spcAft>
              <a:buSzPts val="1350"/>
              <a:buChar char="▪"/>
              <a:defRPr/>
            </a:lvl7pPr>
            <a:lvl8pPr indent="-314325" lvl="7" marL="3657600" algn="l">
              <a:lnSpc>
                <a:spcPct val="100000"/>
              </a:lnSpc>
              <a:spcBef>
                <a:spcPts val="360"/>
              </a:spcBef>
              <a:spcAft>
                <a:spcPts val="0"/>
              </a:spcAft>
              <a:buSzPts val="1350"/>
              <a:buChar char="▪"/>
              <a:defRPr/>
            </a:lvl8pPr>
            <a:lvl9pPr indent="-314325" lvl="8" marL="4114800" algn="l">
              <a:lnSpc>
                <a:spcPct val="100000"/>
              </a:lnSpc>
              <a:spcBef>
                <a:spcPts val="360"/>
              </a:spcBef>
              <a:spcAft>
                <a:spcPts val="0"/>
              </a:spcAft>
              <a:buSzPts val="1350"/>
              <a:buChar char="▪"/>
              <a:defRPr/>
            </a:lvl9pPr>
          </a:lstStyle>
          <a:p/>
        </p:txBody>
      </p:sp>
      <p:sp>
        <p:nvSpPr>
          <p:cNvPr id="46" name="Google Shape;46;p22"/>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22"/>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22"/>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ld med bildtext" type="picTx">
  <p:cSld name="PICTURE_WITH_CAPTION_TEXT">
    <p:spTree>
      <p:nvGrpSpPr>
        <p:cNvPr id="49" name="Shape 49"/>
        <p:cNvGrpSpPr/>
        <p:nvPr/>
      </p:nvGrpSpPr>
      <p:grpSpPr>
        <a:xfrm>
          <a:off x="0" y="0"/>
          <a:ext cx="0" cy="0"/>
          <a:chOff x="0" y="0"/>
          <a:chExt cx="0" cy="0"/>
        </a:xfrm>
      </p:grpSpPr>
      <p:sp>
        <p:nvSpPr>
          <p:cNvPr id="50" name="Google Shape;50;p23"/>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3"/>
          <p:cNvSpPr/>
          <p:nvPr>
            <p:ph idx="2" type="pic"/>
          </p:nvPr>
        </p:nvSpPr>
        <p:spPr>
          <a:xfrm>
            <a:off x="1792288" y="612775"/>
            <a:ext cx="5486400" cy="4114800"/>
          </a:xfrm>
          <a:prstGeom prst="rect">
            <a:avLst/>
          </a:prstGeom>
          <a:noFill/>
          <a:ln>
            <a:noFill/>
          </a:ln>
        </p:spPr>
      </p:sp>
      <p:sp>
        <p:nvSpPr>
          <p:cNvPr id="52" name="Google Shape;52;p23"/>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SzPts val="910"/>
              <a:buNone/>
              <a:defRPr sz="1400"/>
            </a:lvl1pPr>
            <a:lvl2pPr indent="-228600" lvl="1" marL="914400" algn="l">
              <a:lnSpc>
                <a:spcPct val="100000"/>
              </a:lnSpc>
              <a:spcBef>
                <a:spcPts val="240"/>
              </a:spcBef>
              <a:spcAft>
                <a:spcPts val="0"/>
              </a:spcAft>
              <a:buSzPts val="720"/>
              <a:buNone/>
              <a:defRPr sz="1200"/>
            </a:lvl2pPr>
            <a:lvl3pPr indent="-228600" lvl="2" marL="1371600" algn="l">
              <a:lnSpc>
                <a:spcPct val="100000"/>
              </a:lnSpc>
              <a:spcBef>
                <a:spcPts val="200"/>
              </a:spcBef>
              <a:spcAft>
                <a:spcPts val="0"/>
              </a:spcAft>
              <a:buSzPts val="650"/>
              <a:buNone/>
              <a:defRPr sz="1000"/>
            </a:lvl3pPr>
            <a:lvl4pPr indent="-228600" lvl="3" marL="1828800" algn="l">
              <a:lnSpc>
                <a:spcPct val="100000"/>
              </a:lnSpc>
              <a:spcBef>
                <a:spcPts val="180"/>
              </a:spcBef>
              <a:spcAft>
                <a:spcPts val="0"/>
              </a:spcAft>
              <a:buSzPts val="630"/>
              <a:buNone/>
              <a:defRPr sz="900"/>
            </a:lvl4pPr>
            <a:lvl5pPr indent="-228600" lvl="4" marL="2286000" algn="l">
              <a:lnSpc>
                <a:spcPct val="100000"/>
              </a:lnSpc>
              <a:spcBef>
                <a:spcPts val="180"/>
              </a:spcBef>
              <a:spcAft>
                <a:spcPts val="0"/>
              </a:spcAft>
              <a:buSzPts val="675"/>
              <a:buNone/>
              <a:defRPr sz="900"/>
            </a:lvl5pPr>
            <a:lvl6pPr indent="-228600" lvl="5" marL="2743200" algn="l">
              <a:lnSpc>
                <a:spcPct val="100000"/>
              </a:lnSpc>
              <a:spcBef>
                <a:spcPts val="180"/>
              </a:spcBef>
              <a:spcAft>
                <a:spcPts val="0"/>
              </a:spcAft>
              <a:buSzPts val="675"/>
              <a:buNone/>
              <a:defRPr sz="900"/>
            </a:lvl6pPr>
            <a:lvl7pPr indent="-228600" lvl="6" marL="3200400" algn="l">
              <a:lnSpc>
                <a:spcPct val="100000"/>
              </a:lnSpc>
              <a:spcBef>
                <a:spcPts val="180"/>
              </a:spcBef>
              <a:spcAft>
                <a:spcPts val="0"/>
              </a:spcAft>
              <a:buSzPts val="675"/>
              <a:buNone/>
              <a:defRPr sz="900"/>
            </a:lvl7pPr>
            <a:lvl8pPr indent="-228600" lvl="7" marL="3657600" algn="l">
              <a:lnSpc>
                <a:spcPct val="100000"/>
              </a:lnSpc>
              <a:spcBef>
                <a:spcPts val="180"/>
              </a:spcBef>
              <a:spcAft>
                <a:spcPts val="0"/>
              </a:spcAft>
              <a:buSzPts val="675"/>
              <a:buNone/>
              <a:defRPr sz="900"/>
            </a:lvl8pPr>
            <a:lvl9pPr indent="-228600" lvl="8" marL="4114800" algn="l">
              <a:lnSpc>
                <a:spcPct val="100000"/>
              </a:lnSpc>
              <a:spcBef>
                <a:spcPts val="180"/>
              </a:spcBef>
              <a:spcAft>
                <a:spcPts val="0"/>
              </a:spcAft>
              <a:buSzPts val="675"/>
              <a:buNone/>
              <a:defRPr sz="900"/>
            </a:lvl9pPr>
          </a:lstStyle>
          <a:p/>
        </p:txBody>
      </p:sp>
      <p:sp>
        <p:nvSpPr>
          <p:cNvPr id="53" name="Google Shape;53;p23"/>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23"/>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23"/>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nnehåll med bildtext" type="objTx">
  <p:cSld name="OBJECT_WITH_CAPTION_TEXT">
    <p:spTree>
      <p:nvGrpSpPr>
        <p:cNvPr id="56" name="Shape 56"/>
        <p:cNvGrpSpPr/>
        <p:nvPr/>
      </p:nvGrpSpPr>
      <p:grpSpPr>
        <a:xfrm>
          <a:off x="0" y="0"/>
          <a:ext cx="0" cy="0"/>
          <a:chOff x="0" y="0"/>
          <a:chExt cx="0" cy="0"/>
        </a:xfrm>
      </p:grpSpPr>
      <p:sp>
        <p:nvSpPr>
          <p:cNvPr id="57" name="Google Shape;57;p24"/>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24"/>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360680" lvl="0" marL="457200" algn="l">
              <a:lnSpc>
                <a:spcPct val="100000"/>
              </a:lnSpc>
              <a:spcBef>
                <a:spcPts val="640"/>
              </a:spcBef>
              <a:spcAft>
                <a:spcPts val="0"/>
              </a:spcAft>
              <a:buSzPts val="2080"/>
              <a:buChar char="■"/>
              <a:defRPr sz="3200"/>
            </a:lvl1pPr>
            <a:lvl2pPr indent="-335280" lvl="1" marL="914400" algn="l">
              <a:lnSpc>
                <a:spcPct val="100000"/>
              </a:lnSpc>
              <a:spcBef>
                <a:spcPts val="560"/>
              </a:spcBef>
              <a:spcAft>
                <a:spcPts val="0"/>
              </a:spcAft>
              <a:buSzPts val="1680"/>
              <a:buChar char="❑"/>
              <a:defRPr sz="2800"/>
            </a:lvl2pPr>
            <a:lvl3pPr indent="-327660" lvl="2" marL="1371600" algn="l">
              <a:lnSpc>
                <a:spcPct val="100000"/>
              </a:lnSpc>
              <a:spcBef>
                <a:spcPts val="480"/>
              </a:spcBef>
              <a:spcAft>
                <a:spcPts val="0"/>
              </a:spcAft>
              <a:buSzPts val="1560"/>
              <a:buChar char="■"/>
              <a:defRPr sz="2400"/>
            </a:lvl3pPr>
            <a:lvl4pPr indent="-317500" lvl="3" marL="1828800" algn="l">
              <a:lnSpc>
                <a:spcPct val="100000"/>
              </a:lnSpc>
              <a:spcBef>
                <a:spcPts val="400"/>
              </a:spcBef>
              <a:spcAft>
                <a:spcPts val="0"/>
              </a:spcAft>
              <a:buSzPts val="1400"/>
              <a:buChar char="❑"/>
              <a:defRPr sz="2000"/>
            </a:lvl4pPr>
            <a:lvl5pPr indent="-323850" lvl="4" marL="2286000" algn="l">
              <a:lnSpc>
                <a:spcPct val="100000"/>
              </a:lnSpc>
              <a:spcBef>
                <a:spcPts val="400"/>
              </a:spcBef>
              <a:spcAft>
                <a:spcPts val="0"/>
              </a:spcAft>
              <a:buSzPts val="1500"/>
              <a:buChar char="▪"/>
              <a:defRPr sz="2000"/>
            </a:lvl5pPr>
            <a:lvl6pPr indent="-323850" lvl="5" marL="2743200" algn="l">
              <a:lnSpc>
                <a:spcPct val="100000"/>
              </a:lnSpc>
              <a:spcBef>
                <a:spcPts val="400"/>
              </a:spcBef>
              <a:spcAft>
                <a:spcPts val="0"/>
              </a:spcAft>
              <a:buSzPts val="1500"/>
              <a:buChar char="▪"/>
              <a:defRPr sz="2000"/>
            </a:lvl6pPr>
            <a:lvl7pPr indent="-323850" lvl="6" marL="3200400" algn="l">
              <a:lnSpc>
                <a:spcPct val="100000"/>
              </a:lnSpc>
              <a:spcBef>
                <a:spcPts val="400"/>
              </a:spcBef>
              <a:spcAft>
                <a:spcPts val="0"/>
              </a:spcAft>
              <a:buSzPts val="1500"/>
              <a:buChar char="▪"/>
              <a:defRPr sz="2000"/>
            </a:lvl7pPr>
            <a:lvl8pPr indent="-323850" lvl="7" marL="3657600" algn="l">
              <a:lnSpc>
                <a:spcPct val="100000"/>
              </a:lnSpc>
              <a:spcBef>
                <a:spcPts val="400"/>
              </a:spcBef>
              <a:spcAft>
                <a:spcPts val="0"/>
              </a:spcAft>
              <a:buSzPts val="1500"/>
              <a:buChar char="▪"/>
              <a:defRPr sz="2000"/>
            </a:lvl8pPr>
            <a:lvl9pPr indent="-323850" lvl="8" marL="4114800" algn="l">
              <a:lnSpc>
                <a:spcPct val="100000"/>
              </a:lnSpc>
              <a:spcBef>
                <a:spcPts val="400"/>
              </a:spcBef>
              <a:spcAft>
                <a:spcPts val="0"/>
              </a:spcAft>
              <a:buSzPts val="1500"/>
              <a:buChar char="▪"/>
              <a:defRPr sz="2000"/>
            </a:lvl9pPr>
          </a:lstStyle>
          <a:p/>
        </p:txBody>
      </p:sp>
      <p:sp>
        <p:nvSpPr>
          <p:cNvPr id="59" name="Google Shape;59;p24"/>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SzPts val="910"/>
              <a:buNone/>
              <a:defRPr sz="1400"/>
            </a:lvl1pPr>
            <a:lvl2pPr indent="-228600" lvl="1" marL="914400" algn="l">
              <a:lnSpc>
                <a:spcPct val="100000"/>
              </a:lnSpc>
              <a:spcBef>
                <a:spcPts val="240"/>
              </a:spcBef>
              <a:spcAft>
                <a:spcPts val="0"/>
              </a:spcAft>
              <a:buSzPts val="720"/>
              <a:buNone/>
              <a:defRPr sz="1200"/>
            </a:lvl2pPr>
            <a:lvl3pPr indent="-228600" lvl="2" marL="1371600" algn="l">
              <a:lnSpc>
                <a:spcPct val="100000"/>
              </a:lnSpc>
              <a:spcBef>
                <a:spcPts val="200"/>
              </a:spcBef>
              <a:spcAft>
                <a:spcPts val="0"/>
              </a:spcAft>
              <a:buSzPts val="650"/>
              <a:buNone/>
              <a:defRPr sz="1000"/>
            </a:lvl3pPr>
            <a:lvl4pPr indent="-228600" lvl="3" marL="1828800" algn="l">
              <a:lnSpc>
                <a:spcPct val="100000"/>
              </a:lnSpc>
              <a:spcBef>
                <a:spcPts val="180"/>
              </a:spcBef>
              <a:spcAft>
                <a:spcPts val="0"/>
              </a:spcAft>
              <a:buSzPts val="630"/>
              <a:buNone/>
              <a:defRPr sz="900"/>
            </a:lvl4pPr>
            <a:lvl5pPr indent="-228600" lvl="4" marL="2286000" algn="l">
              <a:lnSpc>
                <a:spcPct val="100000"/>
              </a:lnSpc>
              <a:spcBef>
                <a:spcPts val="180"/>
              </a:spcBef>
              <a:spcAft>
                <a:spcPts val="0"/>
              </a:spcAft>
              <a:buSzPts val="675"/>
              <a:buNone/>
              <a:defRPr sz="900"/>
            </a:lvl5pPr>
            <a:lvl6pPr indent="-228600" lvl="5" marL="2743200" algn="l">
              <a:lnSpc>
                <a:spcPct val="100000"/>
              </a:lnSpc>
              <a:spcBef>
                <a:spcPts val="180"/>
              </a:spcBef>
              <a:spcAft>
                <a:spcPts val="0"/>
              </a:spcAft>
              <a:buSzPts val="675"/>
              <a:buNone/>
              <a:defRPr sz="900"/>
            </a:lvl6pPr>
            <a:lvl7pPr indent="-228600" lvl="6" marL="3200400" algn="l">
              <a:lnSpc>
                <a:spcPct val="100000"/>
              </a:lnSpc>
              <a:spcBef>
                <a:spcPts val="180"/>
              </a:spcBef>
              <a:spcAft>
                <a:spcPts val="0"/>
              </a:spcAft>
              <a:buSzPts val="675"/>
              <a:buNone/>
              <a:defRPr sz="900"/>
            </a:lvl7pPr>
            <a:lvl8pPr indent="-228600" lvl="7" marL="3657600" algn="l">
              <a:lnSpc>
                <a:spcPct val="100000"/>
              </a:lnSpc>
              <a:spcBef>
                <a:spcPts val="180"/>
              </a:spcBef>
              <a:spcAft>
                <a:spcPts val="0"/>
              </a:spcAft>
              <a:buSzPts val="675"/>
              <a:buNone/>
              <a:defRPr sz="900"/>
            </a:lvl8pPr>
            <a:lvl9pPr indent="-228600" lvl="8" marL="4114800" algn="l">
              <a:lnSpc>
                <a:spcPct val="100000"/>
              </a:lnSpc>
              <a:spcBef>
                <a:spcPts val="180"/>
              </a:spcBef>
              <a:spcAft>
                <a:spcPts val="0"/>
              </a:spcAft>
              <a:buSzPts val="675"/>
              <a:buNone/>
              <a:defRPr sz="900"/>
            </a:lvl9pPr>
          </a:lstStyle>
          <a:p/>
        </p:txBody>
      </p:sp>
      <p:sp>
        <p:nvSpPr>
          <p:cNvPr id="60" name="Google Shape;60;p24"/>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24"/>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24"/>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ast rubrik" type="titleOnly">
  <p:cSld name="TITLE_ONLY">
    <p:spTree>
      <p:nvGrpSpPr>
        <p:cNvPr id="63" name="Shape 63"/>
        <p:cNvGrpSpPr/>
        <p:nvPr/>
      </p:nvGrpSpPr>
      <p:grpSpPr>
        <a:xfrm>
          <a:off x="0" y="0"/>
          <a:ext cx="0" cy="0"/>
          <a:chOff x="0" y="0"/>
          <a:chExt cx="0" cy="0"/>
        </a:xfrm>
      </p:grpSpPr>
      <p:sp>
        <p:nvSpPr>
          <p:cNvPr id="64" name="Google Shape;64;p25"/>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25"/>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25"/>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5"/>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Jämförelse" type="twoTxTwoObj">
  <p:cSld name="TWO_OBJECTS_WITH_TEXT">
    <p:spTree>
      <p:nvGrpSpPr>
        <p:cNvPr id="68" name="Shape 68"/>
        <p:cNvGrpSpPr/>
        <p:nvPr/>
      </p:nvGrpSpPr>
      <p:grpSpPr>
        <a:xfrm>
          <a:off x="0" y="0"/>
          <a:ext cx="0" cy="0"/>
          <a:chOff x="0" y="0"/>
          <a:chExt cx="0" cy="0"/>
        </a:xfrm>
      </p:grpSpPr>
      <p:sp>
        <p:nvSpPr>
          <p:cNvPr id="69" name="Google Shape;69;p26"/>
          <p:cNvSpPr txBox="1"/>
          <p:nvPr>
            <p:ph type="title"/>
          </p:nvPr>
        </p:nvSpPr>
        <p:spPr>
          <a:xfrm>
            <a:off x="457200" y="274638"/>
            <a:ext cx="8229600" cy="1143000"/>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6"/>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SzPts val="1560"/>
              <a:buNone/>
              <a:defRPr b="1" sz="2400"/>
            </a:lvl1pPr>
            <a:lvl2pPr indent="-228600" lvl="1" marL="914400" algn="l">
              <a:lnSpc>
                <a:spcPct val="100000"/>
              </a:lnSpc>
              <a:spcBef>
                <a:spcPts val="400"/>
              </a:spcBef>
              <a:spcAft>
                <a:spcPts val="0"/>
              </a:spcAft>
              <a:buSzPts val="1200"/>
              <a:buNone/>
              <a:defRPr b="1" sz="2000"/>
            </a:lvl2pPr>
            <a:lvl3pPr indent="-228600" lvl="2" marL="1371600" algn="l">
              <a:lnSpc>
                <a:spcPct val="100000"/>
              </a:lnSpc>
              <a:spcBef>
                <a:spcPts val="360"/>
              </a:spcBef>
              <a:spcAft>
                <a:spcPts val="0"/>
              </a:spcAft>
              <a:buSzPts val="1170"/>
              <a:buNone/>
              <a:defRPr b="1" sz="1800"/>
            </a:lvl3pPr>
            <a:lvl4pPr indent="-228600" lvl="3" marL="1828800" algn="l">
              <a:lnSpc>
                <a:spcPct val="100000"/>
              </a:lnSpc>
              <a:spcBef>
                <a:spcPts val="320"/>
              </a:spcBef>
              <a:spcAft>
                <a:spcPts val="0"/>
              </a:spcAft>
              <a:buSzPts val="1120"/>
              <a:buNone/>
              <a:defRPr b="1" sz="1600"/>
            </a:lvl4pPr>
            <a:lvl5pPr indent="-228600" lvl="4" marL="2286000" algn="l">
              <a:lnSpc>
                <a:spcPct val="100000"/>
              </a:lnSpc>
              <a:spcBef>
                <a:spcPts val="320"/>
              </a:spcBef>
              <a:spcAft>
                <a:spcPts val="0"/>
              </a:spcAft>
              <a:buSzPts val="1200"/>
              <a:buNone/>
              <a:defRPr b="1" sz="1600"/>
            </a:lvl5pPr>
            <a:lvl6pPr indent="-228600" lvl="5" marL="2743200" algn="l">
              <a:lnSpc>
                <a:spcPct val="100000"/>
              </a:lnSpc>
              <a:spcBef>
                <a:spcPts val="320"/>
              </a:spcBef>
              <a:spcAft>
                <a:spcPts val="0"/>
              </a:spcAft>
              <a:buSzPts val="1200"/>
              <a:buNone/>
              <a:defRPr b="1" sz="1600"/>
            </a:lvl6pPr>
            <a:lvl7pPr indent="-228600" lvl="6" marL="3200400" algn="l">
              <a:lnSpc>
                <a:spcPct val="100000"/>
              </a:lnSpc>
              <a:spcBef>
                <a:spcPts val="320"/>
              </a:spcBef>
              <a:spcAft>
                <a:spcPts val="0"/>
              </a:spcAft>
              <a:buSzPts val="1200"/>
              <a:buNone/>
              <a:defRPr b="1" sz="1600"/>
            </a:lvl7pPr>
            <a:lvl8pPr indent="-228600" lvl="7" marL="3657600" algn="l">
              <a:lnSpc>
                <a:spcPct val="100000"/>
              </a:lnSpc>
              <a:spcBef>
                <a:spcPts val="320"/>
              </a:spcBef>
              <a:spcAft>
                <a:spcPts val="0"/>
              </a:spcAft>
              <a:buSzPts val="1200"/>
              <a:buNone/>
              <a:defRPr b="1" sz="1600"/>
            </a:lvl8pPr>
            <a:lvl9pPr indent="-228600" lvl="8" marL="4114800" algn="l">
              <a:lnSpc>
                <a:spcPct val="100000"/>
              </a:lnSpc>
              <a:spcBef>
                <a:spcPts val="320"/>
              </a:spcBef>
              <a:spcAft>
                <a:spcPts val="0"/>
              </a:spcAft>
              <a:buSzPts val="1200"/>
              <a:buNone/>
              <a:defRPr b="1" sz="1600"/>
            </a:lvl9pPr>
          </a:lstStyle>
          <a:p/>
        </p:txBody>
      </p:sp>
      <p:sp>
        <p:nvSpPr>
          <p:cNvPr id="71" name="Google Shape;71;p26"/>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480"/>
              </a:spcBef>
              <a:spcAft>
                <a:spcPts val="0"/>
              </a:spcAft>
              <a:buSzPts val="1560"/>
              <a:buChar char="■"/>
              <a:defRPr sz="2400"/>
            </a:lvl1pPr>
            <a:lvl2pPr indent="-304800" lvl="1" marL="914400" algn="l">
              <a:lnSpc>
                <a:spcPct val="100000"/>
              </a:lnSpc>
              <a:spcBef>
                <a:spcPts val="400"/>
              </a:spcBef>
              <a:spcAft>
                <a:spcPts val="0"/>
              </a:spcAft>
              <a:buSzPts val="1200"/>
              <a:buChar char="❑"/>
              <a:defRPr sz="2000"/>
            </a:lvl2pPr>
            <a:lvl3pPr indent="-302894" lvl="2" marL="1371600" algn="l">
              <a:lnSpc>
                <a:spcPct val="100000"/>
              </a:lnSpc>
              <a:spcBef>
                <a:spcPts val="360"/>
              </a:spcBef>
              <a:spcAft>
                <a:spcPts val="0"/>
              </a:spcAft>
              <a:buSzPts val="1170"/>
              <a:buChar char="■"/>
              <a:defRPr sz="1800"/>
            </a:lvl3pPr>
            <a:lvl4pPr indent="-299719" lvl="3" marL="1828800" algn="l">
              <a:lnSpc>
                <a:spcPct val="100000"/>
              </a:lnSpc>
              <a:spcBef>
                <a:spcPts val="320"/>
              </a:spcBef>
              <a:spcAft>
                <a:spcPts val="0"/>
              </a:spcAft>
              <a:buSzPts val="1120"/>
              <a:buChar char="❑"/>
              <a:defRPr sz="1600"/>
            </a:lvl4pPr>
            <a:lvl5pPr indent="-304800" lvl="4" marL="2286000" algn="l">
              <a:lnSpc>
                <a:spcPct val="100000"/>
              </a:lnSpc>
              <a:spcBef>
                <a:spcPts val="320"/>
              </a:spcBef>
              <a:spcAft>
                <a:spcPts val="0"/>
              </a:spcAft>
              <a:buSzPts val="1200"/>
              <a:buChar char="▪"/>
              <a:defRPr sz="1600"/>
            </a:lvl5pPr>
            <a:lvl6pPr indent="-304800" lvl="5" marL="2743200" algn="l">
              <a:lnSpc>
                <a:spcPct val="100000"/>
              </a:lnSpc>
              <a:spcBef>
                <a:spcPts val="320"/>
              </a:spcBef>
              <a:spcAft>
                <a:spcPts val="0"/>
              </a:spcAft>
              <a:buSzPts val="1200"/>
              <a:buChar char="▪"/>
              <a:defRPr sz="1600"/>
            </a:lvl6pPr>
            <a:lvl7pPr indent="-304800" lvl="6" marL="3200400" algn="l">
              <a:lnSpc>
                <a:spcPct val="100000"/>
              </a:lnSpc>
              <a:spcBef>
                <a:spcPts val="320"/>
              </a:spcBef>
              <a:spcAft>
                <a:spcPts val="0"/>
              </a:spcAft>
              <a:buSzPts val="1200"/>
              <a:buChar char="▪"/>
              <a:defRPr sz="1600"/>
            </a:lvl7pPr>
            <a:lvl8pPr indent="-304800" lvl="7" marL="3657600" algn="l">
              <a:lnSpc>
                <a:spcPct val="100000"/>
              </a:lnSpc>
              <a:spcBef>
                <a:spcPts val="320"/>
              </a:spcBef>
              <a:spcAft>
                <a:spcPts val="0"/>
              </a:spcAft>
              <a:buSzPts val="1200"/>
              <a:buChar char="▪"/>
              <a:defRPr sz="1600"/>
            </a:lvl8pPr>
            <a:lvl9pPr indent="-304800" lvl="8" marL="4114800" algn="l">
              <a:lnSpc>
                <a:spcPct val="100000"/>
              </a:lnSpc>
              <a:spcBef>
                <a:spcPts val="320"/>
              </a:spcBef>
              <a:spcAft>
                <a:spcPts val="0"/>
              </a:spcAft>
              <a:buSzPts val="1200"/>
              <a:buChar char="▪"/>
              <a:defRPr sz="1600"/>
            </a:lvl9pPr>
          </a:lstStyle>
          <a:p/>
        </p:txBody>
      </p:sp>
      <p:sp>
        <p:nvSpPr>
          <p:cNvPr id="72" name="Google Shape;72;p26"/>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SzPts val="1560"/>
              <a:buNone/>
              <a:defRPr b="1" sz="2400"/>
            </a:lvl1pPr>
            <a:lvl2pPr indent="-228600" lvl="1" marL="914400" algn="l">
              <a:lnSpc>
                <a:spcPct val="100000"/>
              </a:lnSpc>
              <a:spcBef>
                <a:spcPts val="400"/>
              </a:spcBef>
              <a:spcAft>
                <a:spcPts val="0"/>
              </a:spcAft>
              <a:buSzPts val="1200"/>
              <a:buNone/>
              <a:defRPr b="1" sz="2000"/>
            </a:lvl2pPr>
            <a:lvl3pPr indent="-228600" lvl="2" marL="1371600" algn="l">
              <a:lnSpc>
                <a:spcPct val="100000"/>
              </a:lnSpc>
              <a:spcBef>
                <a:spcPts val="360"/>
              </a:spcBef>
              <a:spcAft>
                <a:spcPts val="0"/>
              </a:spcAft>
              <a:buSzPts val="1170"/>
              <a:buNone/>
              <a:defRPr b="1" sz="1800"/>
            </a:lvl3pPr>
            <a:lvl4pPr indent="-228600" lvl="3" marL="1828800" algn="l">
              <a:lnSpc>
                <a:spcPct val="100000"/>
              </a:lnSpc>
              <a:spcBef>
                <a:spcPts val="320"/>
              </a:spcBef>
              <a:spcAft>
                <a:spcPts val="0"/>
              </a:spcAft>
              <a:buSzPts val="1120"/>
              <a:buNone/>
              <a:defRPr b="1" sz="1600"/>
            </a:lvl4pPr>
            <a:lvl5pPr indent="-228600" lvl="4" marL="2286000" algn="l">
              <a:lnSpc>
                <a:spcPct val="100000"/>
              </a:lnSpc>
              <a:spcBef>
                <a:spcPts val="320"/>
              </a:spcBef>
              <a:spcAft>
                <a:spcPts val="0"/>
              </a:spcAft>
              <a:buSzPts val="1200"/>
              <a:buNone/>
              <a:defRPr b="1" sz="1600"/>
            </a:lvl5pPr>
            <a:lvl6pPr indent="-228600" lvl="5" marL="2743200" algn="l">
              <a:lnSpc>
                <a:spcPct val="100000"/>
              </a:lnSpc>
              <a:spcBef>
                <a:spcPts val="320"/>
              </a:spcBef>
              <a:spcAft>
                <a:spcPts val="0"/>
              </a:spcAft>
              <a:buSzPts val="1200"/>
              <a:buNone/>
              <a:defRPr b="1" sz="1600"/>
            </a:lvl6pPr>
            <a:lvl7pPr indent="-228600" lvl="6" marL="3200400" algn="l">
              <a:lnSpc>
                <a:spcPct val="100000"/>
              </a:lnSpc>
              <a:spcBef>
                <a:spcPts val="320"/>
              </a:spcBef>
              <a:spcAft>
                <a:spcPts val="0"/>
              </a:spcAft>
              <a:buSzPts val="1200"/>
              <a:buNone/>
              <a:defRPr b="1" sz="1600"/>
            </a:lvl7pPr>
            <a:lvl8pPr indent="-228600" lvl="7" marL="3657600" algn="l">
              <a:lnSpc>
                <a:spcPct val="100000"/>
              </a:lnSpc>
              <a:spcBef>
                <a:spcPts val="320"/>
              </a:spcBef>
              <a:spcAft>
                <a:spcPts val="0"/>
              </a:spcAft>
              <a:buSzPts val="1200"/>
              <a:buNone/>
              <a:defRPr b="1" sz="1600"/>
            </a:lvl8pPr>
            <a:lvl9pPr indent="-228600" lvl="8" marL="4114800" algn="l">
              <a:lnSpc>
                <a:spcPct val="100000"/>
              </a:lnSpc>
              <a:spcBef>
                <a:spcPts val="320"/>
              </a:spcBef>
              <a:spcAft>
                <a:spcPts val="0"/>
              </a:spcAft>
              <a:buSzPts val="1200"/>
              <a:buNone/>
              <a:defRPr b="1" sz="1600"/>
            </a:lvl9pPr>
          </a:lstStyle>
          <a:p/>
        </p:txBody>
      </p:sp>
      <p:sp>
        <p:nvSpPr>
          <p:cNvPr id="73" name="Google Shape;73;p26"/>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480"/>
              </a:spcBef>
              <a:spcAft>
                <a:spcPts val="0"/>
              </a:spcAft>
              <a:buSzPts val="1560"/>
              <a:buChar char="■"/>
              <a:defRPr sz="2400"/>
            </a:lvl1pPr>
            <a:lvl2pPr indent="-304800" lvl="1" marL="914400" algn="l">
              <a:lnSpc>
                <a:spcPct val="100000"/>
              </a:lnSpc>
              <a:spcBef>
                <a:spcPts val="400"/>
              </a:spcBef>
              <a:spcAft>
                <a:spcPts val="0"/>
              </a:spcAft>
              <a:buSzPts val="1200"/>
              <a:buChar char="❑"/>
              <a:defRPr sz="2000"/>
            </a:lvl2pPr>
            <a:lvl3pPr indent="-302894" lvl="2" marL="1371600" algn="l">
              <a:lnSpc>
                <a:spcPct val="100000"/>
              </a:lnSpc>
              <a:spcBef>
                <a:spcPts val="360"/>
              </a:spcBef>
              <a:spcAft>
                <a:spcPts val="0"/>
              </a:spcAft>
              <a:buSzPts val="1170"/>
              <a:buChar char="■"/>
              <a:defRPr sz="1800"/>
            </a:lvl3pPr>
            <a:lvl4pPr indent="-299719" lvl="3" marL="1828800" algn="l">
              <a:lnSpc>
                <a:spcPct val="100000"/>
              </a:lnSpc>
              <a:spcBef>
                <a:spcPts val="320"/>
              </a:spcBef>
              <a:spcAft>
                <a:spcPts val="0"/>
              </a:spcAft>
              <a:buSzPts val="1120"/>
              <a:buChar char="❑"/>
              <a:defRPr sz="1600"/>
            </a:lvl4pPr>
            <a:lvl5pPr indent="-304800" lvl="4" marL="2286000" algn="l">
              <a:lnSpc>
                <a:spcPct val="100000"/>
              </a:lnSpc>
              <a:spcBef>
                <a:spcPts val="320"/>
              </a:spcBef>
              <a:spcAft>
                <a:spcPts val="0"/>
              </a:spcAft>
              <a:buSzPts val="1200"/>
              <a:buChar char="▪"/>
              <a:defRPr sz="1600"/>
            </a:lvl5pPr>
            <a:lvl6pPr indent="-304800" lvl="5" marL="2743200" algn="l">
              <a:lnSpc>
                <a:spcPct val="100000"/>
              </a:lnSpc>
              <a:spcBef>
                <a:spcPts val="320"/>
              </a:spcBef>
              <a:spcAft>
                <a:spcPts val="0"/>
              </a:spcAft>
              <a:buSzPts val="1200"/>
              <a:buChar char="▪"/>
              <a:defRPr sz="1600"/>
            </a:lvl6pPr>
            <a:lvl7pPr indent="-304800" lvl="6" marL="3200400" algn="l">
              <a:lnSpc>
                <a:spcPct val="100000"/>
              </a:lnSpc>
              <a:spcBef>
                <a:spcPts val="320"/>
              </a:spcBef>
              <a:spcAft>
                <a:spcPts val="0"/>
              </a:spcAft>
              <a:buSzPts val="1200"/>
              <a:buChar char="▪"/>
              <a:defRPr sz="1600"/>
            </a:lvl7pPr>
            <a:lvl8pPr indent="-304800" lvl="7" marL="3657600" algn="l">
              <a:lnSpc>
                <a:spcPct val="100000"/>
              </a:lnSpc>
              <a:spcBef>
                <a:spcPts val="320"/>
              </a:spcBef>
              <a:spcAft>
                <a:spcPts val="0"/>
              </a:spcAft>
              <a:buSzPts val="1200"/>
              <a:buChar char="▪"/>
              <a:defRPr sz="1600"/>
            </a:lvl8pPr>
            <a:lvl9pPr indent="-304800" lvl="8" marL="4114800" algn="l">
              <a:lnSpc>
                <a:spcPct val="100000"/>
              </a:lnSpc>
              <a:spcBef>
                <a:spcPts val="320"/>
              </a:spcBef>
              <a:spcAft>
                <a:spcPts val="0"/>
              </a:spcAft>
              <a:buSzPts val="1200"/>
              <a:buChar char="▪"/>
              <a:defRPr sz="1600"/>
            </a:lvl9pPr>
          </a:lstStyle>
          <a:p/>
        </p:txBody>
      </p:sp>
      <p:sp>
        <p:nvSpPr>
          <p:cNvPr id="74" name="Google Shape;74;p26"/>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26"/>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6"/>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1pPr>
            <a:lvl2pPr indent="0" lvl="1"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2pPr>
            <a:lvl3pPr indent="0" lvl="2"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3pPr>
            <a:lvl4pPr indent="0" lvl="3"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4pPr>
            <a:lvl5pPr indent="0" lvl="4"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5pPr>
            <a:lvl6pPr indent="0" lvl="5"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6pPr>
            <a:lvl7pPr indent="0" lvl="6"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7pPr>
            <a:lvl8pPr indent="0" lvl="7"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8pPr>
            <a:lvl9pPr indent="0" lvl="8" marL="0" marR="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2.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6"/>
          <p:cNvSpPr/>
          <p:nvPr/>
        </p:nvSpPr>
        <p:spPr>
          <a:xfrm>
            <a:off x="609600" y="1219200"/>
            <a:ext cx="7924800" cy="914400"/>
          </a:xfrm>
          <a:custGeom>
            <a:rect b="b" l="l" r="r" t="t"/>
            <a:pathLst>
              <a:path extrusionOk="0" h="1000" w="1000">
                <a:moveTo>
                  <a:pt x="0" y="1000"/>
                </a:moveTo>
                <a:lnTo>
                  <a:pt x="0" y="0"/>
                </a:lnTo>
                <a:lnTo>
                  <a:pt x="1000" y="0"/>
                </a:lnTo>
              </a:path>
            </a:pathLst>
          </a:custGeom>
          <a:noFill/>
          <a:ln cap="flat" cmpd="sng" w="25400">
            <a:solidFill>
              <a:schemeClr val="accent1"/>
            </a:solidFill>
            <a:prstDash val="solid"/>
            <a:miter lim="524288"/>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cxnSp>
        <p:nvCxnSpPr>
          <p:cNvPr id="7" name="Google Shape;7;p16"/>
          <p:cNvCxnSpPr/>
          <p:nvPr/>
        </p:nvCxnSpPr>
        <p:spPr>
          <a:xfrm>
            <a:off x="1981200" y="3962400"/>
            <a:ext cx="6511925" cy="0"/>
          </a:xfrm>
          <a:prstGeom prst="straightConnector1">
            <a:avLst/>
          </a:prstGeom>
          <a:noFill/>
          <a:ln cap="flat" cmpd="sng" w="19050">
            <a:solidFill>
              <a:schemeClr val="accent1"/>
            </a:solidFill>
            <a:prstDash val="solid"/>
            <a:miter lim="800000"/>
            <a:headEnd len="sm" w="sm" type="none"/>
            <a:tailEnd len="sm" w="sm" type="none"/>
          </a:ln>
        </p:spPr>
      </p:cxnSp>
      <p:sp>
        <p:nvSpPr>
          <p:cNvPr id="8" name="Google Shape;8;p16"/>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1pPr>
            <a:lvl2pPr lvl="1"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2pPr>
            <a:lvl3pPr lvl="2"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3pPr>
            <a:lvl4pPr lvl="3"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4pPr>
            <a:lvl5pPr lvl="4"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5pPr>
            <a:lvl6pPr lvl="5"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6pPr>
            <a:lvl7pPr lvl="6"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7pPr>
            <a:lvl8pPr lvl="7"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8pPr>
            <a:lvl9pPr lvl="8"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9pPr>
          </a:lstStyle>
          <a:p/>
        </p:txBody>
      </p:sp>
      <p:sp>
        <p:nvSpPr>
          <p:cNvPr id="9" name="Google Shape;9;p16"/>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lvl1pPr indent="-352425" lvl="0" marL="457200" marR="0" rtl="0" algn="l">
              <a:lnSpc>
                <a:spcPct val="100000"/>
              </a:lnSpc>
              <a:spcBef>
                <a:spcPts val="600"/>
              </a:spcBef>
              <a:spcAft>
                <a:spcPts val="0"/>
              </a:spcAft>
              <a:buClr>
                <a:schemeClr val="accent1"/>
              </a:buClr>
              <a:buSzPts val="1950"/>
              <a:buFont typeface="Noto Sans Symbols"/>
              <a:buChar char="■"/>
              <a:defRPr b="0" i="0" sz="3000" u="none" cap="none" strike="noStrike">
                <a:solidFill>
                  <a:schemeClr val="dk1"/>
                </a:solidFill>
                <a:latin typeface="Arial"/>
                <a:ea typeface="Arial"/>
                <a:cs typeface="Arial"/>
                <a:sym typeface="Arial"/>
              </a:defRPr>
            </a:lvl1pPr>
            <a:lvl2pPr indent="-327660" lvl="1" marL="914400" marR="0" rtl="0" algn="l">
              <a:lnSpc>
                <a:spcPct val="100000"/>
              </a:lnSpc>
              <a:spcBef>
                <a:spcPts val="520"/>
              </a:spcBef>
              <a:spcAft>
                <a:spcPts val="0"/>
              </a:spcAft>
              <a:buClr>
                <a:schemeClr val="accent2"/>
              </a:buClr>
              <a:buSzPts val="1560"/>
              <a:buFont typeface="Noto Sans Symbols"/>
              <a:buChar char="❑"/>
              <a:defRPr b="0" i="0" sz="2600" u="none" cap="none" strike="noStrike">
                <a:solidFill>
                  <a:schemeClr val="dk1"/>
                </a:solidFill>
                <a:latin typeface="Arial"/>
                <a:ea typeface="Arial"/>
                <a:cs typeface="Arial"/>
                <a:sym typeface="Arial"/>
              </a:defRPr>
            </a:lvl2pPr>
            <a:lvl3pPr indent="-319405" lvl="2" marL="1371600" marR="0" rtl="0" algn="l">
              <a:lnSpc>
                <a:spcPct val="100000"/>
              </a:lnSpc>
              <a:spcBef>
                <a:spcPts val="440"/>
              </a:spcBef>
              <a:spcAft>
                <a:spcPts val="0"/>
              </a:spcAft>
              <a:buClr>
                <a:schemeClr val="accent1"/>
              </a:buClr>
              <a:buSzPts val="1430"/>
              <a:buFont typeface="Noto Sans Symbols"/>
              <a:buChar char="■"/>
              <a:defRPr b="0" i="0" sz="2200" u="none" cap="none" strike="noStrike">
                <a:solidFill>
                  <a:schemeClr val="dk1"/>
                </a:solidFill>
                <a:latin typeface="Arial"/>
                <a:ea typeface="Arial"/>
                <a:cs typeface="Arial"/>
                <a:sym typeface="Arial"/>
              </a:defRPr>
            </a:lvl3pPr>
            <a:lvl4pPr indent="-317500" lvl="3" marL="1828800" marR="0" rtl="0" algn="l">
              <a:lnSpc>
                <a:spcPct val="100000"/>
              </a:lnSpc>
              <a:spcBef>
                <a:spcPts val="400"/>
              </a:spcBef>
              <a:spcAft>
                <a:spcPts val="0"/>
              </a:spcAft>
              <a:buClr>
                <a:schemeClr val="accent2"/>
              </a:buClr>
              <a:buSzPts val="1400"/>
              <a:buFont typeface="Noto Sans Symbols"/>
              <a:buChar char="❑"/>
              <a:defRPr b="0" i="0" sz="2000" u="none" cap="none" strike="noStrike">
                <a:solidFill>
                  <a:schemeClr val="dk1"/>
                </a:solidFill>
                <a:latin typeface="Arial"/>
                <a:ea typeface="Arial"/>
                <a:cs typeface="Arial"/>
                <a:sym typeface="Arial"/>
              </a:defRPr>
            </a:lvl4pPr>
            <a:lvl5pPr indent="-323850" lvl="4" marL="2286000" marR="0" rtl="0" algn="l">
              <a:lnSpc>
                <a:spcPct val="100000"/>
              </a:lnSpc>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5pPr>
            <a:lvl6pPr indent="-323850" lvl="5" marL="2743200" marR="0" rtl="0" algn="l">
              <a:lnSpc>
                <a:spcPct val="100000"/>
              </a:lnSpc>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6pPr>
            <a:lvl7pPr indent="-323850" lvl="6" marL="3200400" marR="0" rtl="0" algn="l">
              <a:lnSpc>
                <a:spcPct val="100000"/>
              </a:lnSpc>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7pPr>
            <a:lvl8pPr indent="-323850" lvl="7" marL="3657600" marR="0" rtl="0" algn="l">
              <a:lnSpc>
                <a:spcPct val="100000"/>
              </a:lnSpc>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8pPr>
            <a:lvl9pPr indent="-323850" lvl="8" marL="4114800" marR="0" rtl="0" algn="l">
              <a:lnSpc>
                <a:spcPct val="100000"/>
              </a:lnSpc>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9pPr>
          </a:lstStyle>
          <a:p/>
        </p:txBody>
      </p:sp>
      <p:sp>
        <p:nvSpPr>
          <p:cNvPr id="10" name="Google Shape;10;p16"/>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1" name="Google Shape;11;p16"/>
          <p:cNvSpPr txBox="1"/>
          <p:nvPr>
            <p:ph idx="11" type="ftr"/>
          </p:nvPr>
        </p:nvSpPr>
        <p:spPr>
          <a:xfrm>
            <a:off x="3124200" y="6243637"/>
            <a:ext cx="28956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2" name="Google Shape;12;p16"/>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1pPr>
            <a:lvl2pPr indent="0" lvl="1"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2pPr>
            <a:lvl3pPr indent="0" lvl="2"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3pPr>
            <a:lvl4pPr indent="0" lvl="3"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4pPr>
            <a:lvl5pPr indent="0" lvl="4"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5pPr>
            <a:lvl6pPr indent="0" lvl="5"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6pPr>
            <a:lvl7pPr indent="0" lvl="6"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7pPr>
            <a:lvl8pPr indent="0" lvl="7"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8pPr>
            <a:lvl9pPr indent="0" lvl="8"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9" name="Shape 19"/>
        <p:cNvGrpSpPr/>
        <p:nvPr/>
      </p:nvGrpSpPr>
      <p:grpSpPr>
        <a:xfrm>
          <a:off x="0" y="0"/>
          <a:ext cx="0" cy="0"/>
          <a:chOff x="0" y="0"/>
          <a:chExt cx="0" cy="0"/>
        </a:xfrm>
      </p:grpSpPr>
      <p:sp>
        <p:nvSpPr>
          <p:cNvPr id="20" name="Google Shape;20;p18"/>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1pPr>
            <a:lvl2pPr lvl="1"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2pPr>
            <a:lvl3pPr lvl="2"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3pPr>
            <a:lvl4pPr lvl="3"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4pPr>
            <a:lvl5pPr lvl="4"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5pPr>
            <a:lvl6pPr lvl="5"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6pPr>
            <a:lvl7pPr lvl="6"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7pPr>
            <a:lvl8pPr lvl="7"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8pPr>
            <a:lvl9pPr lvl="8" marR="0" rtl="0" algn="l">
              <a:lnSpc>
                <a:spcPct val="100000"/>
              </a:lnSpc>
              <a:spcBef>
                <a:spcPts val="0"/>
              </a:spcBef>
              <a:spcAft>
                <a:spcPts val="0"/>
              </a:spcAft>
              <a:buClr>
                <a:srgbClr val="000000"/>
              </a:buClr>
              <a:buSzPts val="1400"/>
              <a:buFont typeface="Arial"/>
              <a:buNone/>
              <a:defRPr b="0" i="0" sz="4200" u="none" cap="none" strike="noStrike">
                <a:solidFill>
                  <a:schemeClr val="dk2"/>
                </a:solidFill>
                <a:latin typeface="Garamond"/>
                <a:ea typeface="Garamond"/>
                <a:cs typeface="Garamond"/>
                <a:sym typeface="Garamond"/>
              </a:defRPr>
            </a:lvl9pPr>
          </a:lstStyle>
          <a:p/>
        </p:txBody>
      </p:sp>
      <p:sp>
        <p:nvSpPr>
          <p:cNvPr id="21" name="Google Shape;21;p18"/>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lvl1pPr indent="-352425" lvl="0" marL="457200" marR="0" rtl="0" algn="l">
              <a:lnSpc>
                <a:spcPct val="100000"/>
              </a:lnSpc>
              <a:spcBef>
                <a:spcPts val="600"/>
              </a:spcBef>
              <a:spcAft>
                <a:spcPts val="0"/>
              </a:spcAft>
              <a:buClr>
                <a:schemeClr val="accent1"/>
              </a:buClr>
              <a:buSzPts val="1950"/>
              <a:buFont typeface="Noto Sans Symbols"/>
              <a:buChar char="■"/>
              <a:defRPr b="0" i="0" sz="3000" u="none" cap="none" strike="noStrike">
                <a:solidFill>
                  <a:schemeClr val="dk1"/>
                </a:solidFill>
                <a:latin typeface="Arial"/>
                <a:ea typeface="Arial"/>
                <a:cs typeface="Arial"/>
                <a:sym typeface="Arial"/>
              </a:defRPr>
            </a:lvl1pPr>
            <a:lvl2pPr indent="-327660" lvl="1" marL="914400" marR="0" rtl="0" algn="l">
              <a:lnSpc>
                <a:spcPct val="100000"/>
              </a:lnSpc>
              <a:spcBef>
                <a:spcPts val="520"/>
              </a:spcBef>
              <a:spcAft>
                <a:spcPts val="0"/>
              </a:spcAft>
              <a:buClr>
                <a:schemeClr val="accent2"/>
              </a:buClr>
              <a:buSzPts val="1560"/>
              <a:buFont typeface="Noto Sans Symbols"/>
              <a:buChar char="❑"/>
              <a:defRPr b="0" i="0" sz="2600" u="none" cap="none" strike="noStrike">
                <a:solidFill>
                  <a:schemeClr val="dk1"/>
                </a:solidFill>
                <a:latin typeface="Arial"/>
                <a:ea typeface="Arial"/>
                <a:cs typeface="Arial"/>
                <a:sym typeface="Arial"/>
              </a:defRPr>
            </a:lvl2pPr>
            <a:lvl3pPr indent="-319405" lvl="2" marL="1371600" marR="0" rtl="0" algn="l">
              <a:lnSpc>
                <a:spcPct val="100000"/>
              </a:lnSpc>
              <a:spcBef>
                <a:spcPts val="440"/>
              </a:spcBef>
              <a:spcAft>
                <a:spcPts val="0"/>
              </a:spcAft>
              <a:buClr>
                <a:schemeClr val="accent1"/>
              </a:buClr>
              <a:buSzPts val="1430"/>
              <a:buFont typeface="Noto Sans Symbols"/>
              <a:buChar char="■"/>
              <a:defRPr b="0" i="0" sz="2200" u="none" cap="none" strike="noStrike">
                <a:solidFill>
                  <a:schemeClr val="dk1"/>
                </a:solidFill>
                <a:latin typeface="Arial"/>
                <a:ea typeface="Arial"/>
                <a:cs typeface="Arial"/>
                <a:sym typeface="Arial"/>
              </a:defRPr>
            </a:lvl3pPr>
            <a:lvl4pPr indent="-317500" lvl="3" marL="1828800" marR="0" rtl="0" algn="l">
              <a:lnSpc>
                <a:spcPct val="100000"/>
              </a:lnSpc>
              <a:spcBef>
                <a:spcPts val="400"/>
              </a:spcBef>
              <a:spcAft>
                <a:spcPts val="0"/>
              </a:spcAft>
              <a:buClr>
                <a:schemeClr val="accent2"/>
              </a:buClr>
              <a:buSzPts val="1400"/>
              <a:buFont typeface="Noto Sans Symbols"/>
              <a:buChar char="❑"/>
              <a:defRPr b="0" i="0" sz="2000" u="none" cap="none" strike="noStrike">
                <a:solidFill>
                  <a:schemeClr val="dk1"/>
                </a:solidFill>
                <a:latin typeface="Arial"/>
                <a:ea typeface="Arial"/>
                <a:cs typeface="Arial"/>
                <a:sym typeface="Arial"/>
              </a:defRPr>
            </a:lvl4pPr>
            <a:lvl5pPr indent="-323850" lvl="4" marL="2286000" marR="0" rtl="0" algn="l">
              <a:lnSpc>
                <a:spcPct val="100000"/>
              </a:lnSpc>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5pPr>
            <a:lvl6pPr indent="-323850" lvl="5" marL="2743200" marR="0" rtl="0" algn="l">
              <a:lnSpc>
                <a:spcPct val="100000"/>
              </a:lnSpc>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6pPr>
            <a:lvl7pPr indent="-323850" lvl="6" marL="3200400" marR="0" rtl="0" algn="l">
              <a:lnSpc>
                <a:spcPct val="100000"/>
              </a:lnSpc>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7pPr>
            <a:lvl8pPr indent="-323850" lvl="7" marL="3657600" marR="0" rtl="0" algn="l">
              <a:lnSpc>
                <a:spcPct val="100000"/>
              </a:lnSpc>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8pPr>
            <a:lvl9pPr indent="-323850" lvl="8" marL="4114800" marR="0" rtl="0" algn="l">
              <a:lnSpc>
                <a:spcPct val="100000"/>
              </a:lnSpc>
              <a:spcBef>
                <a:spcPts val="400"/>
              </a:spcBef>
              <a:spcAft>
                <a:spcPts val="0"/>
              </a:spcAft>
              <a:buClr>
                <a:schemeClr val="accent1"/>
              </a:buClr>
              <a:buSzPts val="1500"/>
              <a:buFont typeface="Noto Sans Symbols"/>
              <a:buChar char="▪"/>
              <a:defRPr b="0" i="0" sz="2000" u="none" cap="none" strike="noStrike">
                <a:solidFill>
                  <a:schemeClr val="dk1"/>
                </a:solidFill>
                <a:latin typeface="Arial"/>
                <a:ea typeface="Arial"/>
                <a:cs typeface="Arial"/>
                <a:sym typeface="Arial"/>
              </a:defRPr>
            </a:lvl9pPr>
          </a:lstStyle>
          <a:p/>
        </p:txBody>
      </p:sp>
      <p:sp>
        <p:nvSpPr>
          <p:cNvPr id="22" name="Google Shape;22;p18"/>
          <p:cNvSpPr txBox="1"/>
          <p:nvPr>
            <p:ph idx="10" type="dt"/>
          </p:nvPr>
        </p:nvSpPr>
        <p:spPr>
          <a:xfrm>
            <a:off x="457200" y="6243637"/>
            <a:ext cx="21336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23" name="Google Shape;23;p18"/>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24" name="Google Shape;24;p18"/>
          <p:cNvSpPr txBox="1"/>
          <p:nvPr>
            <p:ph idx="12" type="sldNum"/>
          </p:nvPr>
        </p:nvSpPr>
        <p:spPr>
          <a:xfrm>
            <a:off x="6553200" y="6243637"/>
            <a:ext cx="2133600" cy="457200"/>
          </a:xfrm>
          <a:prstGeom prst="rect">
            <a:avLst/>
          </a:prstGeom>
          <a:noFill/>
          <a:ln>
            <a:noFill/>
          </a:ln>
        </p:spPr>
        <p:txBody>
          <a:bodyPr anchorCtr="0" anchor="b" bIns="45700" lIns="91425" spcFirstLastPara="1" rIns="91425" wrap="square" tIns="45700">
            <a:noAutofit/>
          </a:bodyPr>
          <a:lstStyle>
            <a:lvl1pPr indent="0" lvl="0"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1pPr>
            <a:lvl2pPr indent="0" lvl="1"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2pPr>
            <a:lvl3pPr indent="0" lvl="2"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3pPr>
            <a:lvl4pPr indent="0" lvl="3"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4pPr>
            <a:lvl5pPr indent="0" lvl="4"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5pPr>
            <a:lvl6pPr indent="0" lvl="5"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6pPr>
            <a:lvl7pPr indent="0" lvl="6"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7pPr>
            <a:lvl8pPr indent="0" lvl="7"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8pPr>
            <a:lvl9pPr indent="0" lvl="8" marL="0" marR="0" rtl="0" algn="r">
              <a:lnSpc>
                <a:spcPct val="100000"/>
              </a:lnSpc>
              <a:spcBef>
                <a:spcPts val="0"/>
              </a:spcBef>
              <a:spcAft>
                <a:spcPts val="0"/>
              </a:spcAft>
              <a:buClr>
                <a:schemeClr val="dk1"/>
              </a:buClr>
              <a:buSzPts val="1200"/>
              <a:buFont typeface="Garamond"/>
              <a:buNone/>
              <a:defRPr b="0" i="0" sz="1200" u="none" cap="none" strike="noStrike">
                <a:solidFill>
                  <a:schemeClr val="dk1"/>
                </a:solidFill>
                <a:latin typeface="Garamond"/>
                <a:ea typeface="Garamond"/>
                <a:cs typeface="Garamond"/>
                <a:sym typeface="Garamond"/>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
        <p:nvSpPr>
          <p:cNvPr id="25" name="Google Shape;25;p18"/>
          <p:cNvSpPr/>
          <p:nvPr/>
        </p:nvSpPr>
        <p:spPr>
          <a:xfrm>
            <a:off x="381000" y="228600"/>
            <a:ext cx="8229600" cy="609600"/>
          </a:xfrm>
          <a:custGeom>
            <a:rect b="b" l="l" r="r" t="t"/>
            <a:pathLst>
              <a:path extrusionOk="0" h="1000" w="1000">
                <a:moveTo>
                  <a:pt x="0" y="1000"/>
                </a:moveTo>
                <a:lnTo>
                  <a:pt x="0" y="0"/>
                </a:lnTo>
                <a:lnTo>
                  <a:pt x="1000" y="0"/>
                </a:lnTo>
              </a:path>
            </a:pathLst>
          </a:custGeom>
          <a:noFill/>
          <a:ln cap="flat" cmpd="sng" w="19050">
            <a:solidFill>
              <a:schemeClr val="accent1"/>
            </a:solidFill>
            <a:prstDash val="solid"/>
            <a:miter lim="524288"/>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cxnSp>
        <p:nvCxnSpPr>
          <p:cNvPr id="26" name="Google Shape;26;p18"/>
          <p:cNvCxnSpPr/>
          <p:nvPr/>
        </p:nvCxnSpPr>
        <p:spPr>
          <a:xfrm>
            <a:off x="457200" y="6172200"/>
            <a:ext cx="8229600" cy="0"/>
          </a:xfrm>
          <a:prstGeom prst="straightConnector1">
            <a:avLst/>
          </a:prstGeom>
          <a:noFill/>
          <a:ln cap="flat" cmpd="sng" w="19050">
            <a:solidFill>
              <a:schemeClr val="accent1"/>
            </a:solidFill>
            <a:prstDash val="solid"/>
            <a:miter lim="800000"/>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s://www.ylioppilastutkinto.fi/sv/utforandet-av-examen/vanliga-fragor/vad-ar-kompenseringspoang-och-hur-fungerar-de"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https://ilmo.ylioppilastutkinto.fi/sv"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www.ylioppilastutkinto.fi/sv/verkstallandet-av-examen/foreskrifter-och-anvisningar/allmanna-foreskrifter-och-anvisningar"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hyperlink" Target="https://www.ylioppilastutkinto.fi/sv/utforandet-av-examen/provdagar/provdagarna-varen-2025"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hyperlink" Target="http://skrivningar29.5.kl"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www.ylioppilastutkinto.fi/sv/utforandet-av-examen/provdagar/provdagarna-varen-2026"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1.abitti.fi/sv/anvisningar/starta-datorn-med-usb-sticka/" TargetMode="External"/><Relationship Id="rId4" Type="http://schemas.openxmlformats.org/officeDocument/2006/relationships/hyperlink" Target="https://cheat.abitti.fi/" TargetMode="External"/><Relationship Id="rId5" Type="http://schemas.openxmlformats.org/officeDocument/2006/relationships/hyperlink" Target="https://www.ylioppilastutkinto.fi/sv/utforandet-av-examen/provtillfallet" TargetMode="External"/><Relationship Id="rId6" Type="http://schemas.openxmlformats.org/officeDocument/2006/relationships/hyperlink" Target="https://www.ylioppilastutkinto.fi/sv/utforandet-av-examen/information-till-examinanderna"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sp>
        <p:nvSpPr>
          <p:cNvPr id="94" name="Google Shape;94;p1"/>
          <p:cNvSpPr txBox="1"/>
          <p:nvPr>
            <p:ph type="ctrTitle"/>
          </p:nvPr>
        </p:nvSpPr>
        <p:spPr>
          <a:xfrm>
            <a:off x="827087" y="1412875"/>
            <a:ext cx="7705725" cy="1752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rgbClr val="2D6224"/>
              </a:buClr>
              <a:buSzPts val="4400"/>
              <a:buFont typeface="Garamond"/>
              <a:buNone/>
            </a:pPr>
            <a:r>
              <a:rPr b="1" i="0" lang="en-US" sz="4400" u="none">
                <a:solidFill>
                  <a:srgbClr val="2D6224"/>
                </a:solidFill>
                <a:latin typeface="Garamond"/>
                <a:ea typeface="Garamond"/>
                <a:cs typeface="Garamond"/>
                <a:sym typeface="Garamond"/>
              </a:rPr>
              <a:t>Studentskrivningsinfo 202</a:t>
            </a:r>
            <a:r>
              <a:rPr b="1" lang="en-US" sz="4400">
                <a:solidFill>
                  <a:srgbClr val="2D6224"/>
                </a:solidFill>
              </a:rPr>
              <a:t>6</a:t>
            </a:r>
            <a:r>
              <a:rPr b="1" i="0" lang="en-US" sz="4400" u="none">
                <a:solidFill>
                  <a:srgbClr val="2D6224"/>
                </a:solidFill>
                <a:latin typeface="Garamond"/>
                <a:ea typeface="Garamond"/>
                <a:cs typeface="Garamond"/>
                <a:sym typeface="Garamond"/>
              </a:rPr>
              <a:t>september</a:t>
            </a:r>
            <a:br>
              <a:rPr b="1" i="0" lang="en-US" sz="4400" u="none">
                <a:solidFill>
                  <a:srgbClr val="2D6224"/>
                </a:solidFill>
                <a:latin typeface="Garamond"/>
                <a:ea typeface="Garamond"/>
                <a:cs typeface="Garamond"/>
                <a:sym typeface="Garamond"/>
              </a:rPr>
            </a:br>
            <a:endParaRPr/>
          </a:p>
        </p:txBody>
      </p:sp>
      <p:sp>
        <p:nvSpPr>
          <p:cNvPr id="95" name="Google Shape;95;p1"/>
          <p:cNvSpPr txBox="1"/>
          <p:nvPr>
            <p:ph idx="1" type="subTitle"/>
          </p:nvPr>
        </p:nvSpPr>
        <p:spPr>
          <a:xfrm>
            <a:off x="684212" y="3716337"/>
            <a:ext cx="8135937" cy="1998662"/>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2340"/>
              <a:buNone/>
            </a:pPr>
            <a:r>
              <a:rPr b="1" i="0" lang="en-US" sz="3600" u="none">
                <a:solidFill>
                  <a:srgbClr val="2D6224"/>
                </a:solidFill>
                <a:latin typeface="Garamond"/>
                <a:ea typeface="Garamond"/>
                <a:cs typeface="Garamond"/>
                <a:sym typeface="Garamond"/>
              </a:rPr>
              <a:t>                                                         </a:t>
            </a:r>
            <a:r>
              <a:rPr b="1" i="0" lang="en-US" sz="2000" u="none">
                <a:solidFill>
                  <a:srgbClr val="2D6224"/>
                </a:solidFill>
                <a:latin typeface="Garamond"/>
                <a:ea typeface="Garamond"/>
                <a:cs typeface="Garamond"/>
                <a:sym typeface="Garamond"/>
              </a:rPr>
              <a:t>16.4.2015</a:t>
            </a:r>
            <a:endParaRPr/>
          </a:p>
          <a:p>
            <a:pPr indent="0" lvl="0" marL="0" rtl="0" algn="ctr">
              <a:lnSpc>
                <a:spcPct val="100000"/>
              </a:lnSpc>
              <a:spcBef>
                <a:spcPts val="0"/>
              </a:spcBef>
              <a:spcAft>
                <a:spcPts val="0"/>
              </a:spcAft>
              <a:buSzPts val="2340"/>
              <a:buNone/>
            </a:pPr>
            <a:r>
              <a:t/>
            </a:r>
            <a:endParaRPr b="0" i="0" sz="3600" u="none">
              <a:solidFill>
                <a:srgbClr val="2D6224"/>
              </a:solidFill>
              <a:latin typeface="Garamond"/>
              <a:ea typeface="Garamond"/>
              <a:cs typeface="Garamond"/>
              <a:sym typeface="Garamond"/>
            </a:endParaRPr>
          </a:p>
          <a:p>
            <a:pPr indent="0" lvl="0" marL="0" rtl="0" algn="l">
              <a:lnSpc>
                <a:spcPct val="100000"/>
              </a:lnSpc>
              <a:spcBef>
                <a:spcPts val="720"/>
              </a:spcBef>
              <a:spcAft>
                <a:spcPts val="0"/>
              </a:spcAft>
              <a:buSzPts val="2340"/>
              <a:buFont typeface="Noto Sans Symbols"/>
              <a:buNone/>
            </a:pPr>
            <a:r>
              <a:t/>
            </a:r>
            <a:endParaRPr b="0" i="0" sz="3600" u="none">
              <a:solidFill>
                <a:srgbClr val="2D6224"/>
              </a:solidFill>
              <a:latin typeface="Garamond"/>
              <a:ea typeface="Garamond"/>
              <a:cs typeface="Garamond"/>
              <a:sym typeface="Garamond"/>
            </a:endParaRPr>
          </a:p>
        </p:txBody>
      </p:sp>
      <p:sp>
        <p:nvSpPr>
          <p:cNvPr id="96" name="Google Shape;96;p1"/>
          <p:cNvSpPr txBox="1"/>
          <p:nvPr/>
        </p:nvSpPr>
        <p:spPr>
          <a:xfrm>
            <a:off x="0" y="0"/>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pic>
        <p:nvPicPr>
          <p:cNvPr id="97" name="Google Shape;97;p1"/>
          <p:cNvPicPr preferRelativeResize="0"/>
          <p:nvPr/>
        </p:nvPicPr>
        <p:blipFill rotWithShape="1">
          <a:blip r:embed="rId3">
            <a:alphaModFix/>
          </a:blip>
          <a:srcRect b="0" l="0" r="0" t="0"/>
          <a:stretch/>
        </p:blipFill>
        <p:spPr>
          <a:xfrm>
            <a:off x="3492500" y="3429000"/>
            <a:ext cx="2908300" cy="1638300"/>
          </a:xfrm>
          <a:prstGeom prst="rect">
            <a:avLst/>
          </a:prstGeom>
          <a:noFill/>
          <a:ln>
            <a:noFill/>
          </a:ln>
        </p:spPr>
      </p:pic>
      <p:pic>
        <p:nvPicPr>
          <p:cNvPr descr="IMG_5245" id="98" name="Google Shape;98;p1"/>
          <p:cNvPicPr preferRelativeResize="0"/>
          <p:nvPr/>
        </p:nvPicPr>
        <p:blipFill rotWithShape="1">
          <a:blip r:embed="rId4">
            <a:alphaModFix/>
          </a:blip>
          <a:srcRect b="0" l="0" r="0" t="0"/>
          <a:stretch/>
        </p:blipFill>
        <p:spPr>
          <a:xfrm>
            <a:off x="755650" y="2276475"/>
            <a:ext cx="7920026" cy="4220551"/>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g3ccd9b4e8bb_1_18"/>
          <p:cNvSpPr txBox="1"/>
          <p:nvPr>
            <p:ph type="title"/>
          </p:nvPr>
        </p:nvSpPr>
        <p:spPr>
          <a:xfrm>
            <a:off x="457200" y="277812"/>
            <a:ext cx="8229600" cy="11397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b="1" lang="en-US" sz="2400">
                <a:solidFill>
                  <a:srgbClr val="2D6224"/>
                </a:solidFill>
                <a:latin typeface="Arial"/>
                <a:ea typeface="Arial"/>
                <a:cs typeface="Arial"/>
                <a:sym typeface="Arial"/>
              </a:rPr>
              <a:t>Under SE-skrivningarna:</a:t>
            </a:r>
            <a:endParaRPr sz="5500">
              <a:solidFill>
                <a:srgbClr val="2D6224"/>
              </a:solidFill>
            </a:endParaRPr>
          </a:p>
          <a:p>
            <a:pPr indent="0" lvl="0" marL="0" rtl="0" algn="l">
              <a:spcBef>
                <a:spcPts val="0"/>
              </a:spcBef>
              <a:spcAft>
                <a:spcPts val="0"/>
              </a:spcAft>
              <a:buNone/>
            </a:pPr>
            <a:r>
              <a:t/>
            </a:r>
            <a:endParaRPr/>
          </a:p>
        </p:txBody>
      </p:sp>
      <p:sp>
        <p:nvSpPr>
          <p:cNvPr id="154" name="Google Shape;154;g3ccd9b4e8bb_1_18"/>
          <p:cNvSpPr txBox="1"/>
          <p:nvPr>
            <p:ph idx="1" type="body"/>
          </p:nvPr>
        </p:nvSpPr>
        <p:spPr>
          <a:xfrm>
            <a:off x="457200" y="1148225"/>
            <a:ext cx="8229600" cy="4982700"/>
          </a:xfrm>
          <a:prstGeom prst="rect">
            <a:avLst/>
          </a:prstGeom>
        </p:spPr>
        <p:txBody>
          <a:bodyPr anchorCtr="0" anchor="t" bIns="45700" lIns="91425" spcFirstLastPara="1" rIns="91425" wrap="square" tIns="45700">
            <a:noAutofit/>
          </a:bodyPr>
          <a:lstStyle/>
          <a:p>
            <a:pPr indent="-336550" lvl="0" marL="457200" rtl="0" algn="l">
              <a:lnSpc>
                <a:spcPct val="115000"/>
              </a:lnSpc>
              <a:spcBef>
                <a:spcPts val="0"/>
              </a:spcBef>
              <a:spcAft>
                <a:spcPts val="0"/>
              </a:spcAft>
              <a:buClr>
                <a:srgbClr val="741B47"/>
              </a:buClr>
              <a:buSzPts val="1700"/>
              <a:buFont typeface="Arial"/>
              <a:buChar char="●"/>
            </a:pPr>
            <a:r>
              <a:rPr lang="en-US" sz="1700">
                <a:solidFill>
                  <a:srgbClr val="741B47"/>
                </a:solidFill>
              </a:rPr>
              <a:t>Man får gå flera gånger på WC. Då du vill på WC kollar du först att WC-övervakaren är på plats, räcker upp handen och visar mot WC. </a:t>
            </a:r>
            <a:endParaRPr sz="1700">
              <a:solidFill>
                <a:srgbClr val="741B47"/>
              </a:solidFill>
            </a:endParaRPr>
          </a:p>
          <a:p>
            <a:pPr indent="-336550" lvl="0" marL="457200" rtl="0" algn="l">
              <a:lnSpc>
                <a:spcPct val="115000"/>
              </a:lnSpc>
              <a:spcBef>
                <a:spcPts val="1000"/>
              </a:spcBef>
              <a:spcAft>
                <a:spcPts val="0"/>
              </a:spcAft>
              <a:buClr>
                <a:srgbClr val="741B47"/>
              </a:buClr>
              <a:buSzPts val="1700"/>
              <a:buFont typeface="Arial"/>
              <a:buChar char="●"/>
            </a:pPr>
            <a:r>
              <a:rPr lang="en-US" sz="1700">
                <a:solidFill>
                  <a:srgbClr val="741B47"/>
                </a:solidFill>
              </a:rPr>
              <a:t>Ifall du får tillstånd av wc övervakaren eller huvudövervakaren som styr all trafik i salen låser du skärmen, uppe till höger, går längs gången utan kablar till WC-övervakaren som eskorterar dig till WC.</a:t>
            </a:r>
            <a:endParaRPr sz="1700">
              <a:solidFill>
                <a:srgbClr val="741B47"/>
              </a:solidFill>
            </a:endParaRPr>
          </a:p>
          <a:p>
            <a:pPr indent="-336550" lvl="0" marL="457200" rtl="0" algn="l">
              <a:lnSpc>
                <a:spcPct val="115000"/>
              </a:lnSpc>
              <a:spcBef>
                <a:spcPts val="1000"/>
              </a:spcBef>
              <a:spcAft>
                <a:spcPts val="0"/>
              </a:spcAft>
              <a:buClr>
                <a:srgbClr val="741B47"/>
              </a:buClr>
              <a:buSzPts val="1700"/>
              <a:buFont typeface="Arial"/>
              <a:buChar char="●"/>
            </a:pPr>
            <a:r>
              <a:rPr lang="en-US" sz="1700">
                <a:solidFill>
                  <a:srgbClr val="741B47"/>
                </a:solidFill>
              </a:rPr>
              <a:t>Ifall flera behöver på WC är det huvudövervakaren som gör och håller reda på kölistan och ger tillstånd att stiga upp. Ingen rör sig i salen utan huvudövervakarens tillstånd!</a:t>
            </a:r>
            <a:endParaRPr sz="1700">
              <a:solidFill>
                <a:srgbClr val="741B47"/>
              </a:solidFill>
            </a:endParaRPr>
          </a:p>
          <a:p>
            <a:pPr indent="-336550" lvl="0" marL="457200" rtl="0" algn="l">
              <a:lnSpc>
                <a:spcPct val="115000"/>
              </a:lnSpc>
              <a:spcBef>
                <a:spcPts val="1000"/>
              </a:spcBef>
              <a:spcAft>
                <a:spcPts val="0"/>
              </a:spcAft>
              <a:buClr>
                <a:srgbClr val="CC0000"/>
              </a:buClr>
              <a:buSzPts val="1700"/>
              <a:buFont typeface="Arial"/>
              <a:buChar char="●"/>
            </a:pPr>
            <a:r>
              <a:rPr lang="en-US" sz="1700">
                <a:solidFill>
                  <a:srgbClr val="CC0000"/>
                </a:solidFill>
              </a:rPr>
              <a:t>Ifall det händer något oväntat med datorn ska du räcka upp handen, knacka gärna på bordet för uppmärksamhet </a:t>
            </a:r>
            <a:endParaRPr sz="1700">
              <a:solidFill>
                <a:srgbClr val="CC0000"/>
              </a:solidFill>
            </a:endParaRPr>
          </a:p>
          <a:p>
            <a:pPr indent="-336550" lvl="0" marL="457200" rtl="0" algn="l">
              <a:lnSpc>
                <a:spcPct val="115000"/>
              </a:lnSpc>
              <a:spcBef>
                <a:spcPts val="1000"/>
              </a:spcBef>
              <a:spcAft>
                <a:spcPts val="0"/>
              </a:spcAft>
              <a:buClr>
                <a:srgbClr val="38761D"/>
              </a:buClr>
              <a:buSzPts val="1700"/>
              <a:buFont typeface="Arial"/>
              <a:buChar char="●"/>
            </a:pPr>
            <a:r>
              <a:rPr lang="en-US" sz="1700">
                <a:solidFill>
                  <a:srgbClr val="38761D"/>
                </a:solidFill>
              </a:rPr>
              <a:t>Ifall du under provet får ett problem med hälsan (yrsel, astma, migrän, spykänsla, stark snuva, feberkänsla, m.m.) räcker du upp handen. Du kan då få vila på madrassen, flyttas till en annan plats eller få nödvändig medicin. Du får inte ensam lämna salen för vård innan kl 12. Ifal vård krävs bör du ha en övervakare. Du får lämna salen på egen hand efter kl 12 ifall du avslutat provet.</a:t>
            </a:r>
            <a:endParaRPr sz="1700">
              <a:solidFill>
                <a:srgbClr val="38761D"/>
              </a:solidFill>
            </a:endParaRPr>
          </a:p>
          <a:p>
            <a:pPr indent="0" lvl="0" marL="0" rtl="0" algn="l">
              <a:spcBef>
                <a:spcPts val="1000"/>
              </a:spcBef>
              <a:spcAft>
                <a:spcPts val="0"/>
              </a:spcAft>
              <a:buNone/>
            </a:pPr>
            <a:r>
              <a:t/>
            </a:r>
            <a:endParaRPr sz="36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8" name="Shape 158"/>
        <p:cNvGrpSpPr/>
        <p:nvPr/>
      </p:nvGrpSpPr>
      <p:grpSpPr>
        <a:xfrm>
          <a:off x="0" y="0"/>
          <a:ext cx="0" cy="0"/>
          <a:chOff x="0" y="0"/>
          <a:chExt cx="0" cy="0"/>
        </a:xfrm>
      </p:grpSpPr>
      <p:sp>
        <p:nvSpPr>
          <p:cNvPr id="159" name="Google Shape;159;g3ccd9b4e8bb_1_24"/>
          <p:cNvSpPr txBox="1"/>
          <p:nvPr>
            <p:ph type="title"/>
          </p:nvPr>
        </p:nvSpPr>
        <p:spPr>
          <a:xfrm>
            <a:off x="457200" y="277812"/>
            <a:ext cx="8229600" cy="11397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b="1" lang="en-US" sz="2400">
                <a:solidFill>
                  <a:srgbClr val="2D6224"/>
                </a:solidFill>
                <a:latin typeface="Arial"/>
                <a:ea typeface="Arial"/>
                <a:cs typeface="Arial"/>
                <a:sym typeface="Arial"/>
              </a:rPr>
              <a:t>Under SE-skrivningarna:</a:t>
            </a:r>
            <a:endParaRPr/>
          </a:p>
        </p:txBody>
      </p:sp>
      <p:sp>
        <p:nvSpPr>
          <p:cNvPr id="160" name="Google Shape;160;g3ccd9b4e8bb_1_24"/>
          <p:cNvSpPr txBox="1"/>
          <p:nvPr>
            <p:ph idx="1" type="body"/>
          </p:nvPr>
        </p:nvSpPr>
        <p:spPr>
          <a:xfrm>
            <a:off x="457200" y="1600200"/>
            <a:ext cx="8229600" cy="4530600"/>
          </a:xfrm>
          <a:prstGeom prst="rect">
            <a:avLst/>
          </a:prstGeom>
        </p:spPr>
        <p:txBody>
          <a:bodyPr anchorCtr="0" anchor="t" bIns="45700" lIns="91425" spcFirstLastPara="1" rIns="91425" wrap="square" tIns="45700">
            <a:noAutofit/>
          </a:bodyPr>
          <a:lstStyle/>
          <a:p>
            <a:pPr indent="-336550" lvl="0" marL="457200" rtl="0" algn="l">
              <a:lnSpc>
                <a:spcPct val="115000"/>
              </a:lnSpc>
              <a:spcBef>
                <a:spcPts val="0"/>
              </a:spcBef>
              <a:spcAft>
                <a:spcPts val="0"/>
              </a:spcAft>
              <a:buClr>
                <a:srgbClr val="CC0000"/>
              </a:buClr>
              <a:buSzPts val="1700"/>
              <a:buFont typeface="Arial"/>
              <a:buChar char="●"/>
            </a:pPr>
            <a:r>
              <a:rPr lang="en-US" sz="1700">
                <a:solidFill>
                  <a:srgbClr val="CC0000"/>
                </a:solidFill>
              </a:rPr>
              <a:t>Ifall det uppstår ett större fel ges det skilt instruktioner för situationen,</a:t>
            </a:r>
            <a:endParaRPr sz="1700">
              <a:solidFill>
                <a:srgbClr val="CC0000"/>
              </a:solidFill>
            </a:endParaRPr>
          </a:p>
          <a:p>
            <a:pPr indent="-336550" lvl="0" marL="457200" rtl="0" algn="l">
              <a:lnSpc>
                <a:spcPct val="115000"/>
              </a:lnSpc>
              <a:spcBef>
                <a:spcPts val="1000"/>
              </a:spcBef>
              <a:spcAft>
                <a:spcPts val="0"/>
              </a:spcAft>
              <a:buClr>
                <a:srgbClr val="1155CC"/>
              </a:buClr>
              <a:buSzPts val="1700"/>
              <a:buFont typeface="Arial"/>
              <a:buChar char="●"/>
            </a:pPr>
            <a:r>
              <a:rPr lang="en-US" sz="1700">
                <a:solidFill>
                  <a:srgbClr val="1155CC"/>
                </a:solidFill>
              </a:rPr>
              <a:t>Då du slutar provet AVSLUTAR du längst ner (Xa inte),</a:t>
            </a:r>
            <a:endParaRPr sz="1700">
              <a:solidFill>
                <a:srgbClr val="1155CC"/>
              </a:solidFill>
            </a:endParaRPr>
          </a:p>
          <a:p>
            <a:pPr indent="-336550" lvl="0" marL="457200" rtl="0" algn="l">
              <a:lnSpc>
                <a:spcPct val="115000"/>
              </a:lnSpc>
              <a:spcBef>
                <a:spcPts val="1000"/>
              </a:spcBef>
              <a:spcAft>
                <a:spcPts val="0"/>
              </a:spcAft>
              <a:buClr>
                <a:srgbClr val="1155CC"/>
              </a:buClr>
              <a:buSzPts val="1700"/>
              <a:buFont typeface="Arial"/>
              <a:buChar char="●"/>
            </a:pPr>
            <a:r>
              <a:rPr lang="en-US" sz="1700">
                <a:solidFill>
                  <a:srgbClr val="1155CC"/>
                </a:solidFill>
              </a:rPr>
              <a:t>Alla konceptpapper och provpinnar lämnas på bordet. Konceptpapper du använt ska ha namn och hängsel (X över hela pappretä)</a:t>
            </a:r>
            <a:endParaRPr sz="1700">
              <a:solidFill>
                <a:srgbClr val="1155CC"/>
              </a:solidFill>
            </a:endParaRPr>
          </a:p>
          <a:p>
            <a:pPr indent="-336550" lvl="0" marL="457200" rtl="0" algn="l">
              <a:lnSpc>
                <a:spcPct val="115000"/>
              </a:lnSpc>
              <a:spcBef>
                <a:spcPts val="1000"/>
              </a:spcBef>
              <a:spcAft>
                <a:spcPts val="0"/>
              </a:spcAft>
              <a:buClr>
                <a:srgbClr val="1155CC"/>
              </a:buClr>
              <a:buSzPts val="1700"/>
              <a:buFont typeface="Arial"/>
              <a:buChar char="●"/>
            </a:pPr>
            <a:r>
              <a:rPr lang="en-US" sz="1700">
                <a:solidFill>
                  <a:srgbClr val="1155CC"/>
                </a:solidFill>
              </a:rPr>
              <a:t>Dörren till salen är olåst, skuffa upp den då du går. </a:t>
            </a:r>
            <a:endParaRPr sz="1700">
              <a:solidFill>
                <a:srgbClr val="1155CC"/>
              </a:solidFill>
            </a:endParaRPr>
          </a:p>
          <a:p>
            <a:pPr indent="-336550" lvl="0" marL="457200" rtl="0" algn="l">
              <a:lnSpc>
                <a:spcPct val="115000"/>
              </a:lnSpc>
              <a:spcBef>
                <a:spcPts val="1000"/>
              </a:spcBef>
              <a:spcAft>
                <a:spcPts val="0"/>
              </a:spcAft>
              <a:buClr>
                <a:srgbClr val="000000"/>
              </a:buClr>
              <a:buSzPts val="1700"/>
              <a:buFont typeface="Arial"/>
              <a:buChar char="●"/>
            </a:pPr>
            <a:r>
              <a:rPr lang="en-US" sz="1700">
                <a:solidFill>
                  <a:srgbClr val="000000"/>
                </a:solidFill>
              </a:rPr>
              <a:t>OBS! SE-salen har bandande video- och ljudövervakning! </a:t>
            </a:r>
            <a:endParaRPr sz="1700">
              <a:solidFill>
                <a:srgbClr val="000000"/>
              </a:solidFill>
            </a:endParaRPr>
          </a:p>
          <a:p>
            <a:pPr indent="0" lvl="0" marL="0" rtl="0" algn="l">
              <a:spcBef>
                <a:spcPts val="1000"/>
              </a:spcBef>
              <a:spcAft>
                <a:spcPts val="0"/>
              </a:spcAft>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g3ccd9b4e8bb_2_1"/>
          <p:cNvSpPr txBox="1"/>
          <p:nvPr>
            <p:ph type="title"/>
          </p:nvPr>
        </p:nvSpPr>
        <p:spPr>
          <a:xfrm>
            <a:off x="457200" y="135698"/>
            <a:ext cx="8229600" cy="7410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Alltså</a:t>
            </a:r>
            <a:endParaRPr/>
          </a:p>
        </p:txBody>
      </p:sp>
      <p:sp>
        <p:nvSpPr>
          <p:cNvPr id="166" name="Google Shape;166;g3ccd9b4e8bb_2_1"/>
          <p:cNvSpPr txBox="1"/>
          <p:nvPr>
            <p:ph idx="1" type="body"/>
          </p:nvPr>
        </p:nvSpPr>
        <p:spPr>
          <a:xfrm>
            <a:off x="457200" y="876825"/>
            <a:ext cx="8229600" cy="54072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1900">
                <a:highlight>
                  <a:srgbClr val="FFFFFF"/>
                </a:highlight>
                <a:latin typeface="Times New Roman"/>
                <a:ea typeface="Times New Roman"/>
                <a:cs typeface="Times New Roman"/>
                <a:sym typeface="Times New Roman"/>
              </a:rPr>
              <a:t>Räck genast upp handen och vänta tills en övervakare kommer till dig om</a:t>
            </a:r>
            <a:endParaRPr sz="1900">
              <a:highlight>
                <a:srgbClr val="FFFFFF"/>
              </a:highlight>
              <a:latin typeface="Times New Roman"/>
              <a:ea typeface="Times New Roman"/>
              <a:cs typeface="Times New Roman"/>
              <a:sym typeface="Times New Roman"/>
            </a:endParaRPr>
          </a:p>
          <a:p>
            <a:pPr indent="-349250" lvl="0" marL="457200" rtl="0" algn="l">
              <a:lnSpc>
                <a:spcPct val="115000"/>
              </a:lnSpc>
              <a:spcBef>
                <a:spcPts val="1200"/>
              </a:spcBef>
              <a:spcAft>
                <a:spcPts val="0"/>
              </a:spcAft>
              <a:buClr>
                <a:schemeClr val="dk1"/>
              </a:buClr>
              <a:buSzPts val="1900"/>
              <a:buFont typeface="Times New Roman"/>
              <a:buChar char="●"/>
            </a:pPr>
            <a:r>
              <a:rPr lang="en-US" sz="1900">
                <a:highlight>
                  <a:srgbClr val="FFFFFF"/>
                </a:highlight>
                <a:latin typeface="Times New Roman"/>
                <a:ea typeface="Times New Roman"/>
                <a:cs typeface="Times New Roman"/>
                <a:sym typeface="Times New Roman"/>
              </a:rPr>
              <a:t>du upptäcker att du gör fel prov</a:t>
            </a:r>
            <a:endParaRPr sz="1900">
              <a:highlight>
                <a:srgbClr val="FFFFFF"/>
              </a:highlight>
              <a:latin typeface="Times New Roman"/>
              <a:ea typeface="Times New Roman"/>
              <a:cs typeface="Times New Roman"/>
              <a:sym typeface="Times New Roman"/>
            </a:endParaRPr>
          </a:p>
          <a:p>
            <a:pPr indent="-349250" lvl="0" marL="457200" rtl="0" algn="l">
              <a:lnSpc>
                <a:spcPct val="115000"/>
              </a:lnSpc>
              <a:spcBef>
                <a:spcPts val="0"/>
              </a:spcBef>
              <a:spcAft>
                <a:spcPts val="0"/>
              </a:spcAft>
              <a:buClr>
                <a:schemeClr val="dk1"/>
              </a:buClr>
              <a:buSzPts val="1900"/>
              <a:buFont typeface="Times New Roman"/>
              <a:buChar char="●"/>
            </a:pPr>
            <a:r>
              <a:rPr lang="en-US" sz="1900">
                <a:highlight>
                  <a:srgbClr val="FFFFFF"/>
                </a:highlight>
                <a:latin typeface="Times New Roman"/>
                <a:ea typeface="Times New Roman"/>
                <a:cs typeface="Times New Roman"/>
                <a:sym typeface="Times New Roman"/>
              </a:rPr>
              <a:t>du inte hör ljudet från hörlurarna</a:t>
            </a:r>
            <a:endParaRPr sz="1900">
              <a:highlight>
                <a:srgbClr val="FFFFFF"/>
              </a:highlight>
              <a:latin typeface="Times New Roman"/>
              <a:ea typeface="Times New Roman"/>
              <a:cs typeface="Times New Roman"/>
              <a:sym typeface="Times New Roman"/>
            </a:endParaRPr>
          </a:p>
          <a:p>
            <a:pPr indent="-349250" lvl="0" marL="457200" rtl="0" algn="l">
              <a:lnSpc>
                <a:spcPct val="115000"/>
              </a:lnSpc>
              <a:spcBef>
                <a:spcPts val="0"/>
              </a:spcBef>
              <a:spcAft>
                <a:spcPts val="0"/>
              </a:spcAft>
              <a:buClr>
                <a:schemeClr val="dk1"/>
              </a:buClr>
              <a:buSzPts val="1900"/>
              <a:buFont typeface="Times New Roman"/>
              <a:buChar char="●"/>
            </a:pPr>
            <a:r>
              <a:rPr lang="en-US" sz="1900">
                <a:highlight>
                  <a:srgbClr val="FFFFFF"/>
                </a:highlight>
                <a:latin typeface="Times New Roman"/>
                <a:ea typeface="Times New Roman"/>
                <a:cs typeface="Times New Roman"/>
                <a:sym typeface="Times New Roman"/>
              </a:rPr>
              <a:t>du inte hörde inspelningen på grund av en störning</a:t>
            </a:r>
            <a:endParaRPr sz="1900">
              <a:highlight>
                <a:srgbClr val="FFFFFF"/>
              </a:highlight>
              <a:latin typeface="Times New Roman"/>
              <a:ea typeface="Times New Roman"/>
              <a:cs typeface="Times New Roman"/>
              <a:sym typeface="Times New Roman"/>
            </a:endParaRPr>
          </a:p>
          <a:p>
            <a:pPr indent="-349250" lvl="0" marL="457200" rtl="0" algn="l">
              <a:lnSpc>
                <a:spcPct val="115000"/>
              </a:lnSpc>
              <a:spcBef>
                <a:spcPts val="0"/>
              </a:spcBef>
              <a:spcAft>
                <a:spcPts val="0"/>
              </a:spcAft>
              <a:buClr>
                <a:schemeClr val="dk1"/>
              </a:buClr>
              <a:buSzPts val="1900"/>
              <a:buFont typeface="Times New Roman"/>
              <a:buChar char="●"/>
            </a:pPr>
            <a:r>
              <a:rPr lang="en-US" sz="1900">
                <a:highlight>
                  <a:srgbClr val="FFFFFF"/>
                </a:highlight>
                <a:latin typeface="Times New Roman"/>
                <a:ea typeface="Times New Roman"/>
                <a:cs typeface="Times New Roman"/>
                <a:sym typeface="Times New Roman"/>
              </a:rPr>
              <a:t>systemet meddelar att nätförbindelsen brutits och förbindelsen inte återställs omedelbart</a:t>
            </a:r>
            <a:endParaRPr sz="1900">
              <a:highlight>
                <a:srgbClr val="FFFFFF"/>
              </a:highlight>
              <a:latin typeface="Times New Roman"/>
              <a:ea typeface="Times New Roman"/>
              <a:cs typeface="Times New Roman"/>
              <a:sym typeface="Times New Roman"/>
            </a:endParaRPr>
          </a:p>
          <a:p>
            <a:pPr indent="-349250" lvl="0" marL="457200" rtl="0" algn="l">
              <a:lnSpc>
                <a:spcPct val="115000"/>
              </a:lnSpc>
              <a:spcBef>
                <a:spcPts val="0"/>
              </a:spcBef>
              <a:spcAft>
                <a:spcPts val="0"/>
              </a:spcAft>
              <a:buClr>
                <a:schemeClr val="dk1"/>
              </a:buClr>
              <a:buSzPts val="1900"/>
              <a:buFont typeface="Times New Roman"/>
              <a:buChar char="●"/>
            </a:pPr>
            <a:r>
              <a:rPr lang="en-US" sz="1900">
                <a:highlight>
                  <a:srgbClr val="FFFFFF"/>
                </a:highlight>
                <a:latin typeface="Times New Roman"/>
                <a:ea typeface="Times New Roman"/>
                <a:cs typeface="Times New Roman"/>
                <a:sym typeface="Times New Roman"/>
              </a:rPr>
              <a:t>din dator slutar fungera eller du stöter på andra problem eller störningar.</a:t>
            </a:r>
            <a:endParaRPr sz="1900">
              <a:highlight>
                <a:srgbClr val="FFFFFF"/>
              </a:highlight>
              <a:latin typeface="Times New Roman"/>
              <a:ea typeface="Times New Roman"/>
              <a:cs typeface="Times New Roman"/>
              <a:sym typeface="Times New Roman"/>
            </a:endParaRPr>
          </a:p>
          <a:p>
            <a:pPr indent="-349250" lvl="0" marL="457200" rtl="0" algn="l">
              <a:lnSpc>
                <a:spcPct val="115000"/>
              </a:lnSpc>
              <a:spcBef>
                <a:spcPts val="0"/>
              </a:spcBef>
              <a:spcAft>
                <a:spcPts val="0"/>
              </a:spcAft>
              <a:buClr>
                <a:schemeClr val="dk1"/>
              </a:buClr>
              <a:buSzPts val="1900"/>
              <a:buFont typeface="Times New Roman"/>
              <a:buChar char="●"/>
            </a:pPr>
            <a:r>
              <a:rPr lang="en-US" sz="1900">
                <a:highlight>
                  <a:srgbClr val="FFFFFF"/>
                </a:highlight>
                <a:latin typeface="Times New Roman"/>
                <a:ea typeface="Times New Roman"/>
                <a:cs typeface="Times New Roman"/>
                <a:sym typeface="Times New Roman"/>
              </a:rPr>
              <a:t>Även om problemen leder till att din dator kräver omstart eller behöver bytas ut, kan du fortsätta provet från det ställe där du slutade.</a:t>
            </a:r>
            <a:endParaRPr sz="1900">
              <a:highlight>
                <a:srgbClr val="FFFFFF"/>
              </a:highlight>
              <a:latin typeface="Times New Roman"/>
              <a:ea typeface="Times New Roman"/>
              <a:cs typeface="Times New Roman"/>
              <a:sym typeface="Times New Roman"/>
            </a:endParaRPr>
          </a:p>
          <a:p>
            <a:pPr indent="-393700" lvl="0" marL="457200" rtl="0" algn="l">
              <a:lnSpc>
                <a:spcPct val="115000"/>
              </a:lnSpc>
              <a:spcBef>
                <a:spcPts val="0"/>
              </a:spcBef>
              <a:spcAft>
                <a:spcPts val="0"/>
              </a:spcAft>
              <a:buClr>
                <a:schemeClr val="dk1"/>
              </a:buClr>
              <a:buSzPts val="2600"/>
              <a:buFont typeface="Times New Roman"/>
              <a:buChar char="●"/>
            </a:pPr>
            <a:r>
              <a:rPr lang="en-US" sz="1800">
                <a:highlight>
                  <a:srgbClr val="FFFFFF"/>
                </a:highlight>
                <a:latin typeface="Times New Roman"/>
                <a:ea typeface="Times New Roman"/>
                <a:cs typeface="Times New Roman"/>
                <a:sym typeface="Times New Roman"/>
              </a:rPr>
              <a:t>Du kan endast lyssna en eller två gånger på inspelningarna i hörförståelseuppgifterna i språkproven. Då du använt lyssningsgångerna kan du inte lyssna på inspelningen på nytt. Om du inte hörde inspelningen på grund av en störning ska du omedelbart räcka upp handen och vänta på en övervakare. Övervakaren kan efter att ha utrett problemet återställa den senast avlyssnade inspelningen så att du kan lyssna på den på nytt.</a:t>
            </a:r>
            <a:endParaRPr sz="2600">
              <a:highlight>
                <a:srgbClr val="FFFFFF"/>
              </a:highlight>
              <a:latin typeface="Times New Roman"/>
              <a:ea typeface="Times New Roman"/>
              <a:cs typeface="Times New Roman"/>
              <a:sym typeface="Times New Roman"/>
            </a:endParaRPr>
          </a:p>
          <a:p>
            <a:pPr indent="0" lvl="0" marL="0" rtl="0" algn="l">
              <a:spcBef>
                <a:spcPts val="120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g3ccd9b4e8bb_0_2"/>
          <p:cNvSpPr txBox="1"/>
          <p:nvPr>
            <p:ph type="title"/>
          </p:nvPr>
        </p:nvSpPr>
        <p:spPr>
          <a:xfrm>
            <a:off x="457200" y="277812"/>
            <a:ext cx="8229600" cy="11397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rPr lang="en-US"/>
              <a:t>Anmälan</a:t>
            </a:r>
            <a:endParaRPr/>
          </a:p>
        </p:txBody>
      </p:sp>
      <p:sp>
        <p:nvSpPr>
          <p:cNvPr id="172" name="Google Shape;172;g3ccd9b4e8bb_0_2"/>
          <p:cNvSpPr txBox="1"/>
          <p:nvPr>
            <p:ph idx="1" type="body"/>
          </p:nvPr>
        </p:nvSpPr>
        <p:spPr>
          <a:xfrm>
            <a:off x="457200" y="1600200"/>
            <a:ext cx="8229600" cy="45306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rPr lang="en-US" sz="2200">
                <a:highlight>
                  <a:srgbClr val="FFFFFF"/>
                </a:highlight>
                <a:latin typeface="Times New Roman"/>
                <a:ea typeface="Times New Roman"/>
                <a:cs typeface="Times New Roman"/>
                <a:sym typeface="Times New Roman"/>
              </a:rPr>
              <a:t>Anmälan är bindande. Du kan inte i efterhand ändra de val du gjort gällande ämneskombination och provets svårighetsnivå. Du kan ansöka om ändring av de uppgifter som ingår i din anmälan på grund av sjukdom eller något annat jämförbart särskilt vägande skäl. Nämnden kan godkänna en anmälan som har gjorts efter utsatt tid endast på grund av särskilt vägande skäl. Du kan skriftligen annullera en av rektorn godkänd anmälan till vårens examen senast 1.12 och till höstens examen senast 5.6.</a:t>
            </a:r>
            <a:endParaRPr sz="24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g3ccd9b4e8bb_0_14"/>
          <p:cNvSpPr txBox="1"/>
          <p:nvPr>
            <p:ph type="title"/>
          </p:nvPr>
        </p:nvSpPr>
        <p:spPr>
          <a:xfrm>
            <a:off x="457200" y="277812"/>
            <a:ext cx="8229600" cy="1139700"/>
          </a:xfrm>
          <a:prstGeom prst="rect">
            <a:avLst/>
          </a:prstGeom>
        </p:spPr>
        <p:txBody>
          <a:bodyPr anchorCtr="0" anchor="t" bIns="45700" lIns="91425" spcFirstLastPara="1" rIns="91425" wrap="square" tIns="45700">
            <a:noAutofit/>
          </a:bodyPr>
          <a:lstStyle/>
          <a:p>
            <a:pPr indent="0" lvl="0" marL="0" rtl="0" algn="l">
              <a:lnSpc>
                <a:spcPct val="115000"/>
              </a:lnSpc>
              <a:spcBef>
                <a:spcPts val="1400"/>
              </a:spcBef>
              <a:spcAft>
                <a:spcPts val="400"/>
              </a:spcAft>
              <a:buClr>
                <a:schemeClr val="dk1"/>
              </a:buClr>
              <a:buSzPts val="1100"/>
              <a:buFont typeface="Arial"/>
              <a:buNone/>
            </a:pPr>
            <a:r>
              <a:rPr b="1" lang="en-US" sz="2700">
                <a:solidFill>
                  <a:srgbClr val="2D6224"/>
                </a:solidFill>
                <a:highlight>
                  <a:srgbClr val="FFFFFF"/>
                </a:highlight>
                <a:latin typeface="Arial"/>
                <a:ea typeface="Arial"/>
                <a:cs typeface="Arial"/>
                <a:sym typeface="Arial"/>
              </a:rPr>
              <a:t>Avgiftsfritt avläggande av prov</a:t>
            </a:r>
            <a:endParaRPr sz="5200">
              <a:solidFill>
                <a:srgbClr val="2D6224"/>
              </a:solidFill>
            </a:endParaRPr>
          </a:p>
        </p:txBody>
      </p:sp>
      <p:sp>
        <p:nvSpPr>
          <p:cNvPr id="178" name="Google Shape;178;g3ccd9b4e8bb_0_14"/>
          <p:cNvSpPr txBox="1"/>
          <p:nvPr>
            <p:ph idx="1" type="body"/>
          </p:nvPr>
        </p:nvSpPr>
        <p:spPr>
          <a:xfrm>
            <a:off x="457200" y="1158650"/>
            <a:ext cx="8229600" cy="4941000"/>
          </a:xfrm>
          <a:prstGeom prst="rect">
            <a:avLst/>
          </a:prstGeom>
        </p:spPr>
        <p:txBody>
          <a:bodyPr anchorCtr="0" anchor="t" bIns="45700" lIns="91425" spcFirstLastPara="1" rIns="91425" wrap="square" tIns="45700">
            <a:noAutofit/>
          </a:bodyPr>
          <a:lstStyle/>
          <a:p>
            <a:pPr indent="0" lvl="0" marL="0" rtl="0" algn="l">
              <a:lnSpc>
                <a:spcPct val="115000"/>
              </a:lnSpc>
              <a:spcBef>
                <a:spcPts val="1400"/>
              </a:spcBef>
              <a:spcAft>
                <a:spcPts val="0"/>
              </a:spcAft>
              <a:buClr>
                <a:schemeClr val="dk1"/>
              </a:buClr>
              <a:buSzPts val="1100"/>
              <a:buFont typeface="Arial"/>
              <a:buNone/>
            </a:pPr>
            <a:r>
              <a:t/>
            </a:r>
            <a:endParaRPr b="1" sz="1700">
              <a:solidFill>
                <a:srgbClr val="002C77"/>
              </a:solidFill>
              <a:highlight>
                <a:srgbClr val="FFFFFF"/>
              </a:highlight>
            </a:endParaRPr>
          </a:p>
          <a:p>
            <a:pPr indent="0" lvl="0" marL="0" rtl="0" algn="l">
              <a:lnSpc>
                <a:spcPct val="115000"/>
              </a:lnSpc>
              <a:spcBef>
                <a:spcPts val="400"/>
              </a:spcBef>
              <a:spcAft>
                <a:spcPts val="0"/>
              </a:spcAft>
              <a:buClr>
                <a:schemeClr val="dk1"/>
              </a:buClr>
              <a:buSzPts val="1100"/>
              <a:buFont typeface="Arial"/>
              <a:buNone/>
            </a:pPr>
            <a:r>
              <a:rPr lang="en-US" sz="1800">
                <a:highlight>
                  <a:srgbClr val="FFFFFF"/>
                </a:highlight>
                <a:latin typeface="Times New Roman"/>
                <a:ea typeface="Times New Roman"/>
                <a:cs typeface="Times New Roman"/>
                <a:sym typeface="Times New Roman"/>
              </a:rPr>
              <a:t>Om du är berättigad till avgiftsfri utbildning enligt läropliktslagen, kan du även avlägga prov i studentexamen avgiftsfritt. Om du har inlett dina studier i gymnasium eller yrkesläroanstalt avgiftsfritt är det möjligt att du har rätt att avgiftsfritt utföra prov.</a:t>
            </a:r>
            <a:endParaRPr sz="1800">
              <a:highlight>
                <a:srgbClr val="FFFFFF"/>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lang="en-US" sz="1800">
                <a:highlight>
                  <a:srgbClr val="FFFFFF"/>
                </a:highlight>
                <a:latin typeface="Times New Roman"/>
                <a:ea typeface="Times New Roman"/>
                <a:cs typeface="Times New Roman"/>
                <a:sym typeface="Times New Roman"/>
              </a:rPr>
              <a:t>Om du är berättigad till avgiftsfri undervisning kan du anmäla dig avgiftsfritt till de fem första proven. Om du får underkänt på något av dessa fem prov får du även ta om provet utan avgift. Om du anmäler dig till flera prov under samma examenstillfälle så att antalet prov som du avlägger överstiger fem prov, väljer du själv de prov som du avlägger avgiftsfritt vid ifrågavarande examenstillfälle. </a:t>
            </a:r>
            <a:endParaRPr sz="1800">
              <a:highlight>
                <a:srgbClr val="FFFFFF"/>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lang="en-US" sz="1800">
                <a:highlight>
                  <a:srgbClr val="FFFFFF"/>
                </a:highlight>
                <a:latin typeface="Times New Roman"/>
                <a:ea typeface="Times New Roman"/>
                <a:cs typeface="Times New Roman"/>
                <a:sym typeface="Times New Roman"/>
              </a:rPr>
              <a:t>Rätten till avgiftsfria prov tar slut när du har avlagt studentexamen, yrkesinriktad examen eller motsvarande utländska studier. Rätten till avgiftsfria prov tar dock senast slut vid utgången av det kalenderår då du fyller 20 år.</a:t>
            </a:r>
            <a:endParaRPr sz="1800">
              <a:highlight>
                <a:srgbClr val="FFFFFF"/>
              </a:highlight>
              <a:latin typeface="Times New Roman"/>
              <a:ea typeface="Times New Roman"/>
              <a:cs typeface="Times New Roman"/>
              <a:sym typeface="Times New Roman"/>
            </a:endParaRPr>
          </a:p>
          <a:p>
            <a:pPr indent="0" lvl="0" marL="0" rtl="0" algn="l">
              <a:spcBef>
                <a:spcPts val="120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g3ccd9b4e8bb_0_20"/>
          <p:cNvSpPr txBox="1"/>
          <p:nvPr>
            <p:ph type="title"/>
          </p:nvPr>
        </p:nvSpPr>
        <p:spPr>
          <a:xfrm>
            <a:off x="457200" y="277812"/>
            <a:ext cx="8229600" cy="1139700"/>
          </a:xfrm>
          <a:prstGeom prst="rect">
            <a:avLst/>
          </a:prstGeom>
        </p:spPr>
        <p:txBody>
          <a:bodyPr anchorCtr="0" anchor="t" bIns="45700" lIns="91425" spcFirstLastPara="1" rIns="91425" wrap="square" tIns="45700">
            <a:noAutofit/>
          </a:bodyPr>
          <a:lstStyle/>
          <a:p>
            <a:pPr indent="0" lvl="0" marL="0" rtl="0" algn="l">
              <a:lnSpc>
                <a:spcPct val="115000"/>
              </a:lnSpc>
              <a:spcBef>
                <a:spcPts val="1800"/>
              </a:spcBef>
              <a:spcAft>
                <a:spcPts val="400"/>
              </a:spcAft>
              <a:buClr>
                <a:schemeClr val="dk1"/>
              </a:buClr>
              <a:buSzPts val="1100"/>
              <a:buFont typeface="Arial"/>
              <a:buNone/>
            </a:pPr>
            <a:r>
              <a:rPr b="1" lang="en-US" sz="2800">
                <a:solidFill>
                  <a:srgbClr val="2D6224"/>
                </a:solidFill>
                <a:highlight>
                  <a:srgbClr val="FFFFFF"/>
                </a:highlight>
                <a:latin typeface="Arial"/>
                <a:ea typeface="Arial"/>
                <a:cs typeface="Arial"/>
                <a:sym typeface="Arial"/>
              </a:rPr>
              <a:t>Omtagning av ett underkänt prov</a:t>
            </a:r>
            <a:endParaRPr sz="5300">
              <a:solidFill>
                <a:srgbClr val="2D6224"/>
              </a:solidFill>
            </a:endParaRPr>
          </a:p>
        </p:txBody>
      </p:sp>
      <p:sp>
        <p:nvSpPr>
          <p:cNvPr id="184" name="Google Shape;184;g3ccd9b4e8bb_0_20"/>
          <p:cNvSpPr txBox="1"/>
          <p:nvPr>
            <p:ph idx="1" type="body"/>
          </p:nvPr>
        </p:nvSpPr>
        <p:spPr>
          <a:xfrm>
            <a:off x="457200" y="1078275"/>
            <a:ext cx="8229600" cy="5142900"/>
          </a:xfrm>
          <a:prstGeom prst="rect">
            <a:avLst/>
          </a:prstGeom>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t/>
            </a:r>
            <a:endParaRPr b="1" sz="1700">
              <a:solidFill>
                <a:srgbClr val="002C77"/>
              </a:solidFill>
              <a:highlight>
                <a:srgbClr val="FFFFFF"/>
              </a:highlight>
            </a:endParaRPr>
          </a:p>
          <a:p>
            <a:pPr indent="0" lvl="0" marL="0" rtl="0" algn="l">
              <a:lnSpc>
                <a:spcPct val="115000"/>
              </a:lnSpc>
              <a:spcBef>
                <a:spcPts val="400"/>
              </a:spcBef>
              <a:spcAft>
                <a:spcPts val="0"/>
              </a:spcAft>
              <a:buClr>
                <a:schemeClr val="dk1"/>
              </a:buClr>
              <a:buSzPts val="1100"/>
              <a:buFont typeface="Arial"/>
              <a:buNone/>
            </a:pPr>
            <a:r>
              <a:rPr lang="en-US" sz="1800">
                <a:highlight>
                  <a:srgbClr val="FFFFFF"/>
                </a:highlight>
                <a:latin typeface="Times New Roman"/>
                <a:ea typeface="Times New Roman"/>
                <a:cs typeface="Times New Roman"/>
                <a:sym typeface="Times New Roman"/>
              </a:rPr>
              <a:t>Ett underkänt prov kan tas om tre gånger vid de tre examenstillfällen som omedelbart följer på det tillfälle där du fick underkänt vitsord. Efter att ha avlagt studentexamen kan ett underkänt prov tas om så många gånger man vill.</a:t>
            </a:r>
            <a:endParaRPr sz="1800">
              <a:highlight>
                <a:srgbClr val="FFFFFF"/>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lang="en-US" sz="1800">
                <a:highlight>
                  <a:srgbClr val="FFFFFF"/>
                </a:highlight>
                <a:latin typeface="Times New Roman"/>
                <a:ea typeface="Times New Roman"/>
                <a:cs typeface="Times New Roman"/>
                <a:sym typeface="Times New Roman"/>
              </a:rPr>
              <a:t>När du tar om ett underkänt prov, kan du om du så önskar ändra svårighetsgraden. För att kunna byta svårighetsgrad måste fortfarande minst ett av de prov som krävs för din examen, bygga på den långa lärokursen. Om den utsatta tiden på tre examenstillfällen går ut, eller om du inte klarar dig vid den tredje omtagningen, blir du tvungen att göra om hela examen från början (se dock Att börja examen från början efter underkänd examen).</a:t>
            </a:r>
            <a:endParaRPr sz="1800">
              <a:highlight>
                <a:srgbClr val="FFFFFF"/>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lang="en-US" sz="1800">
                <a:highlight>
                  <a:srgbClr val="FFFFFF"/>
                </a:highlight>
                <a:latin typeface="Times New Roman"/>
                <a:ea typeface="Times New Roman"/>
                <a:cs typeface="Times New Roman"/>
                <a:sym typeface="Times New Roman"/>
              </a:rPr>
              <a:t>Ett underkänt prov syns inte på betyget. Om du avlägger examen med ett underkänt prov, antecknas dock även det underkända vitsordet i betyget (se Kompensering).</a:t>
            </a:r>
            <a:endParaRPr sz="1800">
              <a:highlight>
                <a:srgbClr val="FFFFFF"/>
              </a:highlight>
              <a:latin typeface="Times New Roman"/>
              <a:ea typeface="Times New Roman"/>
              <a:cs typeface="Times New Roman"/>
              <a:sym typeface="Times New Roman"/>
            </a:endParaRPr>
          </a:p>
          <a:p>
            <a:pPr indent="0" lvl="0" marL="0" rtl="0" algn="l">
              <a:spcBef>
                <a:spcPts val="120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g3ccd9b4e8bb_0_26"/>
          <p:cNvSpPr txBox="1"/>
          <p:nvPr>
            <p:ph type="title"/>
          </p:nvPr>
        </p:nvSpPr>
        <p:spPr>
          <a:xfrm>
            <a:off x="457200" y="277812"/>
            <a:ext cx="8229600" cy="1139700"/>
          </a:xfrm>
          <a:prstGeom prst="rect">
            <a:avLst/>
          </a:prstGeom>
        </p:spPr>
        <p:txBody>
          <a:bodyPr anchorCtr="0" anchor="t" bIns="45700" lIns="91425" spcFirstLastPara="1" rIns="91425" wrap="square" tIns="45700">
            <a:noAutofit/>
          </a:bodyPr>
          <a:lstStyle/>
          <a:p>
            <a:pPr indent="0" lvl="0" marL="0" rtl="0" algn="l">
              <a:lnSpc>
                <a:spcPct val="115000"/>
              </a:lnSpc>
              <a:spcBef>
                <a:spcPts val="1800"/>
              </a:spcBef>
              <a:spcAft>
                <a:spcPts val="400"/>
              </a:spcAft>
              <a:buClr>
                <a:schemeClr val="dk1"/>
              </a:buClr>
              <a:buSzPts val="1100"/>
              <a:buFont typeface="Arial"/>
              <a:buNone/>
            </a:pPr>
            <a:r>
              <a:rPr b="1" lang="en-US" sz="2500">
                <a:solidFill>
                  <a:srgbClr val="2D6224"/>
                </a:solidFill>
                <a:highlight>
                  <a:srgbClr val="FFFFFF"/>
                </a:highlight>
                <a:latin typeface="Arial"/>
                <a:ea typeface="Arial"/>
                <a:cs typeface="Arial"/>
                <a:sym typeface="Arial"/>
              </a:rPr>
              <a:t>Omtagning av ett godkänt prov</a:t>
            </a:r>
            <a:endParaRPr sz="5000">
              <a:solidFill>
                <a:srgbClr val="2D6224"/>
              </a:solidFill>
            </a:endParaRPr>
          </a:p>
        </p:txBody>
      </p:sp>
      <p:sp>
        <p:nvSpPr>
          <p:cNvPr id="190" name="Google Shape;190;g3ccd9b4e8bb_0_26"/>
          <p:cNvSpPr txBox="1"/>
          <p:nvPr>
            <p:ph idx="1" type="body"/>
          </p:nvPr>
        </p:nvSpPr>
        <p:spPr>
          <a:xfrm>
            <a:off x="457200" y="1600200"/>
            <a:ext cx="8229600" cy="4530600"/>
          </a:xfrm>
          <a:prstGeom prst="rect">
            <a:avLst/>
          </a:prstGeom>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t/>
            </a:r>
            <a:endParaRPr b="1" sz="1700">
              <a:solidFill>
                <a:srgbClr val="002C77"/>
              </a:solidFill>
              <a:highlight>
                <a:srgbClr val="FFFFFF"/>
              </a:highlight>
            </a:endParaRPr>
          </a:p>
          <a:p>
            <a:pPr indent="0" lvl="0" marL="0" rtl="0" algn="l">
              <a:lnSpc>
                <a:spcPct val="115000"/>
              </a:lnSpc>
              <a:spcBef>
                <a:spcPts val="400"/>
              </a:spcBef>
              <a:spcAft>
                <a:spcPts val="0"/>
              </a:spcAft>
              <a:buClr>
                <a:schemeClr val="dk1"/>
              </a:buClr>
              <a:buSzPts val="1100"/>
              <a:buFont typeface="Arial"/>
              <a:buNone/>
            </a:pPr>
            <a:r>
              <a:rPr lang="en-US" sz="1800">
                <a:highlight>
                  <a:srgbClr val="FFFFFF"/>
                </a:highlight>
                <a:latin typeface="Times New Roman"/>
                <a:ea typeface="Times New Roman"/>
                <a:cs typeface="Times New Roman"/>
                <a:sym typeface="Times New Roman"/>
              </a:rPr>
              <a:t>Varje godkänt prov får man ta om så många gånger man vill. Du kan själv välja när du tar om provet. Ifall du tar om ett prov innan du får studentexamensbetyget, antecknas det bästa vitsordet för provet i fråga på betyget. Du har även rätt att ta om ett prov som nämnden bedömt med laudatur.</a:t>
            </a:r>
            <a:endParaRPr sz="1800">
              <a:highlight>
                <a:srgbClr val="FFFFFF"/>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lang="en-US" sz="1800">
                <a:highlight>
                  <a:srgbClr val="FFFFFF"/>
                </a:highlight>
                <a:latin typeface="Times New Roman"/>
                <a:ea typeface="Times New Roman"/>
                <a:cs typeface="Times New Roman"/>
                <a:sym typeface="Times New Roman"/>
              </a:rPr>
              <a:t>Möjligheten att ta om godkända prov så många gånger som man vill gäller alla examinander oberoende av när man avlagt det godkända provet eller tidigare tagit om provet.</a:t>
            </a:r>
            <a:endParaRPr sz="1800">
              <a:highlight>
                <a:srgbClr val="FFFFFF"/>
              </a:highlight>
              <a:latin typeface="Times New Roman"/>
              <a:ea typeface="Times New Roman"/>
              <a:cs typeface="Times New Roman"/>
              <a:sym typeface="Times New Roman"/>
            </a:endParaRPr>
          </a:p>
          <a:p>
            <a:pPr indent="0" lvl="0" marL="0" rtl="0" algn="l">
              <a:spcBef>
                <a:spcPts val="1200"/>
              </a:spcBef>
              <a:spcAft>
                <a:spcPts val="0"/>
              </a:spcAft>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g3ccd9b4e8bb_0_31"/>
          <p:cNvSpPr txBox="1"/>
          <p:nvPr>
            <p:ph type="title"/>
          </p:nvPr>
        </p:nvSpPr>
        <p:spPr>
          <a:xfrm>
            <a:off x="457200" y="277812"/>
            <a:ext cx="8229600" cy="1139700"/>
          </a:xfrm>
          <a:prstGeom prst="rect">
            <a:avLst/>
          </a:prstGeom>
        </p:spPr>
        <p:txBody>
          <a:bodyPr anchorCtr="0" anchor="t" bIns="45700" lIns="91425" spcFirstLastPara="1" rIns="91425" wrap="square" tIns="45700">
            <a:noAutofit/>
          </a:bodyPr>
          <a:lstStyle/>
          <a:p>
            <a:pPr indent="0" lvl="0" marL="0" rtl="0" algn="l">
              <a:lnSpc>
                <a:spcPct val="115000"/>
              </a:lnSpc>
              <a:spcBef>
                <a:spcPts val="1800"/>
              </a:spcBef>
              <a:spcAft>
                <a:spcPts val="400"/>
              </a:spcAft>
              <a:buClr>
                <a:schemeClr val="dk1"/>
              </a:buClr>
              <a:buSzPts val="1100"/>
              <a:buFont typeface="Arial"/>
              <a:buNone/>
            </a:pPr>
            <a:r>
              <a:rPr b="1" lang="en-US" sz="2300">
                <a:solidFill>
                  <a:srgbClr val="2D6224"/>
                </a:solidFill>
                <a:highlight>
                  <a:srgbClr val="FFFFFF"/>
                </a:highlight>
                <a:latin typeface="Arial"/>
                <a:ea typeface="Arial"/>
                <a:cs typeface="Arial"/>
                <a:sym typeface="Arial"/>
              </a:rPr>
              <a:t>Komplettering av examen och Kompensering</a:t>
            </a:r>
            <a:endParaRPr sz="4800">
              <a:solidFill>
                <a:srgbClr val="2D6224"/>
              </a:solidFill>
            </a:endParaRPr>
          </a:p>
        </p:txBody>
      </p:sp>
      <p:sp>
        <p:nvSpPr>
          <p:cNvPr id="196" name="Google Shape;196;g3ccd9b4e8bb_0_31"/>
          <p:cNvSpPr txBox="1"/>
          <p:nvPr>
            <p:ph idx="1" type="body"/>
          </p:nvPr>
        </p:nvSpPr>
        <p:spPr>
          <a:xfrm>
            <a:off x="457200" y="908125"/>
            <a:ext cx="8229600" cy="52227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lang="en-US" sz="1700">
                <a:highlight>
                  <a:srgbClr val="FFFFFF"/>
                </a:highlight>
                <a:latin typeface="Times New Roman"/>
                <a:ea typeface="Times New Roman"/>
                <a:cs typeface="Times New Roman"/>
                <a:sym typeface="Times New Roman"/>
              </a:rPr>
              <a:t>Du kan komplettera din examen med nya prov efter att du avlagt examen. Du kan själv välja när du vill komplettera din examen. Du kan också komplettera med prov på en annan nivå än de prov i samma ämnen som ingår i den avlagda examen. Man kan ta om provet så många gånger man vill.</a:t>
            </a:r>
            <a:endParaRPr sz="1700">
              <a:highlight>
                <a:srgbClr val="FFFFFF"/>
              </a:highlight>
              <a:latin typeface="Times New Roman"/>
              <a:ea typeface="Times New Roman"/>
              <a:cs typeface="Times New Roman"/>
              <a:sym typeface="Times New Roman"/>
            </a:endParaRPr>
          </a:p>
          <a:p>
            <a:pPr indent="0" lvl="0" marL="0" rtl="0" algn="l">
              <a:lnSpc>
                <a:spcPct val="115000"/>
              </a:lnSpc>
              <a:spcBef>
                <a:spcPts val="1800"/>
              </a:spcBef>
              <a:spcAft>
                <a:spcPts val="0"/>
              </a:spcAft>
              <a:buClr>
                <a:schemeClr val="dk1"/>
              </a:buClr>
              <a:buSzPts val="1100"/>
              <a:buFont typeface="Arial"/>
              <a:buNone/>
            </a:pPr>
            <a:r>
              <a:t/>
            </a:r>
            <a:endParaRPr b="1" sz="2200">
              <a:solidFill>
                <a:srgbClr val="002C77"/>
              </a:solidFill>
              <a:highlight>
                <a:srgbClr val="FFFFFF"/>
              </a:highlight>
            </a:endParaRPr>
          </a:p>
          <a:p>
            <a:pPr indent="0" lvl="0" marL="0" rtl="0" algn="l">
              <a:lnSpc>
                <a:spcPct val="115000"/>
              </a:lnSpc>
              <a:spcBef>
                <a:spcPts val="400"/>
              </a:spcBef>
              <a:spcAft>
                <a:spcPts val="0"/>
              </a:spcAft>
              <a:buClr>
                <a:schemeClr val="dk1"/>
              </a:buClr>
              <a:buSzPts val="1100"/>
              <a:buFont typeface="Arial"/>
              <a:buNone/>
            </a:pPr>
            <a:r>
              <a:rPr lang="en-US" sz="1700">
                <a:highlight>
                  <a:srgbClr val="FFFFFF"/>
                </a:highlight>
                <a:latin typeface="Times New Roman"/>
                <a:ea typeface="Times New Roman"/>
                <a:cs typeface="Times New Roman"/>
                <a:sym typeface="Times New Roman"/>
              </a:rPr>
              <a:t>Kompensering betyder att du kan ha en möjlighet att bli student även om du fått ett underkänt vitsord i ett prov som krävs för examen. Endast godkända vitsord i de prov som krävs för examen beaktas vid kompensering.</a:t>
            </a:r>
            <a:endParaRPr sz="1700">
              <a:highlight>
                <a:srgbClr val="FFFFFF"/>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lang="en-US" sz="1700">
                <a:highlight>
                  <a:srgbClr val="FFFFFF"/>
                </a:highlight>
                <a:latin typeface="Times New Roman"/>
                <a:ea typeface="Times New Roman"/>
                <a:cs typeface="Times New Roman"/>
                <a:sym typeface="Times New Roman"/>
              </a:rPr>
              <a:t>Om du blir underkänd i något prov som krävs för examen, men genom kompensation lyckas avlägga examen, har du rätt att ta om det underkända provet så många gånger du vill. Du kan själv välja när du tar om provet. För godkänt vitsord i provet i modersmål och litteratur måste du ha avlagt både läskompetensprovet och skrivkompetensprovet. Om någondera prestationen saknas, betraktas prestationen som helhet som avbruten och hela prestationen blir underkänd. Ifall en provprestation är avbruten kan inte heller kompensering komma i fråga.</a:t>
            </a:r>
            <a:endParaRPr sz="1700">
              <a:highlight>
                <a:srgbClr val="FFFFFF"/>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lang="en-US" sz="1700">
                <a:highlight>
                  <a:srgbClr val="FFFFFF"/>
                </a:highlight>
                <a:latin typeface="Times New Roman"/>
                <a:ea typeface="Times New Roman"/>
                <a:cs typeface="Times New Roman"/>
                <a:sym typeface="Times New Roman"/>
              </a:rPr>
              <a:t>Läs mer: </a:t>
            </a:r>
            <a:r>
              <a:rPr lang="en-US" sz="1700">
                <a:solidFill>
                  <a:srgbClr val="0157EA"/>
                </a:solidFill>
                <a:highlight>
                  <a:srgbClr val="FFFFFF"/>
                </a:highlight>
                <a:uFill>
                  <a:noFill/>
                </a:uFill>
                <a:latin typeface="Times New Roman"/>
                <a:ea typeface="Times New Roman"/>
                <a:cs typeface="Times New Roman"/>
                <a:sym typeface="Times New Roman"/>
                <a:hlinkClick r:id="rId3">
                  <a:extLst>
                    <a:ext uri="{A12FA001-AC4F-418D-AE19-62706E023703}">
                      <ahyp:hlinkClr val="tx"/>
                    </a:ext>
                  </a:extLst>
                </a:hlinkClick>
              </a:rPr>
              <a:t>Vad är kompenseringspoäng och hur fungerar de?</a:t>
            </a:r>
            <a:endParaRPr sz="1700">
              <a:solidFill>
                <a:srgbClr val="0157EA"/>
              </a:solidFill>
              <a:highlight>
                <a:srgbClr val="FFFFFF"/>
              </a:highlight>
              <a:latin typeface="Times New Roman"/>
              <a:ea typeface="Times New Roman"/>
              <a:cs typeface="Times New Roman"/>
              <a:sym typeface="Times New Roman"/>
            </a:endParaRPr>
          </a:p>
          <a:p>
            <a:pPr indent="0" lvl="0" marL="0" rtl="0" algn="l">
              <a:spcBef>
                <a:spcPts val="1200"/>
              </a:spcBef>
              <a:spcAft>
                <a:spcPts val="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g3ccd9b4e8bb_0_38"/>
          <p:cNvSpPr txBox="1"/>
          <p:nvPr>
            <p:ph type="title"/>
          </p:nvPr>
        </p:nvSpPr>
        <p:spPr>
          <a:xfrm>
            <a:off x="457200" y="277812"/>
            <a:ext cx="8229600" cy="1139700"/>
          </a:xfrm>
          <a:prstGeom prst="rect">
            <a:avLst/>
          </a:prstGeom>
        </p:spPr>
        <p:txBody>
          <a:bodyPr anchorCtr="0" anchor="t" bIns="45700" lIns="91425" spcFirstLastPara="1" rIns="91425" wrap="square" tIns="45700">
            <a:noAutofit/>
          </a:bodyPr>
          <a:lstStyle/>
          <a:p>
            <a:pPr indent="0" lvl="0" marL="0" rtl="0" algn="l">
              <a:lnSpc>
                <a:spcPct val="115000"/>
              </a:lnSpc>
              <a:spcBef>
                <a:spcPts val="1800"/>
              </a:spcBef>
              <a:spcAft>
                <a:spcPts val="400"/>
              </a:spcAft>
              <a:buClr>
                <a:schemeClr val="dk1"/>
              </a:buClr>
              <a:buSzPts val="1100"/>
              <a:buFont typeface="Arial"/>
              <a:buNone/>
            </a:pPr>
            <a:r>
              <a:rPr b="1" lang="en-US" sz="2500">
                <a:solidFill>
                  <a:srgbClr val="2D6224"/>
                </a:solidFill>
                <a:highlight>
                  <a:srgbClr val="FFFFFF"/>
                </a:highlight>
                <a:latin typeface="Arial"/>
                <a:ea typeface="Arial"/>
                <a:cs typeface="Arial"/>
                <a:sym typeface="Arial"/>
              </a:rPr>
              <a:t>Annullering av en anmälan</a:t>
            </a:r>
            <a:endParaRPr sz="5000">
              <a:solidFill>
                <a:srgbClr val="2D6224"/>
              </a:solidFill>
            </a:endParaRPr>
          </a:p>
        </p:txBody>
      </p:sp>
      <p:sp>
        <p:nvSpPr>
          <p:cNvPr id="202" name="Google Shape;202;g3ccd9b4e8bb_0_38"/>
          <p:cNvSpPr txBox="1"/>
          <p:nvPr>
            <p:ph idx="1" type="body"/>
          </p:nvPr>
        </p:nvSpPr>
        <p:spPr>
          <a:xfrm>
            <a:off x="457200" y="1148225"/>
            <a:ext cx="8229600" cy="4982700"/>
          </a:xfrm>
          <a:prstGeom prst="rect">
            <a:avLst/>
          </a:prstGeom>
        </p:spPr>
        <p:txBody>
          <a:bodyPr anchorCtr="0" anchor="t" bIns="45700" lIns="91425" spcFirstLastPara="1" rIns="91425" wrap="square" tIns="45700">
            <a:noAutofit/>
          </a:bodyPr>
          <a:lstStyle/>
          <a:p>
            <a:pPr indent="0" lvl="0" marL="0" rtl="0" algn="l">
              <a:lnSpc>
                <a:spcPct val="115000"/>
              </a:lnSpc>
              <a:spcBef>
                <a:spcPts val="1800"/>
              </a:spcBef>
              <a:spcAft>
                <a:spcPts val="0"/>
              </a:spcAft>
              <a:buClr>
                <a:schemeClr val="dk1"/>
              </a:buClr>
              <a:buSzPts val="1100"/>
              <a:buFont typeface="Arial"/>
              <a:buNone/>
            </a:pPr>
            <a:r>
              <a:t/>
            </a:r>
            <a:endParaRPr b="1" sz="1700">
              <a:solidFill>
                <a:srgbClr val="002C77"/>
              </a:solidFill>
              <a:highlight>
                <a:srgbClr val="FFFFFF"/>
              </a:highlight>
            </a:endParaRPr>
          </a:p>
          <a:p>
            <a:pPr indent="0" lvl="0" marL="0" rtl="0" algn="l">
              <a:lnSpc>
                <a:spcPct val="115000"/>
              </a:lnSpc>
              <a:spcBef>
                <a:spcPts val="400"/>
              </a:spcBef>
              <a:spcAft>
                <a:spcPts val="0"/>
              </a:spcAft>
              <a:buClr>
                <a:schemeClr val="dk1"/>
              </a:buClr>
              <a:buSzPts val="1100"/>
              <a:buFont typeface="Arial"/>
              <a:buNone/>
            </a:pPr>
            <a:r>
              <a:rPr b="1" lang="en-US" sz="1800">
                <a:highlight>
                  <a:srgbClr val="FFFFFF"/>
                </a:highlight>
                <a:latin typeface="Times New Roman"/>
                <a:ea typeface="Times New Roman"/>
                <a:cs typeface="Times New Roman"/>
                <a:sym typeface="Times New Roman"/>
              </a:rPr>
              <a:t>Anmälan till examen är bindande.</a:t>
            </a:r>
            <a:r>
              <a:rPr lang="en-US" sz="1800">
                <a:highlight>
                  <a:srgbClr val="FFFFFF"/>
                </a:highlight>
                <a:latin typeface="Times New Roman"/>
                <a:ea typeface="Times New Roman"/>
                <a:cs typeface="Times New Roman"/>
                <a:sym typeface="Times New Roman"/>
              </a:rPr>
              <a:t> Om du har anmält dig till examen och har rätt att delta, men uteblir från ett prov, anses du ha utnyttjat ett försök att avlägga provet. </a:t>
            </a:r>
            <a:r>
              <a:rPr lang="en-US" sz="1800">
                <a:highlight>
                  <a:srgbClr val="F4CCCC"/>
                </a:highlight>
                <a:latin typeface="Times New Roman"/>
                <a:ea typeface="Times New Roman"/>
                <a:cs typeface="Times New Roman"/>
                <a:sym typeface="Times New Roman"/>
              </a:rPr>
              <a:t>Nämnden kan på ansökan annullera den bindande anmälan till ett prov på grund av synnerligen vägande skäl till att utebli från provet. Endast skäl som nämnden har godkänt kan komma i fråga. Till ansökan bifogas till exempel läkarintyg över sjukdom, intyg över studier eller arbete utomlands under den tid som proven pågår, eller intyg över att en värnpliktig inte har fått permission för att delta i examen. </a:t>
            </a:r>
            <a:r>
              <a:rPr lang="en-US" sz="1800">
                <a:highlight>
                  <a:srgbClr val="FFFFFF"/>
                </a:highlight>
                <a:latin typeface="Times New Roman"/>
                <a:ea typeface="Times New Roman"/>
                <a:cs typeface="Times New Roman"/>
                <a:sym typeface="Times New Roman"/>
              </a:rPr>
              <a:t>Studier eller arbete i hemlandet eller enbart värnplikt räcker inte som grund för annullering av en anmälan. Studentexamensnämnden fattar utifrån din ansökan beslut om annullering av din anmälan. En annullerad anmälan förlänger inte den tid som fastslagits för avläggande av examen. En anmälan till provet i modersmål och litteratur kan annulleras om du har giltiga skäl att utebli från antingen provet i läskompetens eller provet i skrivkompetens eller båda proven vid ett och samma examenstillfälle.</a:t>
            </a:r>
            <a:endParaRPr sz="1800">
              <a:highlight>
                <a:srgbClr val="FFFFFF"/>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t/>
            </a:r>
            <a:endParaRPr sz="1100"/>
          </a:p>
          <a:p>
            <a:pPr indent="0" lvl="0" marL="0" rtl="0" algn="l">
              <a:spcBef>
                <a:spcPts val="360"/>
              </a:spcBef>
              <a:spcAft>
                <a:spcPts val="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g3ccd9b4e8bb_0_59"/>
          <p:cNvSpPr txBox="1"/>
          <p:nvPr>
            <p:ph idx="1" type="body"/>
          </p:nvPr>
        </p:nvSpPr>
        <p:spPr>
          <a:xfrm>
            <a:off x="457200" y="281825"/>
            <a:ext cx="8229600" cy="56679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b="1" lang="en-US" sz="1500">
                <a:highlight>
                  <a:srgbClr val="FFFFFF"/>
                </a:highlight>
                <a:latin typeface="Times New Roman"/>
                <a:ea typeface="Times New Roman"/>
                <a:cs typeface="Times New Roman"/>
                <a:sym typeface="Times New Roman"/>
              </a:rPr>
              <a:t>Studentexamen innehåller minst fem prov.</a:t>
            </a:r>
            <a:r>
              <a:rPr lang="en-US" sz="1500">
                <a:highlight>
                  <a:srgbClr val="FFFFFF"/>
                </a:highlight>
                <a:latin typeface="Times New Roman"/>
                <a:ea typeface="Times New Roman"/>
                <a:cs typeface="Times New Roman"/>
                <a:sym typeface="Times New Roman"/>
              </a:rPr>
              <a:t> Provet i modersmål och litteratur krävs av alla som avlägger studentexamen. Provet i svenska eller finska som andraspråk och litteratur kan utföras endast av de examinander som har rätt att delta i det. De fyra andra proven väljer du ur minst tre av följande grupper:</a:t>
            </a:r>
            <a:endParaRPr sz="1500">
              <a:highlight>
                <a:srgbClr val="FFFFFF"/>
              </a:highlight>
              <a:latin typeface="Times New Roman"/>
              <a:ea typeface="Times New Roman"/>
              <a:cs typeface="Times New Roman"/>
              <a:sym typeface="Times New Roman"/>
            </a:endParaRPr>
          </a:p>
          <a:p>
            <a:pPr indent="-323850" lvl="0" marL="457200" rtl="0" algn="l">
              <a:lnSpc>
                <a:spcPct val="115000"/>
              </a:lnSpc>
              <a:spcBef>
                <a:spcPts val="1200"/>
              </a:spcBef>
              <a:spcAft>
                <a:spcPts val="0"/>
              </a:spcAft>
              <a:buClr>
                <a:schemeClr val="dk1"/>
              </a:buClr>
              <a:buSzPts val="1500"/>
              <a:buFont typeface="Times New Roman"/>
              <a:buChar char="●"/>
            </a:pPr>
            <a:r>
              <a:rPr lang="en-US" sz="1500">
                <a:highlight>
                  <a:srgbClr val="FFFFFF"/>
                </a:highlight>
                <a:latin typeface="Times New Roman"/>
                <a:ea typeface="Times New Roman"/>
                <a:cs typeface="Times New Roman"/>
                <a:sym typeface="Times New Roman"/>
              </a:rPr>
              <a:t>provet i det andra inhemska språket,</a:t>
            </a:r>
            <a:endParaRPr sz="1500">
              <a:highlight>
                <a:srgbClr val="FFFFFF"/>
              </a:highlight>
              <a:latin typeface="Times New Roman"/>
              <a:ea typeface="Times New Roman"/>
              <a:cs typeface="Times New Roman"/>
              <a:sym typeface="Times New Roman"/>
            </a:endParaRPr>
          </a:p>
          <a:p>
            <a:pPr indent="-323850" lvl="0" marL="457200" rtl="0" algn="l">
              <a:lnSpc>
                <a:spcPct val="115000"/>
              </a:lnSpc>
              <a:spcBef>
                <a:spcPts val="0"/>
              </a:spcBef>
              <a:spcAft>
                <a:spcPts val="0"/>
              </a:spcAft>
              <a:buClr>
                <a:schemeClr val="dk1"/>
              </a:buClr>
              <a:buSzPts val="1500"/>
              <a:buFont typeface="Times New Roman"/>
              <a:buChar char="●"/>
            </a:pPr>
            <a:r>
              <a:rPr lang="en-US" sz="1500">
                <a:highlight>
                  <a:srgbClr val="FFFFFF"/>
                </a:highlight>
                <a:latin typeface="Times New Roman"/>
                <a:ea typeface="Times New Roman"/>
                <a:cs typeface="Times New Roman"/>
                <a:sym typeface="Times New Roman"/>
              </a:rPr>
              <a:t>provet i ett främmande språk,</a:t>
            </a:r>
            <a:endParaRPr sz="1500">
              <a:highlight>
                <a:srgbClr val="FFFFFF"/>
              </a:highlight>
              <a:latin typeface="Times New Roman"/>
              <a:ea typeface="Times New Roman"/>
              <a:cs typeface="Times New Roman"/>
              <a:sym typeface="Times New Roman"/>
            </a:endParaRPr>
          </a:p>
          <a:p>
            <a:pPr indent="-323850" lvl="0" marL="457200" rtl="0" algn="l">
              <a:lnSpc>
                <a:spcPct val="115000"/>
              </a:lnSpc>
              <a:spcBef>
                <a:spcPts val="0"/>
              </a:spcBef>
              <a:spcAft>
                <a:spcPts val="0"/>
              </a:spcAft>
              <a:buClr>
                <a:schemeClr val="dk1"/>
              </a:buClr>
              <a:buSzPts val="1500"/>
              <a:buFont typeface="Times New Roman"/>
              <a:buChar char="●"/>
            </a:pPr>
            <a:r>
              <a:rPr lang="en-US" sz="1500">
                <a:highlight>
                  <a:srgbClr val="FFFFFF"/>
                </a:highlight>
                <a:latin typeface="Times New Roman"/>
                <a:ea typeface="Times New Roman"/>
                <a:cs typeface="Times New Roman"/>
                <a:sym typeface="Times New Roman"/>
              </a:rPr>
              <a:t>matematikprovet och</a:t>
            </a:r>
            <a:endParaRPr sz="1500">
              <a:highlight>
                <a:srgbClr val="FFFFFF"/>
              </a:highlight>
              <a:latin typeface="Times New Roman"/>
              <a:ea typeface="Times New Roman"/>
              <a:cs typeface="Times New Roman"/>
              <a:sym typeface="Times New Roman"/>
            </a:endParaRPr>
          </a:p>
          <a:p>
            <a:pPr indent="-323850" lvl="0" marL="457200" rtl="0" algn="l">
              <a:lnSpc>
                <a:spcPct val="115000"/>
              </a:lnSpc>
              <a:spcBef>
                <a:spcPts val="0"/>
              </a:spcBef>
              <a:spcAft>
                <a:spcPts val="0"/>
              </a:spcAft>
              <a:buClr>
                <a:schemeClr val="dk1"/>
              </a:buClr>
              <a:buSzPts val="1500"/>
              <a:buFont typeface="Times New Roman"/>
              <a:buChar char="●"/>
            </a:pPr>
            <a:r>
              <a:rPr lang="en-US" sz="1500">
                <a:highlight>
                  <a:srgbClr val="FFFFFF"/>
                </a:highlight>
                <a:latin typeface="Times New Roman"/>
                <a:ea typeface="Times New Roman"/>
                <a:cs typeface="Times New Roman"/>
                <a:sym typeface="Times New Roman"/>
              </a:rPr>
              <a:t>ett realämnesprov.</a:t>
            </a:r>
            <a:endParaRPr sz="1500">
              <a:highlight>
                <a:srgbClr val="FFFFFF"/>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lang="en-US" sz="1500">
                <a:highlight>
                  <a:srgbClr val="FFFFFF"/>
                </a:highlight>
                <a:latin typeface="Times New Roman"/>
                <a:ea typeface="Times New Roman"/>
                <a:cs typeface="Times New Roman"/>
                <a:sym typeface="Times New Roman"/>
              </a:rPr>
              <a:t>Bland proven som krävs för examen måste du ha minst ett prov som bygger på den långa lärokursen. Du kan dessutom avlägga ett eller flera andra prov. Du kan lägga till nya extra prov i din examen under högst tre på varandra följande examenstillfällen. Du kan få din examen klar med vilken som helst kombination av prov som uppfyller kraven ovan. </a:t>
            </a:r>
            <a:r>
              <a:rPr lang="en-US" sz="1500">
                <a:solidFill>
                  <a:srgbClr val="0157EA"/>
                </a:solidFill>
                <a:highlight>
                  <a:srgbClr val="FFFFFF"/>
                </a:highlight>
                <a:uFill>
                  <a:noFill/>
                </a:uFill>
                <a:latin typeface="Times New Roman"/>
                <a:ea typeface="Times New Roman"/>
                <a:cs typeface="Times New Roman"/>
                <a:sym typeface="Times New Roman"/>
                <a:hlinkClick r:id="rId3">
                  <a:extLst>
                    <a:ext uri="{A12FA001-AC4F-418D-AE19-62706E023703}">
                      <ahyp:hlinkClr val="tx"/>
                    </a:ext>
                  </a:extLst>
                </a:hlinkClick>
              </a:rPr>
              <a:t>Du kan med verktyget ILMO testa med vilka ämneskombinationer du kan bli student!</a:t>
            </a:r>
            <a:endParaRPr sz="1500">
              <a:solidFill>
                <a:srgbClr val="0157EA"/>
              </a:solidFill>
              <a:highlight>
                <a:srgbClr val="FFFFFF"/>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lang="en-US" sz="1500">
                <a:highlight>
                  <a:srgbClr val="FFFFFF"/>
                </a:highlight>
                <a:latin typeface="Times New Roman"/>
                <a:ea typeface="Times New Roman"/>
                <a:cs typeface="Times New Roman"/>
                <a:sym typeface="Times New Roman"/>
              </a:rPr>
              <a:t>Du kan i din examen lägga till prov av olika lärokurser inom ett och samma läroämne, till exempel proven i kort och lång matematik. Endast ett av proven i samma ämne räknas dock med bland de fem prov som krävs för examen.</a:t>
            </a:r>
            <a:endParaRPr sz="1500">
              <a:highlight>
                <a:srgbClr val="FFFFFF"/>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lang="en-US" sz="1500">
                <a:highlight>
                  <a:srgbClr val="FFFFFF"/>
                </a:highlight>
                <a:latin typeface="Times New Roman"/>
                <a:ea typeface="Times New Roman"/>
                <a:cs typeface="Times New Roman"/>
                <a:sym typeface="Times New Roman"/>
              </a:rPr>
              <a:t>Du kan välja prov i läroämnen som finns på examensprogrammet, även om det inte ordnas undervisning i just dessa ämnen i ditt eget gymnasium.</a:t>
            </a:r>
            <a:endParaRPr sz="1500">
              <a:highlight>
                <a:srgbClr val="FFFFFF"/>
              </a:highlight>
              <a:latin typeface="Times New Roman"/>
              <a:ea typeface="Times New Roman"/>
              <a:cs typeface="Times New Roman"/>
              <a:sym typeface="Times New Roman"/>
            </a:endParaRPr>
          </a:p>
          <a:p>
            <a:pPr indent="0" lvl="0" marL="0" rtl="0" algn="l">
              <a:lnSpc>
                <a:spcPct val="115000"/>
              </a:lnSpc>
              <a:spcBef>
                <a:spcPts val="1200"/>
              </a:spcBef>
              <a:spcAft>
                <a:spcPts val="0"/>
              </a:spcAft>
              <a:buClr>
                <a:schemeClr val="dk1"/>
              </a:buClr>
              <a:buSzPts val="1100"/>
              <a:buFont typeface="Arial"/>
              <a:buNone/>
            </a:pPr>
            <a:r>
              <a:rPr lang="en-US" sz="1500">
                <a:highlight>
                  <a:srgbClr val="FFFFFF"/>
                </a:highlight>
                <a:latin typeface="Times New Roman"/>
                <a:ea typeface="Times New Roman"/>
                <a:cs typeface="Times New Roman"/>
                <a:sym typeface="Times New Roman"/>
              </a:rPr>
              <a:t>Att komplettera examen med nya prov är möjligt efter att examen är avlagd.</a:t>
            </a:r>
            <a:endParaRPr sz="1500">
              <a:highlight>
                <a:srgbClr val="FFFFFF"/>
              </a:highlight>
              <a:latin typeface="Times New Roman"/>
              <a:ea typeface="Times New Roman"/>
              <a:cs typeface="Times New Roman"/>
              <a:sym typeface="Times New Roman"/>
            </a:endParaRPr>
          </a:p>
          <a:p>
            <a:pPr indent="0" lvl="0" marL="0" rtl="0" algn="l">
              <a:spcBef>
                <a:spcPts val="120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5"/>
          <p:cNvSpPr txBox="1"/>
          <p:nvPr>
            <p:ph type="title"/>
          </p:nvPr>
        </p:nvSpPr>
        <p:spPr>
          <a:xfrm>
            <a:off x="457200" y="277812"/>
            <a:ext cx="8229600" cy="7747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3800" u="none">
                <a:solidFill>
                  <a:schemeClr val="dk2"/>
                </a:solidFill>
                <a:latin typeface="Garamond"/>
                <a:ea typeface="Garamond"/>
                <a:cs typeface="Garamond"/>
                <a:sym typeface="Garamond"/>
              </a:rPr>
              <a:t>Bestämmelser</a:t>
            </a:r>
            <a:endParaRPr sz="3600"/>
          </a:p>
        </p:txBody>
      </p:sp>
      <p:sp>
        <p:nvSpPr>
          <p:cNvPr id="104" name="Google Shape;104;p5"/>
          <p:cNvSpPr txBox="1"/>
          <p:nvPr>
            <p:ph idx="1" type="body"/>
          </p:nvPr>
        </p:nvSpPr>
        <p:spPr>
          <a:xfrm>
            <a:off x="457200" y="1268412"/>
            <a:ext cx="8229600" cy="4862512"/>
          </a:xfrm>
          <a:prstGeom prst="rect">
            <a:avLst/>
          </a:prstGeom>
          <a:noFill/>
          <a:ln>
            <a:noFill/>
          </a:ln>
        </p:spPr>
        <p:txBody>
          <a:bodyPr anchorCtr="0" anchor="t" bIns="45700" lIns="91425" spcFirstLastPara="1" rIns="91425" wrap="square" tIns="45700">
            <a:noAutofit/>
          </a:bodyPr>
          <a:lstStyle/>
          <a:p>
            <a:pPr indent="-353060" lvl="0" marL="457200" rtl="0" algn="l">
              <a:lnSpc>
                <a:spcPct val="115000"/>
              </a:lnSpc>
              <a:spcBef>
                <a:spcPts val="0"/>
              </a:spcBef>
              <a:spcAft>
                <a:spcPts val="0"/>
              </a:spcAft>
              <a:buSzPts val="1960"/>
              <a:buChar char="■"/>
            </a:pPr>
            <a:r>
              <a:rPr b="1" lang="en-US" sz="1600">
                <a:highlight>
                  <a:srgbClr val="FFFFFF"/>
                </a:highlight>
                <a:latin typeface="Times New Roman"/>
                <a:ea typeface="Times New Roman"/>
                <a:cs typeface="Times New Roman"/>
                <a:sym typeface="Times New Roman"/>
              </a:rPr>
              <a:t>Studentexamen ska avläggas vid högst tre på varandra följande examenstillfällen</a:t>
            </a:r>
            <a:r>
              <a:rPr lang="en-US" sz="1600">
                <a:highlight>
                  <a:srgbClr val="FFFFFF"/>
                </a:highlight>
                <a:latin typeface="Times New Roman"/>
                <a:ea typeface="Times New Roman"/>
                <a:cs typeface="Times New Roman"/>
                <a:sym typeface="Times New Roman"/>
              </a:rPr>
              <a:t> (se dock ’Omprov av ett underkänt prov’ nedan). Det går att lägga till nya ämnen i din examen tills dessa tre examenstillfällen har använts. Examensspråken är svenska och finska. Du måste skriva alla prov på samma språk. Språket bestäms enligt gymnasiets undervisningsspråk. Du anses ha börjat avlägga examen, när du första gången anmäler dig till ett eller flera prov.</a:t>
            </a:r>
            <a:endParaRPr sz="1600">
              <a:highlight>
                <a:srgbClr val="FFFFFF"/>
              </a:highlight>
              <a:latin typeface="Times New Roman"/>
              <a:ea typeface="Times New Roman"/>
              <a:cs typeface="Times New Roman"/>
              <a:sym typeface="Times New Roman"/>
            </a:endParaRPr>
          </a:p>
          <a:p>
            <a:pPr indent="-353060" lvl="0" marL="457200" rtl="0" algn="l">
              <a:lnSpc>
                <a:spcPct val="115000"/>
              </a:lnSpc>
              <a:spcBef>
                <a:spcPts val="0"/>
              </a:spcBef>
              <a:spcAft>
                <a:spcPts val="0"/>
              </a:spcAft>
              <a:buSzPts val="1960"/>
              <a:buChar char="■"/>
            </a:pPr>
            <a:r>
              <a:rPr lang="en-US" sz="1600">
                <a:highlight>
                  <a:srgbClr val="FFFFFF"/>
                </a:highlight>
                <a:latin typeface="Times New Roman"/>
                <a:ea typeface="Times New Roman"/>
                <a:cs typeface="Times New Roman"/>
                <a:sym typeface="Times New Roman"/>
              </a:rPr>
              <a:t>Studentexamen har avlagts när du har blivit godkänd i fem prov som krävs för examen samt slutfört gymnasieutbildningens lärokurs eller en annan utbildning som berättigar till avläggande av studentexamen, till exempel en yrkesinriktad grundexamen. Du kan inte utexamineras och få studentexamensbetyg om du inte har slutfört dina studier. </a:t>
            </a:r>
            <a:r>
              <a:rPr lang="en-US" sz="1600">
                <a:solidFill>
                  <a:srgbClr val="0157EA"/>
                </a:solidFill>
                <a:highlight>
                  <a:srgbClr val="FFFFFF"/>
                </a:highlight>
                <a:latin typeface="Times New Roman"/>
                <a:ea typeface="Times New Roman"/>
                <a:cs typeface="Times New Roman"/>
                <a:sym typeface="Times New Roman"/>
              </a:rPr>
              <a:t>Din skola meddelar den tidpunkt då studierna ska vara slutförda. </a:t>
            </a:r>
            <a:r>
              <a:rPr lang="en-US" sz="1600">
                <a:highlight>
                  <a:srgbClr val="FFFFFF"/>
                </a:highlight>
                <a:latin typeface="Times New Roman"/>
                <a:ea typeface="Times New Roman"/>
                <a:cs typeface="Times New Roman"/>
                <a:sym typeface="Times New Roman"/>
              </a:rPr>
              <a:t>Skolan meddelar uppgiften om avlagda studier till nämnden senast den 5.5 för vårens examen och den 4.11 för höstens examen. Utexamineringen skjuts framåt om dina studier inte är slutförda i tid. </a:t>
            </a:r>
            <a:r>
              <a:rPr lang="en-US" sz="1600">
                <a:solidFill>
                  <a:srgbClr val="0157EA"/>
                </a:solidFill>
                <a:highlight>
                  <a:srgbClr val="FFFFFF"/>
                </a:highlight>
                <a:uFill>
                  <a:noFill/>
                </a:uFill>
                <a:latin typeface="Times New Roman"/>
                <a:ea typeface="Times New Roman"/>
                <a:cs typeface="Times New Roman"/>
                <a:sym typeface="Times New Roman"/>
                <a:hlinkClick r:id="rId3">
                  <a:extLst>
                    <a:ext uri="{A12FA001-AC4F-418D-AE19-62706E023703}">
                      <ahyp:hlinkClr val="tx"/>
                    </a:ext>
                  </a:extLst>
                </a:hlinkClick>
              </a:rPr>
              <a:t>Se alla examensdatum i kapitel 1.1.9 i nämndens föreskrifter</a:t>
            </a:r>
            <a:r>
              <a:rPr lang="en-US" sz="1600">
                <a:highlight>
                  <a:srgbClr val="FFFFFF"/>
                </a:highlight>
                <a:latin typeface="Times New Roman"/>
                <a:ea typeface="Times New Roman"/>
                <a:cs typeface="Times New Roman"/>
                <a:sym typeface="Times New Roman"/>
              </a:rPr>
              <a:t>.</a:t>
            </a:r>
            <a:endParaRPr sz="1600">
              <a:highlight>
                <a:srgbClr val="FFFFFF"/>
              </a:highlight>
              <a:latin typeface="Times New Roman"/>
              <a:ea typeface="Times New Roman"/>
              <a:cs typeface="Times New Roman"/>
              <a:sym typeface="Times New Roman"/>
            </a:endParaRPr>
          </a:p>
          <a:p>
            <a:pPr indent="-396240" lvl="0" marL="342900" rtl="0" algn="l">
              <a:lnSpc>
                <a:spcPct val="100000"/>
              </a:lnSpc>
              <a:spcBef>
                <a:spcPts val="480"/>
              </a:spcBef>
              <a:spcAft>
                <a:spcPts val="0"/>
              </a:spcAft>
              <a:buSzPts val="2400"/>
              <a:buChar char="■"/>
            </a:pPr>
            <a:r>
              <a:t/>
            </a:r>
            <a:endParaRPr sz="2400"/>
          </a:p>
        </p:txBody>
      </p:sp>
      <p:sp>
        <p:nvSpPr>
          <p:cNvPr id="105" name="Google Shape;105;p5"/>
          <p:cNvSpPr txBox="1"/>
          <p:nvPr/>
        </p:nvSpPr>
        <p:spPr>
          <a:xfrm>
            <a:off x="0" y="0"/>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g3ccd9b4e8bb_0_45"/>
          <p:cNvSpPr txBox="1"/>
          <p:nvPr>
            <p:ph type="title"/>
          </p:nvPr>
        </p:nvSpPr>
        <p:spPr>
          <a:xfrm>
            <a:off x="457200" y="277812"/>
            <a:ext cx="8229600" cy="11397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3" name="Google Shape;213;g3ccd9b4e8bb_0_45"/>
          <p:cNvSpPr txBox="1"/>
          <p:nvPr>
            <p:ph idx="1" type="body"/>
          </p:nvPr>
        </p:nvSpPr>
        <p:spPr>
          <a:xfrm>
            <a:off x="457200" y="1600200"/>
            <a:ext cx="8229600" cy="4530600"/>
          </a:xfrm>
          <a:prstGeom prst="rect">
            <a:avLst/>
          </a:prstGeom>
        </p:spPr>
        <p:txBody>
          <a:bodyPr anchorCtr="0" anchor="t" bIns="45700" lIns="91425" spcFirstLastPara="1" rIns="91425" wrap="square" tIns="45700">
            <a:noAutofit/>
          </a:bodyPr>
          <a:lstStyle/>
          <a:p>
            <a:pPr indent="0" lvl="0" marL="0" rtl="0" algn="l">
              <a:spcBef>
                <a:spcPts val="360"/>
              </a:spcBef>
              <a:spcAft>
                <a:spcPts val="0"/>
              </a:spcAft>
              <a:buNone/>
            </a:pPr>
            <a:r>
              <a:t/>
            </a:r>
            <a:endParaRPr/>
          </a:p>
        </p:txBody>
      </p:sp>
      <p:pic>
        <p:nvPicPr>
          <p:cNvPr id="214" name="Google Shape;214;g3ccd9b4e8bb_0_45"/>
          <p:cNvPicPr preferRelativeResize="0"/>
          <p:nvPr/>
        </p:nvPicPr>
        <p:blipFill>
          <a:blip r:embed="rId3">
            <a:alphaModFix/>
          </a:blip>
          <a:stretch>
            <a:fillRect/>
          </a:stretch>
        </p:blipFill>
        <p:spPr>
          <a:xfrm>
            <a:off x="1433513" y="2571750"/>
            <a:ext cx="6276975" cy="171450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4"/>
          <p:cNvSpPr txBox="1"/>
          <p:nvPr>
            <p:ph type="title"/>
          </p:nvPr>
        </p:nvSpPr>
        <p:spPr>
          <a:xfrm>
            <a:off x="457200" y="-5"/>
            <a:ext cx="8229600" cy="8367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Studentexamens struktur</a:t>
            </a:r>
            <a:endParaRPr/>
          </a:p>
        </p:txBody>
      </p:sp>
      <p:sp>
        <p:nvSpPr>
          <p:cNvPr id="220" name="Google Shape;220;p4"/>
          <p:cNvSpPr txBox="1"/>
          <p:nvPr>
            <p:ph idx="1" type="body"/>
          </p:nvPr>
        </p:nvSpPr>
        <p:spPr>
          <a:xfrm>
            <a:off x="399725" y="1034050"/>
            <a:ext cx="7455900" cy="5487900"/>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Clr>
                <a:schemeClr val="accent1"/>
              </a:buClr>
              <a:buSzPts val="1560"/>
              <a:buFont typeface="Arial"/>
              <a:buChar char="■"/>
            </a:pPr>
            <a:r>
              <a:rPr i="0" lang="en-US" sz="2400" u="none">
                <a:solidFill>
                  <a:schemeClr val="dk1"/>
                </a:solidFill>
              </a:rPr>
              <a:t>Examen omfattar minst fem prov.</a:t>
            </a:r>
            <a:endParaRPr/>
          </a:p>
          <a:p>
            <a:pPr indent="-342900" lvl="0" marL="342900" rtl="0" algn="l">
              <a:lnSpc>
                <a:spcPct val="80000"/>
              </a:lnSpc>
              <a:spcBef>
                <a:spcPts val="480"/>
              </a:spcBef>
              <a:spcAft>
                <a:spcPts val="0"/>
              </a:spcAft>
              <a:buClr>
                <a:schemeClr val="accent1"/>
              </a:buClr>
              <a:buSzPts val="1560"/>
              <a:buFont typeface="Arial"/>
              <a:buChar char="■"/>
            </a:pPr>
            <a:r>
              <a:rPr i="0" lang="en-US" sz="2400" u="none">
                <a:solidFill>
                  <a:schemeClr val="dk1"/>
                </a:solidFill>
              </a:rPr>
              <a:t>Provet i modersmål och litteratur är obligatoriskt för alla.			 </a:t>
            </a:r>
            <a:endParaRPr/>
          </a:p>
          <a:p>
            <a:pPr indent="-342900" lvl="0" marL="342900" rtl="0" algn="l">
              <a:lnSpc>
                <a:spcPct val="80000"/>
              </a:lnSpc>
              <a:spcBef>
                <a:spcPts val="480"/>
              </a:spcBef>
              <a:spcAft>
                <a:spcPts val="0"/>
              </a:spcAft>
              <a:buClr>
                <a:schemeClr val="accent1"/>
              </a:buClr>
              <a:buSzPts val="1560"/>
              <a:buFont typeface="Arial"/>
              <a:buChar char="■"/>
            </a:pPr>
            <a:r>
              <a:rPr i="0" lang="en-US" sz="2400" u="none">
                <a:solidFill>
                  <a:schemeClr val="dk1"/>
                </a:solidFill>
              </a:rPr>
              <a:t>I examen skall ingå minst fyra prov från minst tre grupper. Minst ett prov skall bygga på den långa lärokursen</a:t>
            </a:r>
            <a:endParaRPr/>
          </a:p>
          <a:p>
            <a:pPr indent="-342900" lvl="0" marL="342900" rtl="0" algn="l">
              <a:lnSpc>
                <a:spcPct val="80000"/>
              </a:lnSpc>
              <a:spcBef>
                <a:spcPts val="480"/>
              </a:spcBef>
              <a:spcAft>
                <a:spcPts val="0"/>
              </a:spcAft>
              <a:buSzPts val="1560"/>
              <a:buNone/>
            </a:pPr>
            <a:r>
              <a:rPr i="0" lang="en-US" sz="2400" u="none">
                <a:solidFill>
                  <a:schemeClr val="dk1"/>
                </a:solidFill>
              </a:rPr>
              <a:t>		</a:t>
            </a:r>
            <a:endParaRPr/>
          </a:p>
          <a:p>
            <a:pPr indent="-342900" lvl="0" marL="342900" rtl="0" algn="l">
              <a:lnSpc>
                <a:spcPct val="80000"/>
              </a:lnSpc>
              <a:spcBef>
                <a:spcPts val="480"/>
              </a:spcBef>
              <a:spcAft>
                <a:spcPts val="0"/>
              </a:spcAft>
              <a:buClr>
                <a:schemeClr val="accent1"/>
              </a:buClr>
              <a:buSzPts val="1560"/>
              <a:buFont typeface="Arial"/>
              <a:buChar char="■"/>
            </a:pPr>
            <a:r>
              <a:rPr i="0" lang="en-US" sz="2400" u="none">
                <a:solidFill>
                  <a:schemeClr val="dk1"/>
                </a:solidFill>
              </a:rPr>
              <a:t>	andra inhemska språket		(A eller B nivå)</a:t>
            </a:r>
            <a:endParaRPr/>
          </a:p>
          <a:p>
            <a:pPr indent="-342900" lvl="0" marL="342900" rtl="0" algn="l">
              <a:lnSpc>
                <a:spcPct val="80000"/>
              </a:lnSpc>
              <a:spcBef>
                <a:spcPts val="480"/>
              </a:spcBef>
              <a:spcAft>
                <a:spcPts val="0"/>
              </a:spcAft>
              <a:buClr>
                <a:schemeClr val="accent1"/>
              </a:buClr>
              <a:buSzPts val="1560"/>
              <a:buFont typeface="Arial"/>
              <a:buChar char="■"/>
            </a:pPr>
            <a:r>
              <a:rPr i="0" lang="en-US" sz="2400" u="none">
                <a:solidFill>
                  <a:schemeClr val="dk1"/>
                </a:solidFill>
              </a:rPr>
              <a:t>	främmande språk 	                     (A eller C nivå)</a:t>
            </a:r>
            <a:endParaRPr/>
          </a:p>
          <a:p>
            <a:pPr indent="-342900" lvl="0" marL="342900" rtl="0" algn="l">
              <a:lnSpc>
                <a:spcPct val="80000"/>
              </a:lnSpc>
              <a:spcBef>
                <a:spcPts val="480"/>
              </a:spcBef>
              <a:spcAft>
                <a:spcPts val="0"/>
              </a:spcAft>
              <a:buClr>
                <a:schemeClr val="accent1"/>
              </a:buClr>
              <a:buSzPts val="1560"/>
              <a:buFont typeface="Arial"/>
              <a:buChar char="■"/>
            </a:pPr>
            <a:r>
              <a:rPr i="0" lang="en-US" sz="2400" u="none">
                <a:solidFill>
                  <a:schemeClr val="dk1"/>
                </a:solidFill>
              </a:rPr>
              <a:t>	realämnen	</a:t>
            </a:r>
            <a:endParaRPr/>
          </a:p>
          <a:p>
            <a:pPr indent="-342900" lvl="0" marL="342900" rtl="0" algn="l">
              <a:lnSpc>
                <a:spcPct val="80000"/>
              </a:lnSpc>
              <a:spcBef>
                <a:spcPts val="480"/>
              </a:spcBef>
              <a:spcAft>
                <a:spcPts val="0"/>
              </a:spcAft>
              <a:buClr>
                <a:schemeClr val="accent1"/>
              </a:buClr>
              <a:buSzPts val="1560"/>
              <a:buFont typeface="Arial"/>
              <a:buChar char="■"/>
            </a:pPr>
            <a:r>
              <a:rPr i="0" lang="en-US" sz="2400" u="none">
                <a:solidFill>
                  <a:schemeClr val="dk1"/>
                </a:solidFill>
              </a:rPr>
              <a:t>	matematik 			          (A,lång eller B,kort) </a:t>
            </a:r>
            <a:endParaRPr/>
          </a:p>
          <a:p>
            <a:pPr indent="-243840" lvl="0" marL="342900" rtl="0" algn="l">
              <a:lnSpc>
                <a:spcPct val="80000"/>
              </a:lnSpc>
              <a:spcBef>
                <a:spcPts val="480"/>
              </a:spcBef>
              <a:spcAft>
                <a:spcPts val="0"/>
              </a:spcAft>
              <a:buClr>
                <a:schemeClr val="accent1"/>
              </a:buClr>
              <a:buSzPts val="1560"/>
              <a:buFont typeface="Noto Sans Symbols"/>
              <a:buNone/>
            </a:pPr>
            <a:r>
              <a:t/>
            </a:r>
            <a:endParaRPr i="0" sz="2400" u="none">
              <a:solidFill>
                <a:schemeClr val="dk1"/>
              </a:solidFill>
            </a:endParaRPr>
          </a:p>
          <a:p>
            <a:pPr indent="-342900" lvl="0" marL="342900" rtl="0" algn="l">
              <a:lnSpc>
                <a:spcPct val="80000"/>
              </a:lnSpc>
              <a:spcBef>
                <a:spcPts val="480"/>
              </a:spcBef>
              <a:spcAft>
                <a:spcPts val="0"/>
              </a:spcAft>
              <a:buClr>
                <a:schemeClr val="accent1"/>
              </a:buClr>
              <a:buSzPts val="1560"/>
              <a:buFont typeface="Arial"/>
              <a:buChar char="■"/>
            </a:pPr>
            <a:r>
              <a:rPr i="0" lang="en-US" sz="2400" u="none">
                <a:solidFill>
                  <a:schemeClr val="dk1"/>
                </a:solidFill>
              </a:rPr>
              <a:t>Examinanden kan dessutom avlägga ett eller flera extra prov utöver de fem som leder till examen </a:t>
            </a:r>
            <a:endParaRPr i="0" sz="2400" u="none">
              <a:solidFill>
                <a:schemeClr val="dk1"/>
              </a:solidFill>
            </a:endParaRPr>
          </a:p>
          <a:p>
            <a:pPr indent="-396240" lvl="0" marL="342900" rtl="0" algn="l">
              <a:lnSpc>
                <a:spcPct val="80000"/>
              </a:lnSpc>
              <a:spcBef>
                <a:spcPts val="480"/>
              </a:spcBef>
              <a:spcAft>
                <a:spcPts val="0"/>
              </a:spcAft>
              <a:buSzPts val="2400"/>
              <a:buFont typeface="Arial"/>
              <a:buChar char="■"/>
            </a:pPr>
            <a:r>
              <a:rPr lang="en-US" sz="2400" u="sng">
                <a:solidFill>
                  <a:schemeClr val="hlink"/>
                </a:solidFill>
                <a:hlinkClick r:id="rId3"/>
              </a:rPr>
              <a:t>https://www.ylioppilastutkinto.fi/sv/utforandet-av-examen/provdagar/provdagarna-varen-2025</a:t>
            </a:r>
            <a:endParaRPr sz="2400"/>
          </a:p>
          <a:p>
            <a:pPr indent="-243840" lvl="0" marL="342900" rtl="0" algn="l">
              <a:lnSpc>
                <a:spcPct val="80000"/>
              </a:lnSpc>
              <a:spcBef>
                <a:spcPts val="480"/>
              </a:spcBef>
              <a:spcAft>
                <a:spcPts val="0"/>
              </a:spcAft>
              <a:buClr>
                <a:schemeClr val="accent1"/>
              </a:buClr>
              <a:buSzPts val="1560"/>
              <a:buFont typeface="Noto Sans Symbols"/>
              <a:buNone/>
            </a:pPr>
            <a:r>
              <a:t/>
            </a:r>
            <a:endParaRPr i="0" sz="2400" u="none">
              <a:solidFill>
                <a:schemeClr val="dk1"/>
              </a:solidFill>
            </a:endParaRPr>
          </a:p>
          <a:p>
            <a:pPr indent="-243840" lvl="0" marL="342900" rtl="0" algn="l">
              <a:lnSpc>
                <a:spcPct val="100000"/>
              </a:lnSpc>
              <a:spcBef>
                <a:spcPts val="480"/>
              </a:spcBef>
              <a:spcAft>
                <a:spcPts val="0"/>
              </a:spcAft>
              <a:buSzPts val="1560"/>
              <a:buNone/>
            </a:pPr>
            <a:r>
              <a:t/>
            </a:r>
            <a:endParaRPr i="0" sz="2400" u="none">
              <a:solidFill>
                <a:schemeClr val="dk1"/>
              </a:solidFill>
            </a:endParaRPr>
          </a:p>
        </p:txBody>
      </p:sp>
      <p:sp>
        <p:nvSpPr>
          <p:cNvPr id="221" name="Google Shape;221;p4"/>
          <p:cNvSpPr txBox="1"/>
          <p:nvPr/>
        </p:nvSpPr>
        <p:spPr>
          <a:xfrm>
            <a:off x="0" y="0"/>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5" name="Shape 225"/>
        <p:cNvGrpSpPr/>
        <p:nvPr/>
      </p:nvGrpSpPr>
      <p:grpSpPr>
        <a:xfrm>
          <a:off x="0" y="0"/>
          <a:ext cx="0" cy="0"/>
          <a:chOff x="0" y="0"/>
          <a:chExt cx="0" cy="0"/>
        </a:xfrm>
      </p:grpSpPr>
      <p:sp>
        <p:nvSpPr>
          <p:cNvPr id="226" name="Google Shape;226;p6"/>
          <p:cNvSpPr txBox="1"/>
          <p:nvPr>
            <p:ph type="title"/>
          </p:nvPr>
        </p:nvSpPr>
        <p:spPr>
          <a:xfrm>
            <a:off x="457200" y="277812"/>
            <a:ext cx="8229600" cy="7747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000"/>
              <a:buFont typeface="Garamond"/>
              <a:buNone/>
            </a:pPr>
            <a:r>
              <a:rPr b="1" i="0" lang="en-US" sz="4000" u="none">
                <a:solidFill>
                  <a:schemeClr val="dk2"/>
                </a:solidFill>
                <a:latin typeface="Garamond"/>
                <a:ea typeface="Garamond"/>
                <a:cs typeface="Garamond"/>
                <a:sym typeface="Garamond"/>
              </a:rPr>
              <a:t>Bestämmelser</a:t>
            </a:r>
            <a:endParaRPr/>
          </a:p>
        </p:txBody>
      </p:sp>
      <p:sp>
        <p:nvSpPr>
          <p:cNvPr id="227" name="Google Shape;227;p6"/>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Ifall du gör om ett underkänt prov, kan du om du så önskar byta nivån till enklare (ex. A till B)</a:t>
            </a:r>
            <a:endParaRPr/>
          </a:p>
          <a:p>
            <a:pPr indent="-342900" lvl="0" marL="342900" marR="0" rtl="0" algn="l">
              <a:lnSpc>
                <a:spcPct val="10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Det bästa vitsordet för ett prov blir inskrivet på betyget.</a:t>
            </a:r>
            <a:endParaRPr/>
          </a:p>
          <a:p>
            <a:pPr indent="-227330" lvl="0" marL="342900" marR="0" rtl="0" algn="l">
              <a:lnSpc>
                <a:spcPct val="100000"/>
              </a:lnSpc>
              <a:spcBef>
                <a:spcPts val="560"/>
              </a:spcBef>
              <a:spcAft>
                <a:spcPts val="0"/>
              </a:spcAft>
              <a:buClr>
                <a:schemeClr val="accent1"/>
              </a:buClr>
              <a:buSzPts val="1820"/>
              <a:buFont typeface="Noto Sans Symbols"/>
              <a:buNone/>
            </a:pPr>
            <a:r>
              <a:t/>
            </a:r>
            <a:endParaRPr b="0" i="0" sz="2800" u="none">
              <a:solidFill>
                <a:schemeClr val="dk1"/>
              </a:solidFill>
              <a:latin typeface="Arial"/>
              <a:ea typeface="Arial"/>
              <a:cs typeface="Arial"/>
              <a:sym typeface="Arial"/>
            </a:endParaRPr>
          </a:p>
          <a:p>
            <a:pPr indent="-227330" lvl="0" marL="342900" marR="0" rtl="0" algn="l">
              <a:lnSpc>
                <a:spcPct val="100000"/>
              </a:lnSpc>
              <a:spcBef>
                <a:spcPts val="560"/>
              </a:spcBef>
              <a:spcAft>
                <a:spcPts val="0"/>
              </a:spcAft>
              <a:buClr>
                <a:schemeClr val="accent1"/>
              </a:buClr>
              <a:buSzPts val="1820"/>
              <a:buFont typeface="Noto Sans Symbols"/>
              <a:buNone/>
            </a:pPr>
            <a:r>
              <a:t/>
            </a:r>
            <a:endParaRPr b="0" i="0" sz="2800" u="none">
              <a:solidFill>
                <a:schemeClr val="dk1"/>
              </a:solidFill>
              <a:latin typeface="Arial"/>
              <a:ea typeface="Arial"/>
              <a:cs typeface="Arial"/>
              <a:sym typeface="Aria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8"/>
          <p:cNvSpPr txBox="1"/>
          <p:nvPr>
            <p:ph type="title"/>
          </p:nvPr>
        </p:nvSpPr>
        <p:spPr>
          <a:xfrm>
            <a:off x="457200" y="277812"/>
            <a:ext cx="8229600" cy="919162"/>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Anmälan till studentexamen</a:t>
            </a:r>
            <a:endParaRPr/>
          </a:p>
        </p:txBody>
      </p:sp>
      <p:sp>
        <p:nvSpPr>
          <p:cNvPr id="233" name="Google Shape;233;p8"/>
          <p:cNvSpPr txBox="1"/>
          <p:nvPr>
            <p:ph idx="1" type="body"/>
          </p:nvPr>
        </p:nvSpPr>
        <p:spPr>
          <a:xfrm>
            <a:off x="457200" y="1125537"/>
            <a:ext cx="8507412" cy="5256212"/>
          </a:xfrm>
          <a:prstGeom prst="rect">
            <a:avLst/>
          </a:prstGeom>
          <a:noFill/>
          <a:ln>
            <a:noFill/>
          </a:ln>
        </p:spPr>
        <p:txBody>
          <a:bodyPr anchorCtr="0" anchor="t" bIns="45700" lIns="91425" spcFirstLastPara="1" rIns="91425" wrap="square" tIns="45700">
            <a:noAutofit/>
          </a:bodyPr>
          <a:lstStyle/>
          <a:p>
            <a:pPr indent="-330200" lvl="0" marL="342900" rtl="0" algn="l">
              <a:lnSpc>
                <a:spcPct val="80000"/>
              </a:lnSpc>
              <a:spcBef>
                <a:spcPts val="0"/>
              </a:spcBef>
              <a:spcAft>
                <a:spcPts val="0"/>
              </a:spcAft>
              <a:buClr>
                <a:schemeClr val="accent1"/>
              </a:buClr>
              <a:buSzPts val="1620"/>
              <a:buFont typeface="Noto Sans Symbols"/>
              <a:buChar char="■"/>
            </a:pPr>
            <a:r>
              <a:rPr b="0" i="0" lang="en-US" sz="2600" u="none">
                <a:solidFill>
                  <a:schemeClr val="dk1"/>
                </a:solidFill>
                <a:latin typeface="Arial"/>
                <a:ea typeface="Arial"/>
                <a:cs typeface="Arial"/>
                <a:sym typeface="Arial"/>
              </a:rPr>
              <a:t>Anmälan görs på blankett i Wilma( under Blanketter)</a:t>
            </a:r>
            <a:r>
              <a:rPr lang="en-US" sz="2600"/>
              <a:t>. </a:t>
            </a:r>
            <a:r>
              <a:rPr lang="en-US" sz="2600">
                <a:solidFill>
                  <a:srgbClr val="FF0000"/>
                </a:solidFill>
              </a:rPr>
              <a:t>En undertecknad version lämnas in till rektor!</a:t>
            </a:r>
            <a:endParaRPr sz="2800">
              <a:solidFill>
                <a:srgbClr val="FF0000"/>
              </a:solidFill>
            </a:endParaRPr>
          </a:p>
          <a:p>
            <a:pPr indent="-227330" lvl="0" marL="342900" rtl="0" algn="l">
              <a:lnSpc>
                <a:spcPct val="80000"/>
              </a:lnSpc>
              <a:spcBef>
                <a:spcPts val="560"/>
              </a:spcBef>
              <a:spcAft>
                <a:spcPts val="0"/>
              </a:spcAft>
              <a:buClr>
                <a:schemeClr val="accent1"/>
              </a:buClr>
              <a:buSzPts val="1820"/>
              <a:buFont typeface="Noto Sans Symbols"/>
              <a:buNone/>
            </a:pPr>
            <a:r>
              <a:t/>
            </a:r>
            <a:endParaRPr b="0" i="0" sz="2600" u="none">
              <a:solidFill>
                <a:schemeClr val="dk1"/>
              </a:solidFill>
              <a:latin typeface="Arial"/>
              <a:ea typeface="Arial"/>
              <a:cs typeface="Arial"/>
              <a:sym typeface="Arial"/>
            </a:endParaRPr>
          </a:p>
          <a:p>
            <a:pPr indent="-330200" lvl="0" marL="342900" rtl="0" algn="l">
              <a:lnSpc>
                <a:spcPct val="80000"/>
              </a:lnSpc>
              <a:spcBef>
                <a:spcPts val="560"/>
              </a:spcBef>
              <a:spcAft>
                <a:spcPts val="0"/>
              </a:spcAft>
              <a:buClr>
                <a:schemeClr val="accent1"/>
              </a:buClr>
              <a:buSzPts val="1620"/>
              <a:buFont typeface="Noto Sans Symbols"/>
              <a:buChar char="■"/>
            </a:pPr>
            <a:r>
              <a:rPr b="0" i="0" lang="en-US" sz="2600" u="none">
                <a:solidFill>
                  <a:schemeClr val="dk1"/>
                </a:solidFill>
                <a:latin typeface="Arial"/>
                <a:ea typeface="Arial"/>
                <a:cs typeface="Arial"/>
                <a:sym typeface="Arial"/>
              </a:rPr>
              <a:t>Till vårens skrivningar 27.11.kl.15	</a:t>
            </a:r>
            <a:endParaRPr sz="2800"/>
          </a:p>
          <a:p>
            <a:pPr indent="-330200" lvl="0" marL="342900" rtl="0" algn="l">
              <a:lnSpc>
                <a:spcPct val="80000"/>
              </a:lnSpc>
              <a:spcBef>
                <a:spcPts val="560"/>
              </a:spcBef>
              <a:spcAft>
                <a:spcPts val="0"/>
              </a:spcAft>
              <a:buClr>
                <a:schemeClr val="accent1"/>
              </a:buClr>
              <a:buSzPts val="1620"/>
              <a:buFont typeface="Noto Sans Symbols"/>
              <a:buChar char="■"/>
            </a:pPr>
            <a:r>
              <a:rPr b="0" i="0" lang="en-US" sz="2600" u="none">
                <a:solidFill>
                  <a:schemeClr val="dk1"/>
                </a:solidFill>
                <a:latin typeface="Arial"/>
                <a:ea typeface="Arial"/>
                <a:cs typeface="Arial"/>
                <a:sym typeface="Arial"/>
              </a:rPr>
              <a:t>Till höstens </a:t>
            </a:r>
            <a:r>
              <a:rPr b="0" i="0" lang="en-US" sz="2600" u="sng">
                <a:solidFill>
                  <a:schemeClr val="hlink"/>
                </a:solidFill>
                <a:latin typeface="Arial"/>
                <a:ea typeface="Arial"/>
                <a:cs typeface="Arial"/>
                <a:sym typeface="Arial"/>
                <a:hlinkClick r:id="rId3"/>
              </a:rPr>
              <a:t>skrivningar29.5.kl</a:t>
            </a:r>
            <a:r>
              <a:rPr b="0" i="0" lang="en-US" sz="2600" u="none">
                <a:solidFill>
                  <a:schemeClr val="dk1"/>
                </a:solidFill>
                <a:latin typeface="Arial"/>
                <a:ea typeface="Arial"/>
                <a:cs typeface="Arial"/>
                <a:sym typeface="Arial"/>
              </a:rPr>
              <a:t>.15 </a:t>
            </a:r>
            <a:endParaRPr sz="2600"/>
          </a:p>
          <a:p>
            <a:pPr indent="-330200" lvl="0" marL="342900" rtl="0" algn="l">
              <a:lnSpc>
                <a:spcPct val="80000"/>
              </a:lnSpc>
              <a:spcBef>
                <a:spcPts val="560"/>
              </a:spcBef>
              <a:spcAft>
                <a:spcPts val="0"/>
              </a:spcAft>
              <a:buClr>
                <a:schemeClr val="accent1"/>
              </a:buClr>
              <a:buSzPts val="1620"/>
              <a:buFont typeface="Noto Sans Symbols"/>
              <a:buChar char="■"/>
            </a:pPr>
            <a:r>
              <a:rPr b="0" i="0" lang="en-US" sz="2600" u="none">
                <a:solidFill>
                  <a:schemeClr val="dk1"/>
                </a:solidFill>
                <a:latin typeface="Arial"/>
                <a:ea typeface="Arial"/>
                <a:cs typeface="Arial"/>
                <a:sym typeface="Arial"/>
              </a:rPr>
              <a:t>OBS: ”Elevkategori”</a:t>
            </a:r>
            <a:endParaRPr sz="2800"/>
          </a:p>
          <a:p>
            <a:pPr indent="-342900" lvl="0" marL="342900" rtl="0" algn="l">
              <a:lnSpc>
                <a:spcPct val="80000"/>
              </a:lnSpc>
              <a:spcBef>
                <a:spcPts val="560"/>
              </a:spcBef>
              <a:spcAft>
                <a:spcPts val="0"/>
              </a:spcAft>
              <a:buClr>
                <a:schemeClr val="accent1"/>
              </a:buClr>
              <a:buSzPts val="1820"/>
              <a:buFont typeface="Noto Sans Symbols"/>
              <a:buChar char="■"/>
            </a:pPr>
            <a:r>
              <a:rPr b="0" i="0" lang="en-US" sz="2600" u="none">
                <a:solidFill>
                  <a:schemeClr val="dk1"/>
                </a:solidFill>
                <a:latin typeface="Arial"/>
                <a:ea typeface="Arial"/>
                <a:cs typeface="Arial"/>
                <a:sym typeface="Arial"/>
              </a:rPr>
              <a:t>Ev. utlåtande över läs- och skrivsvårigheter   lämnas in i samband med anmälan</a:t>
            </a:r>
            <a:r>
              <a:rPr b="0" i="0" lang="en-US" sz="1600" u="none">
                <a:solidFill>
                  <a:schemeClr val="dk1"/>
                </a:solidFill>
                <a:latin typeface="Arial"/>
                <a:ea typeface="Arial"/>
                <a:cs typeface="Arial"/>
                <a:sym typeface="Arial"/>
              </a:rPr>
              <a:t> </a:t>
            </a:r>
            <a:r>
              <a:rPr b="1" i="0" lang="en-US" sz="1600" u="none">
                <a:solidFill>
                  <a:srgbClr val="FF0000"/>
                </a:solidFill>
                <a:latin typeface="Arial"/>
                <a:ea typeface="Arial"/>
                <a:cs typeface="Arial"/>
                <a:sym typeface="Arial"/>
              </a:rPr>
              <a:t>(23.11 höst / 23.4 vår</a:t>
            </a:r>
            <a:r>
              <a:rPr b="1" i="0" lang="en-US" sz="1400" u="none">
                <a:solidFill>
                  <a:srgbClr val="FF0000"/>
                </a:solidFill>
                <a:latin typeface="Arial"/>
                <a:ea typeface="Arial"/>
                <a:cs typeface="Arial"/>
                <a:sym typeface="Arial"/>
              </a:rPr>
              <a:t>)</a:t>
            </a:r>
            <a:r>
              <a:rPr b="1" i="0" lang="en-US" sz="1400" u="none">
                <a:solidFill>
                  <a:schemeClr val="dk1"/>
                </a:solidFill>
                <a:latin typeface="Arial"/>
                <a:ea typeface="Arial"/>
                <a:cs typeface="Arial"/>
                <a:sym typeface="Arial"/>
              </a:rPr>
              <a:t>.</a:t>
            </a:r>
            <a:r>
              <a:rPr b="0" i="0" lang="en-US" sz="1400" u="none">
                <a:solidFill>
                  <a:schemeClr val="dk1"/>
                </a:solidFill>
                <a:latin typeface="Arial"/>
                <a:ea typeface="Arial"/>
                <a:cs typeface="Arial"/>
                <a:sym typeface="Arial"/>
              </a:rPr>
              <a:t> </a:t>
            </a:r>
            <a:r>
              <a:rPr b="0" i="0" lang="en-US" sz="2600" u="none">
                <a:solidFill>
                  <a:schemeClr val="dk1"/>
                </a:solidFill>
                <a:latin typeface="Arial"/>
                <a:ea typeface="Arial"/>
                <a:cs typeface="Arial"/>
                <a:sym typeface="Arial"/>
              </a:rPr>
              <a:t>Utlåtandet bör vara utfärdat innan du deltar i det första provet.  Anhållan om specialarrangemang skall göras i samband med anmälan till den första provomgången. </a:t>
            </a:r>
            <a:endParaRPr sz="2800"/>
          </a:p>
          <a:p>
            <a:pPr indent="-342900" lvl="0" marL="342900" rtl="0" algn="l">
              <a:lnSpc>
                <a:spcPct val="80000"/>
              </a:lnSpc>
              <a:spcBef>
                <a:spcPts val="560"/>
              </a:spcBef>
              <a:spcAft>
                <a:spcPts val="0"/>
              </a:spcAft>
              <a:buSzPts val="1820"/>
              <a:buNone/>
            </a:pPr>
            <a:r>
              <a:rPr b="1" i="0" lang="en-US" sz="2800" u="none">
                <a:solidFill>
                  <a:schemeClr val="dk1"/>
                </a:solidFill>
                <a:latin typeface="Arial"/>
                <a:ea typeface="Arial"/>
                <a:cs typeface="Arial"/>
                <a:sym typeface="Arial"/>
              </a:rPr>
              <a:t>	</a:t>
            </a:r>
            <a:endParaRPr/>
          </a:p>
        </p:txBody>
      </p:sp>
      <p:sp>
        <p:nvSpPr>
          <p:cNvPr id="234" name="Google Shape;234;p8"/>
          <p:cNvSpPr txBox="1"/>
          <p:nvPr/>
        </p:nvSpPr>
        <p:spPr>
          <a:xfrm>
            <a:off x="457200" y="2900200"/>
            <a:ext cx="85074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3000">
              <a:solidFill>
                <a:schemeClr val="dk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9"/>
          <p:cNvSpPr txBox="1"/>
          <p:nvPr>
            <p:ph type="title"/>
          </p:nvPr>
        </p:nvSpPr>
        <p:spPr>
          <a:xfrm>
            <a:off x="395287" y="333375"/>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Proven i realämnen</a:t>
            </a:r>
            <a:br>
              <a:rPr b="1" i="0" lang="en-US" sz="3700" u="none">
                <a:solidFill>
                  <a:schemeClr val="dk2"/>
                </a:solidFill>
                <a:latin typeface="Garamond"/>
                <a:ea typeface="Garamond"/>
                <a:cs typeface="Garamond"/>
                <a:sym typeface="Garamond"/>
              </a:rPr>
            </a:br>
            <a:endParaRPr/>
          </a:p>
        </p:txBody>
      </p:sp>
      <p:sp>
        <p:nvSpPr>
          <p:cNvPr id="240" name="Google Shape;240;p9"/>
          <p:cNvSpPr txBox="1"/>
          <p:nvPr>
            <p:ph idx="1" type="body"/>
          </p:nvPr>
        </p:nvSpPr>
        <p:spPr>
          <a:xfrm>
            <a:off x="457200" y="1484312"/>
            <a:ext cx="8229600" cy="4897437"/>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Två provdagar</a:t>
            </a:r>
            <a:r>
              <a:rPr lang="en-US" sz="2400"/>
              <a:t>. </a:t>
            </a:r>
            <a:r>
              <a:rPr b="0" i="0" lang="en-US" sz="2400" u="none">
                <a:solidFill>
                  <a:schemeClr val="dk1"/>
                </a:solidFill>
                <a:latin typeface="Arial"/>
                <a:ea typeface="Arial"/>
                <a:cs typeface="Arial"/>
                <a:sym typeface="Arial"/>
              </a:rPr>
              <a:t>Ordningsföljden mellan provdagarna kan variera.</a:t>
            </a:r>
            <a:endParaRPr/>
          </a:p>
          <a:p>
            <a:pPr indent="-342900" lvl="0" marL="342900" rtl="0" algn="l">
              <a:lnSpc>
                <a:spcPct val="90000"/>
              </a:lnSpc>
              <a:spcBef>
                <a:spcPts val="480"/>
              </a:spcBef>
              <a:spcAft>
                <a:spcPts val="0"/>
              </a:spcAft>
              <a:buClr>
                <a:schemeClr val="accent1"/>
              </a:buClr>
              <a:buSzPts val="1560"/>
              <a:buFont typeface="Noto Sans Symbols"/>
              <a:buChar char="■"/>
            </a:pPr>
            <a:r>
              <a:rPr b="0" i="0" lang="en-US" sz="2400" u="none">
                <a:solidFill>
                  <a:schemeClr val="dk1"/>
                </a:solidFill>
                <a:latin typeface="Arial"/>
                <a:ea typeface="Arial"/>
                <a:cs typeface="Arial"/>
                <a:sym typeface="Arial"/>
              </a:rPr>
              <a:t>Endast ett prov per dag, under ett examenstillfälle (vår/höst) kan man alltså skriva två realämnesprov</a:t>
            </a:r>
            <a:endParaRPr/>
          </a:p>
          <a:p>
            <a:pPr indent="-342900" lvl="0" marL="342900" rtl="0" algn="l">
              <a:lnSpc>
                <a:spcPct val="90000"/>
              </a:lnSpc>
              <a:spcBef>
                <a:spcPts val="480"/>
              </a:spcBef>
              <a:spcAft>
                <a:spcPts val="0"/>
              </a:spcAft>
              <a:buClr>
                <a:schemeClr val="accent1"/>
              </a:buClr>
              <a:buSzPts val="1560"/>
              <a:buFont typeface="Noto Sans Symbols"/>
              <a:buChar char="■"/>
            </a:pPr>
            <a:r>
              <a:rPr b="1" i="0" lang="en-US" sz="2400" u="none">
                <a:solidFill>
                  <a:schemeClr val="dk1"/>
                </a:solidFill>
                <a:latin typeface="Arial"/>
                <a:ea typeface="Arial"/>
                <a:cs typeface="Arial"/>
                <a:sym typeface="Arial"/>
              </a:rPr>
              <a:t>Läs instruktionerna i början av provet!</a:t>
            </a:r>
            <a:endParaRPr/>
          </a:p>
          <a:p>
            <a:pPr indent="-243840" lvl="0" marL="342900" rtl="0" algn="l">
              <a:lnSpc>
                <a:spcPct val="100000"/>
              </a:lnSpc>
              <a:spcBef>
                <a:spcPts val="480"/>
              </a:spcBef>
              <a:spcAft>
                <a:spcPts val="0"/>
              </a:spcAft>
              <a:buSzPts val="1560"/>
              <a:buNone/>
            </a:pPr>
            <a:r>
              <a:t/>
            </a:r>
            <a:endParaRPr b="1" i="0" sz="2400" u="none">
              <a:solidFill>
                <a:schemeClr val="dk1"/>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12"/>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Avgångsbetyg från gymnasiet</a:t>
            </a:r>
            <a:br>
              <a:rPr b="1" i="0" lang="en-US" sz="4400" u="none">
                <a:solidFill>
                  <a:schemeClr val="dk2"/>
                </a:solidFill>
                <a:latin typeface="Garamond"/>
                <a:ea typeface="Garamond"/>
                <a:cs typeface="Garamond"/>
                <a:sym typeface="Garamond"/>
              </a:rPr>
            </a:br>
            <a:endParaRPr/>
          </a:p>
        </p:txBody>
      </p:sp>
      <p:sp>
        <p:nvSpPr>
          <p:cNvPr id="246" name="Google Shape;246;p12"/>
          <p:cNvSpPr txBox="1"/>
          <p:nvPr>
            <p:ph idx="1" type="body"/>
          </p:nvPr>
        </p:nvSpPr>
        <p:spPr>
          <a:xfrm>
            <a:off x="468312" y="1484312"/>
            <a:ext cx="8496300" cy="3817937"/>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Alla obligatoriska studieavsnitt avlagda </a:t>
            </a:r>
            <a:endParaRPr/>
          </a:p>
          <a:p>
            <a:pPr indent="-342900" lvl="0" marL="342900" rtl="0" algn="l">
              <a:lnSpc>
                <a:spcPct val="10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Minst 20 sp riksomfattande valbara studieavsnitt</a:t>
            </a:r>
            <a:endParaRPr/>
          </a:p>
          <a:p>
            <a:pPr indent="-342900" lvl="0" marL="342900" rtl="0" algn="l">
              <a:lnSpc>
                <a:spcPct val="10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94 sp med kort matematik, 102 sp med lång matematik</a:t>
            </a:r>
            <a:endParaRPr/>
          </a:p>
          <a:p>
            <a:pPr indent="-342900" lvl="0" marL="342900" rtl="0" algn="l">
              <a:lnSpc>
                <a:spcPct val="10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Totalt minst 150 sp  </a:t>
            </a:r>
            <a:endParaRPr/>
          </a:p>
          <a:p>
            <a:pPr indent="-342900" lvl="0" marL="342900" rtl="0" algn="l">
              <a:lnSpc>
                <a:spcPct val="100000"/>
              </a:lnSpc>
              <a:spcBef>
                <a:spcPts val="560"/>
              </a:spcBef>
              <a:spcAft>
                <a:spcPts val="0"/>
              </a:spcAft>
              <a:buClr>
                <a:schemeClr val="accent1"/>
              </a:buClr>
              <a:buSzPts val="1820"/>
              <a:buFont typeface="Noto Sans Symbols"/>
              <a:buChar char="■"/>
            </a:pPr>
            <a:r>
              <a:rPr b="0" i="0" lang="en-US" sz="2800" u="none">
                <a:solidFill>
                  <a:schemeClr val="dk1"/>
                </a:solidFill>
                <a:latin typeface="Arial"/>
                <a:ea typeface="Arial"/>
                <a:cs typeface="Arial"/>
                <a:sym typeface="Arial"/>
              </a:rPr>
              <a:t>Rekommenderad studietakt: första året </a:t>
            </a:r>
            <a:r>
              <a:rPr b="1" i="0" lang="en-US" sz="2800" u="none">
                <a:solidFill>
                  <a:schemeClr val="dk1"/>
                </a:solidFill>
                <a:latin typeface="Arial"/>
                <a:ea typeface="Arial"/>
                <a:cs typeface="Arial"/>
                <a:sym typeface="Arial"/>
              </a:rPr>
              <a:t>60 sp</a:t>
            </a:r>
            <a:r>
              <a:rPr b="0" i="0" lang="en-US" sz="2800" u="none">
                <a:solidFill>
                  <a:schemeClr val="dk1"/>
                </a:solidFill>
                <a:latin typeface="Arial"/>
                <a:ea typeface="Arial"/>
                <a:cs typeface="Arial"/>
                <a:sym typeface="Arial"/>
              </a:rPr>
              <a:t>, andra året </a:t>
            </a:r>
            <a:r>
              <a:rPr b="1" i="0" lang="en-US" sz="2800" u="none">
                <a:solidFill>
                  <a:schemeClr val="dk1"/>
                </a:solidFill>
                <a:latin typeface="Arial"/>
                <a:ea typeface="Arial"/>
                <a:cs typeface="Arial"/>
                <a:sym typeface="Arial"/>
              </a:rPr>
              <a:t>60 sp</a:t>
            </a:r>
            <a:r>
              <a:rPr b="0" i="0" lang="en-US" sz="2800" u="none">
                <a:solidFill>
                  <a:schemeClr val="dk1"/>
                </a:solidFill>
                <a:latin typeface="Arial"/>
                <a:ea typeface="Arial"/>
                <a:cs typeface="Arial"/>
                <a:sym typeface="Arial"/>
              </a:rPr>
              <a:t> och tredje året </a:t>
            </a:r>
            <a:r>
              <a:rPr b="1" i="0" lang="en-US" sz="2800" u="none">
                <a:solidFill>
                  <a:schemeClr val="dk1"/>
                </a:solidFill>
                <a:latin typeface="Arial"/>
                <a:ea typeface="Arial"/>
                <a:cs typeface="Arial"/>
                <a:sym typeface="Arial"/>
              </a:rPr>
              <a:t>30</a:t>
            </a:r>
            <a:r>
              <a:rPr b="0" i="0" lang="en-US" sz="2800" u="none">
                <a:solidFill>
                  <a:schemeClr val="dk1"/>
                </a:solidFill>
                <a:latin typeface="Arial"/>
                <a:ea typeface="Arial"/>
                <a:cs typeface="Arial"/>
                <a:sym typeface="Arial"/>
              </a:rPr>
              <a:t> sp.</a:t>
            </a:r>
            <a:endParaRPr/>
          </a:p>
          <a:p>
            <a:pPr indent="-227330" lvl="0" marL="342900" rtl="0" algn="l">
              <a:lnSpc>
                <a:spcPct val="100000"/>
              </a:lnSpc>
              <a:spcBef>
                <a:spcPts val="560"/>
              </a:spcBef>
              <a:spcAft>
                <a:spcPts val="0"/>
              </a:spcAft>
              <a:buSzPts val="1820"/>
              <a:buNone/>
            </a:pPr>
            <a:r>
              <a:t/>
            </a:r>
            <a:endParaRPr b="0" i="0" sz="2800" u="none">
              <a:solidFill>
                <a:schemeClr val="dk1"/>
              </a:solidFill>
              <a:latin typeface="Arial"/>
              <a:ea typeface="Arial"/>
              <a:cs typeface="Arial"/>
              <a:sym typeface="Arial"/>
            </a:endParaRPr>
          </a:p>
        </p:txBody>
      </p:sp>
      <p:sp>
        <p:nvSpPr>
          <p:cNvPr id="247" name="Google Shape;247;p12"/>
          <p:cNvSpPr txBox="1"/>
          <p:nvPr/>
        </p:nvSpPr>
        <p:spPr>
          <a:xfrm>
            <a:off x="0" y="0"/>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13"/>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Studentexamensbetyget</a:t>
            </a:r>
            <a:br>
              <a:rPr b="1" i="0" lang="en-US" sz="4400" u="none">
                <a:solidFill>
                  <a:schemeClr val="dk2"/>
                </a:solidFill>
                <a:latin typeface="Garamond"/>
                <a:ea typeface="Garamond"/>
                <a:cs typeface="Garamond"/>
                <a:sym typeface="Garamond"/>
              </a:rPr>
            </a:br>
            <a:endParaRPr/>
          </a:p>
        </p:txBody>
      </p:sp>
      <p:sp>
        <p:nvSpPr>
          <p:cNvPr id="253" name="Google Shape;253;p13"/>
          <p:cNvSpPr txBox="1"/>
          <p:nvPr>
            <p:ph idx="1" type="body"/>
          </p:nvPr>
        </p:nvSpPr>
        <p:spPr>
          <a:xfrm>
            <a:off x="468312" y="1484312"/>
            <a:ext cx="8496300" cy="4465637"/>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Clr>
                <a:schemeClr val="accent1"/>
              </a:buClr>
              <a:buSzPts val="1300"/>
              <a:buFont typeface="Noto Sans Symbols"/>
              <a:buChar char="■"/>
            </a:pPr>
            <a:r>
              <a:rPr b="0" i="0" lang="en-US" sz="2000" u="none">
                <a:solidFill>
                  <a:schemeClr val="dk1"/>
                </a:solidFill>
                <a:latin typeface="Arial"/>
                <a:ea typeface="Arial"/>
                <a:cs typeface="Arial"/>
                <a:sym typeface="Arial"/>
              </a:rPr>
              <a:t>Studentexamensbetyget skickas till ditt gymnasium när alla fem prov som krävs för examen godkänts och du dessutom fått (får) avgångsbetyg från gymnasiet eller betyg över yrkesinriktad grundexamen.</a:t>
            </a:r>
            <a:endParaRPr/>
          </a:p>
          <a:p>
            <a:pPr indent="-342900" lvl="0" marL="342900" rtl="0" algn="l">
              <a:lnSpc>
                <a:spcPct val="100000"/>
              </a:lnSpc>
              <a:spcBef>
                <a:spcPts val="400"/>
              </a:spcBef>
              <a:spcAft>
                <a:spcPts val="0"/>
              </a:spcAft>
              <a:buClr>
                <a:schemeClr val="accent1"/>
              </a:buClr>
              <a:buSzPts val="1300"/>
              <a:buFont typeface="Noto Sans Symbols"/>
              <a:buChar char="■"/>
            </a:pPr>
            <a:r>
              <a:rPr b="0" i="0" lang="en-US" sz="2000" u="none">
                <a:solidFill>
                  <a:schemeClr val="dk1"/>
                </a:solidFill>
                <a:latin typeface="Arial"/>
                <a:ea typeface="Arial"/>
                <a:cs typeface="Arial"/>
                <a:sym typeface="Arial"/>
              </a:rPr>
              <a:t>Om du har tagit om ett prov eller kompletterat din examen efter att ha blivit student får du ett separat betyg över detta. Betyget skickas till ditt gymnasium.</a:t>
            </a:r>
            <a:endParaRPr/>
          </a:p>
          <a:p>
            <a:pPr indent="-342900" lvl="0" marL="342900" rtl="0" algn="l">
              <a:lnSpc>
                <a:spcPct val="100000"/>
              </a:lnSpc>
              <a:spcBef>
                <a:spcPts val="400"/>
              </a:spcBef>
              <a:spcAft>
                <a:spcPts val="0"/>
              </a:spcAft>
              <a:buClr>
                <a:schemeClr val="accent1"/>
              </a:buClr>
              <a:buSzPts val="1300"/>
              <a:buFont typeface="Noto Sans Symbols"/>
              <a:buChar char="■"/>
            </a:pPr>
            <a:r>
              <a:rPr b="0" i="0" lang="en-US" sz="2000" u="none">
                <a:solidFill>
                  <a:schemeClr val="dk1"/>
                </a:solidFill>
                <a:latin typeface="Arial"/>
                <a:ea typeface="Arial"/>
                <a:cs typeface="Arial"/>
                <a:sym typeface="Arial"/>
              </a:rPr>
              <a:t>Kom ihåg att hämta ditt studentexamensbetyg. Inga kopior tillhandahålles av gymnasiet. </a:t>
            </a:r>
            <a:endParaRPr/>
          </a:p>
          <a:p>
            <a:pPr indent="-342900" lvl="0" marL="342900" rtl="0" algn="l">
              <a:lnSpc>
                <a:spcPct val="100000"/>
              </a:lnSpc>
              <a:spcBef>
                <a:spcPts val="400"/>
              </a:spcBef>
              <a:spcAft>
                <a:spcPts val="0"/>
              </a:spcAft>
              <a:buClr>
                <a:schemeClr val="accent1"/>
              </a:buClr>
              <a:buSzPts val="1300"/>
              <a:buFont typeface="Noto Sans Symbols"/>
              <a:buChar char="■"/>
            </a:pPr>
            <a:r>
              <a:rPr b="0" i="0" lang="en-US" sz="2000" u="none">
                <a:solidFill>
                  <a:schemeClr val="dk1"/>
                </a:solidFill>
                <a:latin typeface="Arial"/>
                <a:ea typeface="Arial"/>
                <a:cs typeface="Arial"/>
                <a:sym typeface="Arial"/>
              </a:rPr>
              <a:t>Extra utskrifter av ditt dimissionsbetyg är avgiftsbelagda.</a:t>
            </a:r>
            <a:endParaRPr/>
          </a:p>
          <a:p>
            <a:pPr indent="-342900" lvl="0" marL="342900" rtl="0" algn="l">
              <a:lnSpc>
                <a:spcPct val="100000"/>
              </a:lnSpc>
              <a:spcBef>
                <a:spcPts val="400"/>
              </a:spcBef>
              <a:spcAft>
                <a:spcPts val="0"/>
              </a:spcAft>
              <a:buClr>
                <a:schemeClr val="accent1"/>
              </a:buClr>
              <a:buSzPts val="1300"/>
              <a:buFont typeface="Noto Sans Symbols"/>
              <a:buChar char="■"/>
            </a:pPr>
            <a:r>
              <a:rPr b="0" i="0" lang="en-US" sz="2000" u="none">
                <a:solidFill>
                  <a:schemeClr val="dk1"/>
                </a:solidFill>
                <a:latin typeface="Arial"/>
                <a:ea typeface="Arial"/>
                <a:cs typeface="Arial"/>
                <a:sym typeface="Arial"/>
              </a:rPr>
              <a:t>Examensresultaten skickas till gymnasierna den 1</a:t>
            </a:r>
            <a:r>
              <a:rPr lang="en-US" sz="2000"/>
              <a:t>2?</a:t>
            </a:r>
            <a:r>
              <a:rPr b="0" i="0" lang="en-US" sz="2000" u="none">
                <a:solidFill>
                  <a:schemeClr val="dk1"/>
                </a:solidFill>
                <a:latin typeface="Arial"/>
                <a:ea typeface="Arial"/>
                <a:cs typeface="Arial"/>
                <a:sym typeface="Arial"/>
              </a:rPr>
              <a:t> maj 202</a:t>
            </a:r>
            <a:r>
              <a:rPr lang="en-US" sz="2000"/>
              <a:t>6</a:t>
            </a:r>
            <a:r>
              <a:rPr b="0" i="0" lang="en-US" sz="2000" u="none">
                <a:solidFill>
                  <a:schemeClr val="dk1"/>
                </a:solidFill>
                <a:latin typeface="Arial"/>
                <a:ea typeface="Arial"/>
                <a:cs typeface="Arial"/>
                <a:sym typeface="Arial"/>
              </a:rPr>
              <a:t>. Resultaten kan ses i Min Studieinfo fr.o.m den 1</a:t>
            </a:r>
            <a:r>
              <a:rPr lang="en-US" sz="2000"/>
              <a:t>3? </a:t>
            </a:r>
            <a:r>
              <a:rPr b="0" i="0" lang="en-US" sz="2000" u="none">
                <a:solidFill>
                  <a:schemeClr val="dk1"/>
                </a:solidFill>
                <a:latin typeface="Arial"/>
                <a:ea typeface="Arial"/>
                <a:cs typeface="Arial"/>
                <a:sym typeface="Arial"/>
              </a:rPr>
              <a:t>maj. Ändringar i tidtabellerna kan ännu ske. </a:t>
            </a:r>
            <a:endParaRPr b="0" i="0" sz="2000" u="none">
              <a:solidFill>
                <a:schemeClr val="dk1"/>
              </a:solidFill>
              <a:latin typeface="Arial"/>
              <a:ea typeface="Arial"/>
              <a:cs typeface="Arial"/>
              <a:sym typeface="Arial"/>
            </a:endParaRPr>
          </a:p>
          <a:p>
            <a:pPr indent="-260350" lvl="0" marL="342900" rtl="0" algn="l">
              <a:lnSpc>
                <a:spcPct val="100000"/>
              </a:lnSpc>
              <a:spcBef>
                <a:spcPts val="400"/>
              </a:spcBef>
              <a:spcAft>
                <a:spcPts val="0"/>
              </a:spcAft>
              <a:buSzPts val="1300"/>
              <a:buNone/>
            </a:pPr>
            <a:r>
              <a:t/>
            </a:r>
            <a:endParaRPr b="0" i="0" sz="2000" u="none">
              <a:solidFill>
                <a:schemeClr val="dk1"/>
              </a:solidFill>
              <a:latin typeface="Arial"/>
              <a:ea typeface="Arial"/>
              <a:cs typeface="Arial"/>
              <a:sym typeface="Arial"/>
            </a:endParaRPr>
          </a:p>
        </p:txBody>
      </p:sp>
      <p:sp>
        <p:nvSpPr>
          <p:cNvPr id="254" name="Google Shape;254;p13"/>
          <p:cNvSpPr txBox="1"/>
          <p:nvPr/>
        </p:nvSpPr>
        <p:spPr>
          <a:xfrm>
            <a:off x="0" y="0"/>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14"/>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4400" u="none">
                <a:solidFill>
                  <a:schemeClr val="dk2"/>
                </a:solidFill>
                <a:latin typeface="Garamond"/>
                <a:ea typeface="Garamond"/>
                <a:cs typeface="Garamond"/>
                <a:sym typeface="Garamond"/>
              </a:rPr>
              <a:t>Kompensation</a:t>
            </a:r>
            <a:endParaRPr/>
          </a:p>
        </p:txBody>
      </p:sp>
      <p:sp>
        <p:nvSpPr>
          <p:cNvPr id="260" name="Google Shape;260;p14"/>
          <p:cNvSpPr txBox="1"/>
          <p:nvPr>
            <p:ph idx="1" type="body"/>
          </p:nvPr>
        </p:nvSpPr>
        <p:spPr>
          <a:xfrm>
            <a:off x="457200" y="1125537"/>
            <a:ext cx="8240712" cy="5033962"/>
          </a:xfrm>
          <a:prstGeom prst="rect">
            <a:avLst/>
          </a:prstGeom>
          <a:noFill/>
          <a:ln>
            <a:noFill/>
          </a:ln>
        </p:spPr>
        <p:txBody>
          <a:bodyPr anchorCtr="0" anchor="t" bIns="45700" lIns="91425" spcFirstLastPara="1" rIns="91425" wrap="square" tIns="45700">
            <a:noAutofit/>
          </a:bodyPr>
          <a:lstStyle/>
          <a:p>
            <a:pPr indent="-342900" lvl="0" marL="342900" rtl="0" algn="l">
              <a:lnSpc>
                <a:spcPct val="80000"/>
              </a:lnSpc>
              <a:spcBef>
                <a:spcPts val="0"/>
              </a:spcBef>
              <a:spcAft>
                <a:spcPts val="0"/>
              </a:spcAft>
              <a:buSzPts val="1235"/>
              <a:buNone/>
            </a:pPr>
            <a:r>
              <a:rPr b="0" i="0" lang="en-US" sz="1900" u="none">
                <a:solidFill>
                  <a:schemeClr val="dk1"/>
                </a:solidFill>
                <a:latin typeface="Arial"/>
                <a:ea typeface="Arial"/>
                <a:cs typeface="Arial"/>
                <a:sym typeface="Arial"/>
              </a:rPr>
              <a:t>     </a:t>
            </a:r>
            <a:r>
              <a:rPr b="0" i="0" lang="en-US" sz="2000" u="none">
                <a:solidFill>
                  <a:schemeClr val="dk1"/>
                </a:solidFill>
                <a:latin typeface="Arial"/>
                <a:ea typeface="Arial"/>
                <a:cs typeface="Arial"/>
                <a:sym typeface="Arial"/>
              </a:rPr>
              <a:t>Om examinanden har avlagt ett av de fem proven som krävs för examen med underkänt vitsord och de övriga fyra med godkänt vitsord, ges examinanden kompensationspoäng utifrån vitsorden för dessa fyra prov enligt följande: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laudatur 7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eximia cum laude approbatur 6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magna cum laude approbatur 5</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cum laude approbatur 4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lubenter approbatur 3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approbatur 2.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Examinandens kompensationspoäng räknas ihop, och 10 kompensationspoäng kompenserar det underkända vitsordet. Om examinanden har avlagt mera än fem prov, beaktas de fyra prov som krävs för examen och ger den högsta kompensationspoängsumman </a:t>
            </a:r>
            <a:endParaRPr/>
          </a:p>
          <a:p>
            <a:pPr indent="-342900" lvl="0" marL="342900" rtl="0" algn="l">
              <a:lnSpc>
                <a:spcPct val="80000"/>
              </a:lnSpc>
              <a:spcBef>
                <a:spcPts val="400"/>
              </a:spcBef>
              <a:spcAft>
                <a:spcPts val="0"/>
              </a:spcAft>
              <a:buSzPts val="1300"/>
              <a:buNone/>
            </a:pPr>
            <a:r>
              <a:rPr b="0" i="0" lang="en-US" sz="2000" u="none">
                <a:solidFill>
                  <a:schemeClr val="dk1"/>
                </a:solidFill>
                <a:latin typeface="Arial"/>
                <a:ea typeface="Arial"/>
                <a:cs typeface="Arial"/>
                <a:sym typeface="Arial"/>
              </a:rPr>
              <a:t>     För extra prov ges inga kompensationspoäng.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7"/>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400"/>
              <a:buFont typeface="Garamond"/>
              <a:buNone/>
            </a:pPr>
            <a:r>
              <a:rPr b="1" i="0" lang="en-US" sz="3300" u="none">
                <a:solidFill>
                  <a:schemeClr val="dk2"/>
                </a:solidFill>
                <a:latin typeface="Garamond"/>
                <a:ea typeface="Garamond"/>
                <a:cs typeface="Garamond"/>
                <a:sym typeface="Garamond"/>
              </a:rPr>
              <a:t>Rätt att delta i studentexamen</a:t>
            </a:r>
            <a:br>
              <a:rPr b="1" i="0" lang="en-US" sz="4400" u="none">
                <a:solidFill>
                  <a:schemeClr val="dk2"/>
                </a:solidFill>
                <a:latin typeface="Garamond"/>
                <a:ea typeface="Garamond"/>
                <a:cs typeface="Garamond"/>
                <a:sym typeface="Garamond"/>
              </a:rPr>
            </a:br>
            <a:endParaRPr/>
          </a:p>
        </p:txBody>
      </p:sp>
      <p:sp>
        <p:nvSpPr>
          <p:cNvPr id="111" name="Google Shape;111;p7"/>
          <p:cNvSpPr txBox="1"/>
          <p:nvPr>
            <p:ph idx="1" type="body"/>
          </p:nvPr>
        </p:nvSpPr>
        <p:spPr>
          <a:xfrm>
            <a:off x="468312" y="1484312"/>
            <a:ext cx="8229600" cy="3817937"/>
          </a:xfrm>
          <a:prstGeom prst="rect">
            <a:avLst/>
          </a:prstGeom>
          <a:noFill/>
          <a:ln>
            <a:noFill/>
          </a:ln>
        </p:spPr>
        <p:txBody>
          <a:bodyPr anchorCtr="0" anchor="t" bIns="45700" lIns="91425" spcFirstLastPara="1" rIns="91425" wrap="square" tIns="45700">
            <a:noAutofit/>
          </a:bodyPr>
          <a:lstStyle/>
          <a:p>
            <a:pPr indent="-273050" lvl="0" marL="342900" rtl="0" algn="l">
              <a:lnSpc>
                <a:spcPct val="100000"/>
              </a:lnSpc>
              <a:spcBef>
                <a:spcPts val="0"/>
              </a:spcBef>
              <a:spcAft>
                <a:spcPts val="0"/>
              </a:spcAft>
              <a:buClr>
                <a:schemeClr val="accent1"/>
              </a:buClr>
              <a:buSzPts val="850"/>
              <a:buFont typeface="Times New Roman"/>
              <a:buChar char="■"/>
            </a:pPr>
            <a:r>
              <a:rPr i="0" lang="en-US" sz="1900" u="none">
                <a:solidFill>
                  <a:schemeClr val="dk1"/>
                </a:solidFill>
                <a:latin typeface="Times New Roman"/>
                <a:ea typeface="Times New Roman"/>
                <a:cs typeface="Times New Roman"/>
                <a:sym typeface="Times New Roman"/>
              </a:rPr>
              <a:t>De obligatoriska studieavsnitten är avlagda i de ämnen du skriver (innan du går in i salen)</a:t>
            </a:r>
            <a:endParaRPr sz="1900">
              <a:latin typeface="Times New Roman"/>
              <a:ea typeface="Times New Roman"/>
              <a:cs typeface="Times New Roman"/>
              <a:sym typeface="Times New Roman"/>
            </a:endParaRPr>
          </a:p>
          <a:p>
            <a:pPr indent="-273050" lvl="0" marL="342900" rtl="0" algn="l">
              <a:lnSpc>
                <a:spcPct val="100000"/>
              </a:lnSpc>
              <a:spcBef>
                <a:spcPts val="600"/>
              </a:spcBef>
              <a:spcAft>
                <a:spcPts val="0"/>
              </a:spcAft>
              <a:buClr>
                <a:schemeClr val="accent1"/>
              </a:buClr>
              <a:buSzPts val="850"/>
              <a:buFont typeface="Times New Roman"/>
              <a:buChar char="■"/>
            </a:pPr>
            <a:r>
              <a:rPr i="0" lang="en-US" sz="1900" u="none">
                <a:solidFill>
                  <a:schemeClr val="dk1"/>
                </a:solidFill>
                <a:latin typeface="Times New Roman"/>
                <a:ea typeface="Times New Roman"/>
                <a:cs typeface="Times New Roman"/>
                <a:sym typeface="Times New Roman"/>
              </a:rPr>
              <a:t>I främmande språk som saknar obligatoriska studieavsnitt kan man delta i studentskrivningen efter att ha läst tre studieavsnitt (6 sp).</a:t>
            </a:r>
            <a:endParaRPr sz="1900">
              <a:latin typeface="Times New Roman"/>
              <a:ea typeface="Times New Roman"/>
              <a:cs typeface="Times New Roman"/>
              <a:sym typeface="Times New Roman"/>
            </a:endParaRPr>
          </a:p>
        </p:txBody>
      </p:sp>
      <p:sp>
        <p:nvSpPr>
          <p:cNvPr id="112" name="Google Shape;112;p7"/>
          <p:cNvSpPr txBox="1"/>
          <p:nvPr/>
        </p:nvSpPr>
        <p:spPr>
          <a:xfrm>
            <a:off x="0" y="0"/>
            <a:ext cx="9144000" cy="0"/>
          </a:xfrm>
          <a:prstGeom prst="rect">
            <a:avLst/>
          </a:prstGeom>
          <a:noFill/>
          <a:ln>
            <a:noFill/>
          </a:ln>
        </p:spPr>
        <p:txBody>
          <a:bodyPr anchorCtr="0" anchor="ctr"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5"/>
          <p:cNvSpPr txBox="1"/>
          <p:nvPr>
            <p:ph type="title"/>
          </p:nvPr>
        </p:nvSpPr>
        <p:spPr>
          <a:xfrm>
            <a:off x="457200" y="277804"/>
            <a:ext cx="8229600" cy="744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200"/>
              <a:buFont typeface="Garamond"/>
              <a:buNone/>
            </a:pPr>
            <a:r>
              <a:rPr b="0" i="0" lang="en-US" sz="3300" u="none">
                <a:solidFill>
                  <a:schemeClr val="dk2"/>
                </a:solidFill>
                <a:latin typeface="Garamond"/>
                <a:ea typeface="Garamond"/>
                <a:cs typeface="Garamond"/>
                <a:sym typeface="Garamond"/>
              </a:rPr>
              <a:t>Provdagen,</a:t>
            </a:r>
            <a:r>
              <a:rPr b="0" i="0" lang="en-US" sz="4200" u="none">
                <a:solidFill>
                  <a:schemeClr val="dk2"/>
                </a:solidFill>
                <a:latin typeface="Garamond"/>
                <a:ea typeface="Garamond"/>
                <a:cs typeface="Garamond"/>
                <a:sym typeface="Garamond"/>
              </a:rPr>
              <a:t> </a:t>
            </a:r>
            <a:r>
              <a:rPr lang="en-US" sz="1400" u="sng">
                <a:solidFill>
                  <a:schemeClr val="hlink"/>
                </a:solidFill>
                <a:latin typeface="Arial"/>
                <a:ea typeface="Arial"/>
                <a:cs typeface="Arial"/>
                <a:sym typeface="Arial"/>
                <a:hlinkClick r:id="rId3"/>
              </a:rPr>
              <a:t>Provdagarna våren 2026 | Studentexamensnämnden</a:t>
            </a:r>
            <a:endParaRPr sz="4500"/>
          </a:p>
        </p:txBody>
      </p:sp>
      <p:sp>
        <p:nvSpPr>
          <p:cNvPr id="118" name="Google Shape;118;p15"/>
          <p:cNvSpPr txBox="1"/>
          <p:nvPr>
            <p:ph idx="1" type="body"/>
          </p:nvPr>
        </p:nvSpPr>
        <p:spPr>
          <a:xfrm>
            <a:off x="457200" y="1022350"/>
            <a:ext cx="8229600" cy="5108700"/>
          </a:xfrm>
          <a:prstGeom prst="rect">
            <a:avLst/>
          </a:prstGeom>
          <a:noFill/>
          <a:ln>
            <a:noFill/>
          </a:ln>
        </p:spPr>
        <p:txBody>
          <a:bodyPr anchorCtr="0" anchor="t" bIns="45700" lIns="91425" spcFirstLastPara="1" rIns="91425" wrap="square" tIns="45700">
            <a:noAutofit/>
          </a:bodyPr>
          <a:lstStyle/>
          <a:p>
            <a:pPr indent="-266700" lvl="0" marL="342900" marR="0" rtl="0" algn="l">
              <a:lnSpc>
                <a:spcPct val="100000"/>
              </a:lnSpc>
              <a:spcBef>
                <a:spcPts val="0"/>
              </a:spcBef>
              <a:spcAft>
                <a:spcPts val="0"/>
              </a:spcAft>
              <a:buClr>
                <a:schemeClr val="accent1"/>
              </a:buClr>
              <a:buSzPts val="750"/>
              <a:buFont typeface="Times New Roman"/>
              <a:buChar char="■"/>
            </a:pPr>
            <a:r>
              <a:rPr i="0" lang="en-US" sz="1800" u="none">
                <a:solidFill>
                  <a:schemeClr val="dk1"/>
                </a:solidFill>
                <a:latin typeface="Times New Roman"/>
                <a:ea typeface="Times New Roman"/>
                <a:cs typeface="Times New Roman"/>
                <a:sym typeface="Times New Roman"/>
              </a:rPr>
              <a:t>Kom i tid, 8.15! Vi träffas i matsalen.</a:t>
            </a:r>
            <a:endParaRPr sz="1800">
              <a:latin typeface="Times New Roman"/>
              <a:ea typeface="Times New Roman"/>
              <a:cs typeface="Times New Roman"/>
              <a:sym typeface="Times New Roman"/>
            </a:endParaRPr>
          </a:p>
          <a:p>
            <a:pPr indent="-266700" lvl="0" marL="342900" marR="0" rtl="0" algn="l">
              <a:lnSpc>
                <a:spcPct val="100000"/>
              </a:lnSpc>
              <a:spcBef>
                <a:spcPts val="600"/>
              </a:spcBef>
              <a:spcAft>
                <a:spcPts val="0"/>
              </a:spcAft>
              <a:buClr>
                <a:schemeClr val="accent1"/>
              </a:buClr>
              <a:buSzPts val="750"/>
              <a:buFont typeface="Times New Roman"/>
              <a:buChar char="■"/>
            </a:pPr>
            <a:r>
              <a:rPr i="0" lang="en-US" sz="1800" u="none">
                <a:solidFill>
                  <a:schemeClr val="dk1"/>
                </a:solidFill>
                <a:latin typeface="Times New Roman"/>
                <a:ea typeface="Times New Roman"/>
                <a:cs typeface="Times New Roman"/>
                <a:sym typeface="Times New Roman"/>
              </a:rPr>
              <a:t>Meddela (ring) rektor (044-3740157) om du blir försenad!</a:t>
            </a:r>
            <a:endParaRPr sz="1800">
              <a:latin typeface="Times New Roman"/>
              <a:ea typeface="Times New Roman"/>
              <a:cs typeface="Times New Roman"/>
              <a:sym typeface="Times New Roman"/>
            </a:endParaRPr>
          </a:p>
          <a:p>
            <a:pPr indent="-266700" lvl="0" marL="342900" marR="0" rtl="0" algn="l">
              <a:lnSpc>
                <a:spcPct val="100000"/>
              </a:lnSpc>
              <a:spcBef>
                <a:spcPts val="600"/>
              </a:spcBef>
              <a:spcAft>
                <a:spcPts val="0"/>
              </a:spcAft>
              <a:buClr>
                <a:schemeClr val="accent1"/>
              </a:buClr>
              <a:buSzPts val="750"/>
              <a:buFont typeface="Times New Roman"/>
              <a:buChar char="■"/>
            </a:pPr>
            <a:r>
              <a:rPr i="0" lang="en-US" sz="1800" u="none">
                <a:solidFill>
                  <a:schemeClr val="dk1"/>
                </a:solidFill>
                <a:latin typeface="Times New Roman"/>
                <a:ea typeface="Times New Roman"/>
                <a:cs typeface="Times New Roman"/>
                <a:sym typeface="Times New Roman"/>
              </a:rPr>
              <a:t>Meddela rektor om du insjuknar!</a:t>
            </a:r>
            <a:endParaRPr sz="1800">
              <a:latin typeface="Times New Roman"/>
              <a:ea typeface="Times New Roman"/>
              <a:cs typeface="Times New Roman"/>
              <a:sym typeface="Times New Roman"/>
            </a:endParaRPr>
          </a:p>
          <a:p>
            <a:pPr indent="-266700" lvl="0" marL="342900" marR="0" rtl="0" algn="l">
              <a:lnSpc>
                <a:spcPct val="100000"/>
              </a:lnSpc>
              <a:spcBef>
                <a:spcPts val="600"/>
              </a:spcBef>
              <a:spcAft>
                <a:spcPts val="0"/>
              </a:spcAft>
              <a:buClr>
                <a:schemeClr val="accent1"/>
              </a:buClr>
              <a:buSzPts val="750"/>
              <a:buFont typeface="Times New Roman"/>
              <a:buChar char="■"/>
            </a:pPr>
            <a:r>
              <a:rPr lang="en-US" sz="1800">
                <a:latin typeface="Times New Roman"/>
                <a:ea typeface="Times New Roman"/>
                <a:cs typeface="Times New Roman"/>
                <a:sym typeface="Times New Roman"/>
              </a:rPr>
              <a:t>ID med!</a:t>
            </a:r>
            <a:endParaRPr sz="1800">
              <a:latin typeface="Times New Roman"/>
              <a:ea typeface="Times New Roman"/>
              <a:cs typeface="Times New Roman"/>
              <a:sym typeface="Times New Roman"/>
            </a:endParaRPr>
          </a:p>
          <a:p>
            <a:pPr indent="-266700" lvl="0" marL="342900" marR="0" rtl="0" algn="l">
              <a:lnSpc>
                <a:spcPct val="100000"/>
              </a:lnSpc>
              <a:spcBef>
                <a:spcPts val="600"/>
              </a:spcBef>
              <a:spcAft>
                <a:spcPts val="0"/>
              </a:spcAft>
              <a:buClr>
                <a:schemeClr val="accent1"/>
              </a:buClr>
              <a:buSzPts val="750"/>
              <a:buFont typeface="Times New Roman"/>
              <a:buChar char="■"/>
            </a:pPr>
            <a:r>
              <a:rPr i="0" lang="en-US" sz="1800" u="none">
                <a:solidFill>
                  <a:schemeClr val="dk1"/>
                </a:solidFill>
                <a:latin typeface="Times New Roman"/>
                <a:ea typeface="Times New Roman"/>
                <a:cs typeface="Times New Roman"/>
                <a:sym typeface="Times New Roman"/>
              </a:rPr>
              <a:t>Ingen text/siffror på kläder. Etiketter på t.ex drickaflaskor bör tejpas, godispapper avlägsnas Maten packas i </a:t>
            </a:r>
            <a:r>
              <a:rPr lang="en-US" sz="1800">
                <a:latin typeface="Times New Roman"/>
                <a:ea typeface="Times New Roman"/>
                <a:cs typeface="Times New Roman"/>
                <a:sym typeface="Times New Roman"/>
              </a:rPr>
              <a:t>genomskinliga</a:t>
            </a:r>
            <a:r>
              <a:rPr i="0" lang="en-US" sz="1800" u="none">
                <a:solidFill>
                  <a:schemeClr val="dk1"/>
                </a:solidFill>
                <a:latin typeface="Times New Roman"/>
                <a:ea typeface="Times New Roman"/>
                <a:cs typeface="Times New Roman"/>
                <a:sym typeface="Times New Roman"/>
              </a:rPr>
              <a:t> (plast)burkar. Vi kollar allt!</a:t>
            </a:r>
            <a:endParaRPr sz="1800">
              <a:latin typeface="Times New Roman"/>
              <a:ea typeface="Times New Roman"/>
              <a:cs typeface="Times New Roman"/>
              <a:sym typeface="Times New Roman"/>
            </a:endParaRPr>
          </a:p>
          <a:p>
            <a:pPr indent="-266700" lvl="0" marL="342900" marR="0" rtl="0" algn="l">
              <a:lnSpc>
                <a:spcPct val="100000"/>
              </a:lnSpc>
              <a:spcBef>
                <a:spcPts val="600"/>
              </a:spcBef>
              <a:spcAft>
                <a:spcPts val="0"/>
              </a:spcAft>
              <a:buClr>
                <a:schemeClr val="accent1"/>
              </a:buClr>
              <a:buSzPts val="750"/>
              <a:buFont typeface="Times New Roman"/>
              <a:buChar char="■"/>
            </a:pPr>
            <a:r>
              <a:rPr i="0" lang="en-US" sz="1800" u="none">
                <a:solidFill>
                  <a:schemeClr val="dk1"/>
                </a:solidFill>
                <a:latin typeface="Times New Roman"/>
                <a:ea typeface="Times New Roman"/>
                <a:cs typeface="Times New Roman"/>
                <a:sym typeface="Times New Roman"/>
              </a:rPr>
              <a:t>Klottpapper och näsdukar finns färdigt på din plats. Du </a:t>
            </a:r>
            <a:r>
              <a:rPr lang="en-US" sz="1800">
                <a:latin typeface="Times New Roman"/>
                <a:ea typeface="Times New Roman"/>
                <a:cs typeface="Times New Roman"/>
                <a:sym typeface="Times New Roman"/>
              </a:rPr>
              <a:t>får inte ta med egna!</a:t>
            </a:r>
            <a:endParaRPr sz="1800">
              <a:latin typeface="Times New Roman"/>
              <a:ea typeface="Times New Roman"/>
              <a:cs typeface="Times New Roman"/>
              <a:sym typeface="Times New Roman"/>
            </a:endParaRPr>
          </a:p>
          <a:p>
            <a:pPr indent="-396875" lvl="0" marL="342900" marR="0" rtl="0" algn="l">
              <a:lnSpc>
                <a:spcPct val="100000"/>
              </a:lnSpc>
              <a:spcBef>
                <a:spcPts val="600"/>
              </a:spcBef>
              <a:spcAft>
                <a:spcPts val="0"/>
              </a:spcAft>
              <a:buSzPts val="2800"/>
              <a:buFont typeface="Times New Roman"/>
              <a:buChar char="■"/>
            </a:pPr>
            <a:r>
              <a:rPr lang="en-US" sz="1800">
                <a:highlight>
                  <a:srgbClr val="FFFFFF"/>
                </a:highlight>
                <a:latin typeface="Times New Roman"/>
                <a:ea typeface="Times New Roman"/>
                <a:cs typeface="Times New Roman"/>
                <a:sym typeface="Times New Roman"/>
              </a:rPr>
              <a:t>Du bör följa nämndens föreskrifter. Att ha med sig mobiltelefon och andra elektroniska apparater (till exempel smartklockor) är förbjudet. Användning av trådlös apparatur (till exempel Bluetooth-hörlurar, trådlös mus etc.) är också förbjuden. Om du gör dig skyldig till fusk eller brott mot examensordningen underkänns alla dina prov vid examenstillfället i fråga. Dessutom kan du förhindras från att anmäla dig till nästa examenstillfälle.</a:t>
            </a:r>
            <a:endParaRPr sz="2800">
              <a:latin typeface="Times New Roman"/>
              <a:ea typeface="Times New Roman"/>
              <a:cs typeface="Times New Roman"/>
              <a:sym typeface="Times New Roman"/>
            </a:endParaRPr>
          </a:p>
          <a:p>
            <a:pPr indent="-225425" lvl="0" marL="342900" marR="0" rtl="0" algn="l">
              <a:lnSpc>
                <a:spcPct val="100000"/>
              </a:lnSpc>
              <a:spcBef>
                <a:spcPts val="600"/>
              </a:spcBef>
              <a:spcAft>
                <a:spcPts val="0"/>
              </a:spcAft>
              <a:buSzPts val="100"/>
              <a:buFont typeface="Times New Roman"/>
              <a:buChar char="■"/>
            </a:pPr>
            <a:r>
              <a:rPr lang="en-US" sz="1900">
                <a:latin typeface="Times New Roman"/>
                <a:ea typeface="Times New Roman"/>
                <a:cs typeface="Times New Roman"/>
                <a:sym typeface="Times New Roman"/>
              </a:rPr>
              <a:t>Varma kläder på, sittdyna?</a:t>
            </a:r>
            <a:endParaRPr sz="1900">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
          <p:cNvSpPr txBox="1"/>
          <p:nvPr>
            <p:ph type="title"/>
          </p:nvPr>
        </p:nvSpPr>
        <p:spPr>
          <a:xfrm>
            <a:off x="457200" y="277812"/>
            <a:ext cx="8229600" cy="1139825"/>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200"/>
              <a:buFont typeface="Garamond"/>
              <a:buNone/>
            </a:pPr>
            <a:r>
              <a:rPr b="0" i="0" lang="en-US" sz="3300" u="none">
                <a:solidFill>
                  <a:schemeClr val="dk2"/>
                </a:solidFill>
                <a:latin typeface="Garamond"/>
                <a:ea typeface="Garamond"/>
                <a:cs typeface="Garamond"/>
                <a:sym typeface="Garamond"/>
              </a:rPr>
              <a:t>Hur provet utförs</a:t>
            </a:r>
            <a:endParaRPr sz="3300"/>
          </a:p>
        </p:txBody>
      </p:sp>
      <p:sp>
        <p:nvSpPr>
          <p:cNvPr id="124" name="Google Shape;124;p2"/>
          <p:cNvSpPr txBox="1"/>
          <p:nvPr>
            <p:ph idx="1" type="body"/>
          </p:nvPr>
        </p:nvSpPr>
        <p:spPr>
          <a:xfrm>
            <a:off x="457200" y="1600200"/>
            <a:ext cx="8229600" cy="4530725"/>
          </a:xfrm>
          <a:prstGeom prst="rect">
            <a:avLst/>
          </a:prstGeom>
          <a:noFill/>
          <a:ln>
            <a:noFill/>
          </a:ln>
        </p:spPr>
        <p:txBody>
          <a:bodyPr anchorCtr="0" anchor="t" bIns="45700" lIns="91425" spcFirstLastPara="1" rIns="91425" wrap="square" tIns="45700">
            <a:noAutofit/>
          </a:bodyPr>
          <a:lstStyle/>
          <a:p>
            <a:pPr indent="-393700" lvl="0" marL="342900" marR="0" rtl="0" algn="l">
              <a:lnSpc>
                <a:spcPct val="100000"/>
              </a:lnSpc>
              <a:spcBef>
                <a:spcPts val="560"/>
              </a:spcBef>
              <a:spcAft>
                <a:spcPts val="0"/>
              </a:spcAft>
              <a:buClr>
                <a:schemeClr val="accent1"/>
              </a:buClr>
              <a:buSzPts val="2620"/>
              <a:buFont typeface="Noto Sans Symbols"/>
              <a:buChar char="■"/>
            </a:pPr>
            <a:r>
              <a:rPr lang="en-US" sz="2000">
                <a:highlight>
                  <a:srgbClr val="FFFFFF"/>
                </a:highlight>
                <a:latin typeface="Times New Roman"/>
                <a:ea typeface="Times New Roman"/>
                <a:cs typeface="Times New Roman"/>
                <a:sym typeface="Times New Roman"/>
              </a:rPr>
              <a:t>Alla prov utförs digitalt. Bekanta dig med genomförandet av de digitala studentexamensproven i god tid. Ifall du inte är studerande vid ett gymnasium kan du fråga rektor vid det gymnasium du anmäler dig till hur du kan öva inför den digitala studentexamen. Du kan även öva på att starta datorn med ett USB-minne och att arbeta i provmiljön med hjälp av </a:t>
            </a:r>
            <a:r>
              <a:rPr lang="en-US" sz="2000">
                <a:solidFill>
                  <a:srgbClr val="0157EA"/>
                </a:solidFill>
                <a:highlight>
                  <a:srgbClr val="FFFFFF"/>
                </a:highlight>
                <a:uFill>
                  <a:noFill/>
                </a:uFill>
                <a:latin typeface="Times New Roman"/>
                <a:ea typeface="Times New Roman"/>
                <a:cs typeface="Times New Roman"/>
                <a:sym typeface="Times New Roman"/>
                <a:hlinkClick r:id="rId3">
                  <a:extLst>
                    <a:ext uri="{A12FA001-AC4F-418D-AE19-62706E023703}">
                      <ahyp:hlinkClr val="tx"/>
                    </a:ext>
                  </a:extLst>
                </a:hlinkClick>
              </a:rPr>
              <a:t>anvisningarna på webbplatsen Abitti.fi</a:t>
            </a:r>
            <a:r>
              <a:rPr lang="en-US" sz="2000">
                <a:highlight>
                  <a:srgbClr val="FFFFFF"/>
                </a:highlight>
                <a:latin typeface="Times New Roman"/>
                <a:ea typeface="Times New Roman"/>
                <a:cs typeface="Times New Roman"/>
                <a:sym typeface="Times New Roman"/>
              </a:rPr>
              <a:t>. Du kan bekanta dig med anvisningarna och materialet i provsystemet på webbplatsen </a:t>
            </a:r>
            <a:r>
              <a:rPr lang="en-US" sz="2000">
                <a:solidFill>
                  <a:srgbClr val="0157EA"/>
                </a:solidFill>
                <a:highlight>
                  <a:srgbClr val="FFFFFF"/>
                </a:highlight>
                <a:uFill>
                  <a:noFill/>
                </a:uFill>
                <a:latin typeface="Times New Roman"/>
                <a:ea typeface="Times New Roman"/>
                <a:cs typeface="Times New Roman"/>
                <a:sym typeface="Times New Roman"/>
                <a:hlinkClick r:id="rId4">
                  <a:extLst>
                    <a:ext uri="{A12FA001-AC4F-418D-AE19-62706E023703}">
                      <ahyp:hlinkClr val="tx"/>
                    </a:ext>
                  </a:extLst>
                </a:hlinkClick>
              </a:rPr>
              <a:t>cheat.abitti.fi</a:t>
            </a:r>
            <a:r>
              <a:rPr lang="en-US" sz="2000">
                <a:highlight>
                  <a:srgbClr val="FFFFFF"/>
                </a:highlight>
                <a:latin typeface="Times New Roman"/>
                <a:ea typeface="Times New Roman"/>
                <a:cs typeface="Times New Roman"/>
                <a:sym typeface="Times New Roman"/>
              </a:rPr>
              <a:t>.</a:t>
            </a:r>
            <a:endParaRPr b="1" i="0" sz="3600" u="none" cap="none" strike="noStrike">
              <a:solidFill>
                <a:schemeClr val="dk1"/>
              </a:solidFill>
              <a:latin typeface="Arial"/>
              <a:ea typeface="Arial"/>
              <a:cs typeface="Arial"/>
              <a:sym typeface="Arial"/>
            </a:endParaRPr>
          </a:p>
          <a:p>
            <a:pPr indent="0" lvl="0" marL="0" marR="0" rtl="0" algn="l">
              <a:lnSpc>
                <a:spcPct val="100000"/>
              </a:lnSpc>
              <a:spcBef>
                <a:spcPts val="560"/>
              </a:spcBef>
              <a:spcAft>
                <a:spcPts val="0"/>
              </a:spcAft>
              <a:buNone/>
            </a:pPr>
            <a:r>
              <a:t/>
            </a:r>
            <a:endParaRPr b="1" i="0" sz="3600" u="none" cap="none" strike="noStrike">
              <a:solidFill>
                <a:schemeClr val="dk1"/>
              </a:solidFill>
              <a:latin typeface="Arial"/>
              <a:ea typeface="Arial"/>
              <a:cs typeface="Arial"/>
              <a:sym typeface="Arial"/>
            </a:endParaRPr>
          </a:p>
          <a:p>
            <a:pPr indent="0" lvl="0" marL="0" marR="0" rtl="0" algn="l">
              <a:lnSpc>
                <a:spcPct val="100000"/>
              </a:lnSpc>
              <a:spcBef>
                <a:spcPts val="560"/>
              </a:spcBef>
              <a:spcAft>
                <a:spcPts val="0"/>
              </a:spcAft>
              <a:buNone/>
            </a:pPr>
            <a:r>
              <a:rPr b="1" i="0" lang="en-US" sz="3600" u="none" cap="none" strike="noStrike">
                <a:solidFill>
                  <a:schemeClr val="dk1"/>
                </a:solidFill>
                <a:latin typeface="Arial"/>
                <a:ea typeface="Arial"/>
                <a:cs typeface="Arial"/>
                <a:sym typeface="Arial"/>
              </a:rPr>
              <a:t> </a:t>
            </a:r>
            <a:r>
              <a:rPr lang="en-US" sz="1100" u="sng">
                <a:solidFill>
                  <a:schemeClr val="hlink"/>
                </a:solidFill>
                <a:hlinkClick r:id="rId5"/>
              </a:rPr>
              <a:t>Provtillfället | Studentexamensnämnden</a:t>
            </a:r>
            <a:endParaRPr b="1" sz="1800"/>
          </a:p>
          <a:p>
            <a:pPr indent="0" lvl="0" marL="115570" marR="0" rtl="0" algn="l">
              <a:lnSpc>
                <a:spcPct val="100000"/>
              </a:lnSpc>
              <a:spcBef>
                <a:spcPts val="560"/>
              </a:spcBef>
              <a:spcAft>
                <a:spcPts val="0"/>
              </a:spcAft>
              <a:buClr>
                <a:schemeClr val="accent1"/>
              </a:buClr>
              <a:buSzPts val="1820"/>
              <a:buFont typeface="Noto Sans Symbols"/>
              <a:buNone/>
            </a:pPr>
            <a:r>
              <a:rPr lang="en-US" sz="1400" u="sng">
                <a:solidFill>
                  <a:schemeClr val="hlink"/>
                </a:solidFill>
                <a:hlinkClick r:id="rId6"/>
              </a:rPr>
              <a:t>Information till examinanderna | Studentexamensnämnden</a:t>
            </a:r>
            <a:endParaRPr sz="3100"/>
          </a:p>
          <a:p>
            <a:pPr indent="-227330" lvl="0" marL="342900" marR="0" rtl="0" algn="l">
              <a:lnSpc>
                <a:spcPct val="100000"/>
              </a:lnSpc>
              <a:spcBef>
                <a:spcPts val="560"/>
              </a:spcBef>
              <a:spcAft>
                <a:spcPts val="0"/>
              </a:spcAft>
              <a:buClr>
                <a:schemeClr val="accent1"/>
              </a:buClr>
              <a:buSzPts val="1820"/>
              <a:buFont typeface="Noto Sans Symbols"/>
              <a:buNone/>
            </a:pPr>
            <a:r>
              <a:t/>
            </a:r>
            <a:endParaRPr sz="31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8" name="Shape 128"/>
        <p:cNvGrpSpPr/>
        <p:nvPr/>
      </p:nvGrpSpPr>
      <p:grpSpPr>
        <a:xfrm>
          <a:off x="0" y="0"/>
          <a:ext cx="0" cy="0"/>
          <a:chOff x="0" y="0"/>
          <a:chExt cx="0" cy="0"/>
        </a:xfrm>
      </p:grpSpPr>
      <p:sp>
        <p:nvSpPr>
          <p:cNvPr id="129" name="Google Shape;129;p3"/>
          <p:cNvSpPr txBox="1"/>
          <p:nvPr>
            <p:ph type="title"/>
          </p:nvPr>
        </p:nvSpPr>
        <p:spPr>
          <a:xfrm>
            <a:off x="457200" y="277812"/>
            <a:ext cx="8229600" cy="63023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Clr>
                <a:schemeClr val="dk2"/>
              </a:buClr>
              <a:buSzPts val="4200"/>
              <a:buFont typeface="Garamond"/>
              <a:buNone/>
            </a:pPr>
            <a:r>
              <a:rPr b="0" i="0" lang="en-US" sz="3300" u="none">
                <a:solidFill>
                  <a:schemeClr val="dk2"/>
                </a:solidFill>
                <a:latin typeface="Garamond"/>
                <a:ea typeface="Garamond"/>
                <a:cs typeface="Garamond"/>
                <a:sym typeface="Garamond"/>
              </a:rPr>
              <a:t>Hur provet utförs</a:t>
            </a:r>
            <a:endParaRPr sz="3300"/>
          </a:p>
        </p:txBody>
      </p:sp>
      <p:sp>
        <p:nvSpPr>
          <p:cNvPr id="130" name="Google Shape;130;p3"/>
          <p:cNvSpPr txBox="1"/>
          <p:nvPr>
            <p:ph idx="1" type="body"/>
          </p:nvPr>
        </p:nvSpPr>
        <p:spPr>
          <a:xfrm>
            <a:off x="457200" y="1196975"/>
            <a:ext cx="8229600" cy="5383212"/>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accent1"/>
              </a:buClr>
              <a:buSzPts val="1560"/>
              <a:buFont typeface="Times New Roman"/>
              <a:buChar char="■"/>
            </a:pPr>
            <a:r>
              <a:rPr i="0" lang="en-US" sz="1700" u="none">
                <a:solidFill>
                  <a:schemeClr val="dk1"/>
                </a:solidFill>
                <a:latin typeface="Times New Roman"/>
                <a:ea typeface="Times New Roman"/>
                <a:cs typeface="Times New Roman"/>
                <a:sym typeface="Times New Roman"/>
              </a:rPr>
              <a:t>Du bör följa nämndens föreskrifter.</a:t>
            </a:r>
            <a:r>
              <a:rPr i="0" lang="en-US" sz="2400" u="none">
                <a:solidFill>
                  <a:schemeClr val="dk1"/>
                </a:solidFill>
                <a:latin typeface="Times New Roman"/>
                <a:ea typeface="Times New Roman"/>
                <a:cs typeface="Times New Roman"/>
                <a:sym typeface="Times New Roman"/>
              </a:rPr>
              <a:t> </a:t>
            </a:r>
            <a:endParaRPr>
              <a:latin typeface="Times New Roman"/>
              <a:ea typeface="Times New Roman"/>
              <a:cs typeface="Times New Roman"/>
              <a:sym typeface="Times New Roman"/>
            </a:endParaRPr>
          </a:p>
          <a:p>
            <a:pPr indent="-349250" lvl="0" marL="457200" rtl="0" algn="l">
              <a:lnSpc>
                <a:spcPct val="115000"/>
              </a:lnSpc>
              <a:spcBef>
                <a:spcPts val="0"/>
              </a:spcBef>
              <a:spcAft>
                <a:spcPts val="0"/>
              </a:spcAft>
              <a:buClr>
                <a:schemeClr val="dk1"/>
              </a:buClr>
              <a:buSzPts val="1900"/>
              <a:buFont typeface="Times New Roman"/>
              <a:buChar char="■"/>
            </a:pPr>
            <a:r>
              <a:rPr lang="en-US" sz="1900">
                <a:highlight>
                  <a:srgbClr val="FFFFFF"/>
                </a:highlight>
                <a:latin typeface="Times New Roman"/>
                <a:ea typeface="Times New Roman"/>
                <a:cs typeface="Times New Roman"/>
                <a:sym typeface="Times New Roman"/>
              </a:rPr>
              <a:t>Till provet bör du själv ha med dig en dator, strömsladd till den och icke-trådlösa hörlurar. Följ de anvisningar du fått från ditt gymnasium.</a:t>
            </a:r>
            <a:endParaRPr sz="1900">
              <a:highlight>
                <a:srgbClr val="FFFFFF"/>
              </a:highlight>
              <a:latin typeface="Times New Roman"/>
              <a:ea typeface="Times New Roman"/>
              <a:cs typeface="Times New Roman"/>
              <a:sym typeface="Times New Roman"/>
            </a:endParaRPr>
          </a:p>
          <a:p>
            <a:pPr indent="-349250" lvl="0" marL="457200" rtl="0" algn="l">
              <a:lnSpc>
                <a:spcPct val="115000"/>
              </a:lnSpc>
              <a:spcBef>
                <a:spcPts val="0"/>
              </a:spcBef>
              <a:spcAft>
                <a:spcPts val="0"/>
              </a:spcAft>
              <a:buClr>
                <a:schemeClr val="dk1"/>
              </a:buClr>
              <a:buSzPts val="1900"/>
              <a:buFont typeface="Times New Roman"/>
              <a:buChar char="■"/>
            </a:pPr>
            <a:r>
              <a:rPr lang="en-US" sz="1900">
                <a:highlight>
                  <a:srgbClr val="FFFFFF"/>
                </a:highlight>
                <a:latin typeface="Times New Roman"/>
                <a:ea typeface="Times New Roman"/>
                <a:cs typeface="Times New Roman"/>
                <a:sym typeface="Times New Roman"/>
              </a:rPr>
              <a:t>Du bör kunna starta din egen dator med USB-minnet.</a:t>
            </a:r>
            <a:endParaRPr sz="1900">
              <a:highlight>
                <a:srgbClr val="FFFFFF"/>
              </a:highlight>
              <a:latin typeface="Times New Roman"/>
              <a:ea typeface="Times New Roman"/>
              <a:cs typeface="Times New Roman"/>
              <a:sym typeface="Times New Roman"/>
            </a:endParaRPr>
          </a:p>
          <a:p>
            <a:pPr indent="-349250" lvl="0" marL="457200" rtl="0" algn="l">
              <a:lnSpc>
                <a:spcPct val="115000"/>
              </a:lnSpc>
              <a:spcBef>
                <a:spcPts val="0"/>
              </a:spcBef>
              <a:spcAft>
                <a:spcPts val="0"/>
              </a:spcAft>
              <a:buClr>
                <a:schemeClr val="dk1"/>
              </a:buClr>
              <a:buSzPts val="1900"/>
              <a:buFont typeface="Times New Roman"/>
              <a:buChar char="■"/>
            </a:pPr>
            <a:r>
              <a:rPr lang="en-US" sz="1900">
                <a:highlight>
                  <a:srgbClr val="FFFFFF"/>
                </a:highlight>
                <a:latin typeface="Times New Roman"/>
                <a:ea typeface="Times New Roman"/>
                <a:cs typeface="Times New Roman"/>
                <a:sym typeface="Times New Roman"/>
              </a:rPr>
              <a:t>Försäkra dig om att du i provsystemet väljer det prov du anmält dig till. Välj också rätt språkversion. Egna versioner av proven har gjorts upp för syn- och hörselskadade examinander. Om du har anmält dig till ett prov för syn- eller hörselskadade, men provet inte hittas i provsystemet, räck upp handen och vänta att en övervakare kommer till dig.</a:t>
            </a:r>
            <a:endParaRPr sz="1900">
              <a:highlight>
                <a:srgbClr val="FFFFFF"/>
              </a:highlight>
              <a:latin typeface="Times New Roman"/>
              <a:ea typeface="Times New Roman"/>
              <a:cs typeface="Times New Roman"/>
              <a:sym typeface="Times New Roman"/>
            </a:endParaRPr>
          </a:p>
          <a:p>
            <a:pPr indent="-349250" lvl="0" marL="457200" rtl="0" algn="l">
              <a:lnSpc>
                <a:spcPct val="115000"/>
              </a:lnSpc>
              <a:spcBef>
                <a:spcPts val="0"/>
              </a:spcBef>
              <a:spcAft>
                <a:spcPts val="0"/>
              </a:spcAft>
              <a:buClr>
                <a:schemeClr val="dk1"/>
              </a:buClr>
              <a:buSzPts val="1900"/>
              <a:buFont typeface="Times New Roman"/>
              <a:buChar char="■"/>
            </a:pPr>
            <a:r>
              <a:rPr b="1" lang="en-US" sz="1900">
                <a:highlight>
                  <a:srgbClr val="FFFFFF"/>
                </a:highlight>
                <a:latin typeface="Times New Roman"/>
                <a:ea typeface="Times New Roman"/>
                <a:cs typeface="Times New Roman"/>
                <a:sym typeface="Times New Roman"/>
              </a:rPr>
              <a:t>Om du gör fel prov, din provprestation blir avbruten och underkänd. Ett avbrutet prov kan inte kompenseras.</a:t>
            </a:r>
            <a:endParaRPr b="1" sz="1900">
              <a:highlight>
                <a:srgbClr val="FFFFFF"/>
              </a:highlight>
              <a:latin typeface="Times New Roman"/>
              <a:ea typeface="Times New Roman"/>
              <a:cs typeface="Times New Roman"/>
              <a:sym typeface="Times New Roman"/>
            </a:endParaRPr>
          </a:p>
          <a:p>
            <a:pPr indent="0" lvl="0" marL="457200" marR="0" rtl="0" algn="l">
              <a:lnSpc>
                <a:spcPct val="100000"/>
              </a:lnSpc>
              <a:spcBef>
                <a:spcPts val="1200"/>
              </a:spcBef>
              <a:spcAft>
                <a:spcPts val="0"/>
              </a:spcAft>
              <a:buNone/>
            </a:pPr>
            <a:r>
              <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g3ccd9b4e8bb_1_0"/>
          <p:cNvSpPr txBox="1"/>
          <p:nvPr>
            <p:ph type="title"/>
          </p:nvPr>
        </p:nvSpPr>
        <p:spPr>
          <a:xfrm>
            <a:off x="457200" y="277812"/>
            <a:ext cx="8229600" cy="11397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b="1" lang="en-US" sz="3300">
                <a:solidFill>
                  <a:srgbClr val="2D6224"/>
                </a:solidFill>
                <a:latin typeface="Arial"/>
                <a:ea typeface="Arial"/>
                <a:cs typeface="Arial"/>
                <a:sym typeface="Arial"/>
              </a:rPr>
              <a:t>Här en lista på saker att påminna SE-examinanderna om: </a:t>
            </a:r>
            <a:endParaRPr b="1" sz="6400">
              <a:solidFill>
                <a:srgbClr val="2D6224"/>
              </a:solidFill>
            </a:endParaRPr>
          </a:p>
        </p:txBody>
      </p:sp>
      <p:sp>
        <p:nvSpPr>
          <p:cNvPr id="136" name="Google Shape;136;g3ccd9b4e8bb_1_0"/>
          <p:cNvSpPr txBox="1"/>
          <p:nvPr>
            <p:ph idx="1" type="body"/>
          </p:nvPr>
        </p:nvSpPr>
        <p:spPr>
          <a:xfrm>
            <a:off x="457200" y="1127350"/>
            <a:ext cx="8229600" cy="50661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t/>
            </a:r>
            <a:endParaRPr sz="1100">
              <a:solidFill>
                <a:srgbClr val="000000"/>
              </a:solidFill>
            </a:endParaRPr>
          </a:p>
          <a:p>
            <a:pPr indent="0" lvl="0" marL="0" rtl="0" algn="l">
              <a:lnSpc>
                <a:spcPct val="115000"/>
              </a:lnSpc>
              <a:spcBef>
                <a:spcPts val="0"/>
              </a:spcBef>
              <a:spcAft>
                <a:spcPts val="0"/>
              </a:spcAft>
              <a:buNone/>
            </a:pPr>
            <a:r>
              <a:t/>
            </a:r>
            <a:endParaRPr sz="1100">
              <a:solidFill>
                <a:srgbClr val="000000"/>
              </a:solidFill>
            </a:endParaRPr>
          </a:p>
          <a:p>
            <a:pPr indent="0" lvl="0" marL="0" rtl="0" algn="l">
              <a:lnSpc>
                <a:spcPct val="115000"/>
              </a:lnSpc>
              <a:spcBef>
                <a:spcPts val="0"/>
              </a:spcBef>
              <a:spcAft>
                <a:spcPts val="0"/>
              </a:spcAft>
              <a:buNone/>
            </a:pPr>
            <a:r>
              <a:rPr b="1" lang="en-US" sz="1800">
                <a:solidFill>
                  <a:srgbClr val="000000"/>
                </a:solidFill>
              </a:rPr>
              <a:t>Dagen före skrivningen:</a:t>
            </a:r>
            <a:endParaRPr b="1" sz="1800">
              <a:solidFill>
                <a:srgbClr val="000000"/>
              </a:solidFill>
            </a:endParaRPr>
          </a:p>
          <a:p>
            <a:pPr indent="0" lvl="0" marL="0" rtl="0" algn="l">
              <a:lnSpc>
                <a:spcPct val="115000"/>
              </a:lnSpc>
              <a:spcBef>
                <a:spcPts val="0"/>
              </a:spcBef>
              <a:spcAft>
                <a:spcPts val="0"/>
              </a:spcAft>
              <a:buNone/>
            </a:pPr>
            <a:r>
              <a:t/>
            </a:r>
            <a:endParaRPr b="1" sz="1800">
              <a:solidFill>
                <a:srgbClr val="000000"/>
              </a:solidFill>
            </a:endParaRPr>
          </a:p>
          <a:p>
            <a:pPr indent="-342900" lvl="0" marL="457200" rtl="0" algn="l">
              <a:lnSpc>
                <a:spcPct val="115000"/>
              </a:lnSpc>
              <a:spcBef>
                <a:spcPts val="0"/>
              </a:spcBef>
              <a:spcAft>
                <a:spcPts val="0"/>
              </a:spcAft>
              <a:buClr>
                <a:srgbClr val="000000"/>
              </a:buClr>
              <a:buSzPts val="1800"/>
              <a:buFont typeface="Arial"/>
              <a:buChar char="●"/>
            </a:pPr>
            <a:r>
              <a:rPr lang="en-US" sz="1800">
                <a:solidFill>
                  <a:srgbClr val="000000"/>
                </a:solidFill>
              </a:rPr>
              <a:t>Stäng ner datorn (Stäng AV/Shutdown) och ladda ackun över natten till 100%. Vid behov uppdatera Windows alla uppdateringar och gör sedan Stäng AV/Shutdown.</a:t>
            </a:r>
            <a:endParaRPr sz="1800">
              <a:solidFill>
                <a:srgbClr val="000000"/>
              </a:solidFill>
            </a:endParaRPr>
          </a:p>
          <a:p>
            <a:pPr indent="-342900" lvl="0" marL="457200" rtl="0" algn="l">
              <a:lnSpc>
                <a:spcPct val="115000"/>
              </a:lnSpc>
              <a:spcBef>
                <a:spcPts val="1000"/>
              </a:spcBef>
              <a:spcAft>
                <a:spcPts val="0"/>
              </a:spcAft>
              <a:buClr>
                <a:srgbClr val="000000"/>
              </a:buClr>
              <a:buSzPts val="1800"/>
              <a:buFont typeface="Arial"/>
              <a:buChar char="●"/>
            </a:pPr>
            <a:r>
              <a:rPr lang="en-US" sz="1800">
                <a:solidFill>
                  <a:srgbClr val="000000"/>
                </a:solidFill>
              </a:rPr>
              <a:t>Om du har krångel med egna datorn (USB-portar, nätport, tangentbord, dålig acku mm) så begär lånedator, Virkby Gymnasium lånar dator för dagens SE-skrivning. </a:t>
            </a:r>
            <a:endParaRPr sz="1800">
              <a:solidFill>
                <a:srgbClr val="000000"/>
              </a:solidFill>
            </a:endParaRPr>
          </a:p>
          <a:p>
            <a:pPr indent="0" lvl="0" marL="0" rtl="0" algn="l">
              <a:spcBef>
                <a:spcPts val="100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g3ccd9b4e8bb_1_6"/>
          <p:cNvSpPr txBox="1"/>
          <p:nvPr>
            <p:ph type="title"/>
          </p:nvPr>
        </p:nvSpPr>
        <p:spPr>
          <a:xfrm>
            <a:off x="457200" y="277812"/>
            <a:ext cx="8229600" cy="11397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b="1" lang="en-US" sz="2400">
                <a:solidFill>
                  <a:srgbClr val="2D6224"/>
                </a:solidFill>
                <a:latin typeface="Arial"/>
                <a:ea typeface="Arial"/>
                <a:cs typeface="Arial"/>
                <a:sym typeface="Arial"/>
              </a:rPr>
              <a:t>Under SE-skrivningarna:</a:t>
            </a:r>
            <a:endParaRPr sz="5500">
              <a:solidFill>
                <a:srgbClr val="2D6224"/>
              </a:solidFill>
            </a:endParaRPr>
          </a:p>
        </p:txBody>
      </p:sp>
      <p:sp>
        <p:nvSpPr>
          <p:cNvPr id="142" name="Google Shape;142;g3ccd9b4e8bb_1_6"/>
          <p:cNvSpPr txBox="1"/>
          <p:nvPr>
            <p:ph idx="1" type="body"/>
          </p:nvPr>
        </p:nvSpPr>
        <p:spPr>
          <a:xfrm>
            <a:off x="457200" y="782875"/>
            <a:ext cx="8229600" cy="53481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t/>
            </a:r>
            <a:endParaRPr sz="1100">
              <a:solidFill>
                <a:srgbClr val="000000"/>
              </a:solidFill>
            </a:endParaRPr>
          </a:p>
          <a:p>
            <a:pPr indent="-323850" lvl="0" marL="457200" rtl="0" algn="l">
              <a:lnSpc>
                <a:spcPct val="115000"/>
              </a:lnSpc>
              <a:spcBef>
                <a:spcPts val="0"/>
              </a:spcBef>
              <a:spcAft>
                <a:spcPts val="0"/>
              </a:spcAft>
              <a:buClr>
                <a:srgbClr val="000000"/>
              </a:buClr>
              <a:buSzPts val="1500"/>
              <a:buFont typeface="Arial"/>
              <a:buChar char="●"/>
            </a:pPr>
            <a:r>
              <a:rPr lang="en-US" sz="1500">
                <a:solidFill>
                  <a:srgbClr val="000000"/>
                </a:solidFill>
              </a:rPr>
              <a:t>Alla studerande: SE-salen har bandande videoövervakning!</a:t>
            </a:r>
            <a:endParaRPr sz="1500">
              <a:solidFill>
                <a:srgbClr val="000000"/>
              </a:solidFill>
            </a:endParaRPr>
          </a:p>
          <a:p>
            <a:pPr indent="-323850" lvl="0" marL="457200" rtl="0" algn="l">
              <a:lnSpc>
                <a:spcPct val="115000"/>
              </a:lnSpc>
              <a:spcBef>
                <a:spcPts val="1000"/>
              </a:spcBef>
              <a:spcAft>
                <a:spcPts val="0"/>
              </a:spcAft>
              <a:buClr>
                <a:srgbClr val="FF0000"/>
              </a:buClr>
              <a:buSzPts val="1500"/>
              <a:buFont typeface="Arial"/>
              <a:buChar char="●"/>
            </a:pPr>
            <a:r>
              <a:rPr lang="en-US" sz="1500">
                <a:solidFill>
                  <a:srgbClr val="FF0000"/>
                </a:solidFill>
              </a:rPr>
              <a:t>Inga trådlösa apparater (WiFi Bluetooth etc) tas in i SE-salen, gäller också smartklockor, pulsmätare, mobiler, glasögon, mm</a:t>
            </a:r>
            <a:endParaRPr sz="1500">
              <a:solidFill>
                <a:srgbClr val="FF0000"/>
              </a:solidFill>
            </a:endParaRPr>
          </a:p>
          <a:p>
            <a:pPr indent="-323850" lvl="0" marL="457200" rtl="0" algn="l">
              <a:lnSpc>
                <a:spcPct val="115000"/>
              </a:lnSpc>
              <a:spcBef>
                <a:spcPts val="1000"/>
              </a:spcBef>
              <a:spcAft>
                <a:spcPts val="0"/>
              </a:spcAft>
              <a:buClr>
                <a:srgbClr val="000000"/>
              </a:buClr>
              <a:buSzPts val="1500"/>
              <a:buFont typeface="Arial"/>
              <a:buChar char="●"/>
            </a:pPr>
            <a:r>
              <a:rPr lang="en-US" sz="1500">
                <a:solidFill>
                  <a:srgbClr val="000000"/>
                </a:solidFill>
              </a:rPr>
              <a:t>Starta upp datorn från Power OFF-läge direkt till YTL-provmiljön från den USB-sticka Virkby Gymnasium överlåtit. På Dell F12, på HP F9, YTL:s USB-sticka ligger färdigt på ditt bord</a:t>
            </a:r>
            <a:endParaRPr sz="1500">
              <a:solidFill>
                <a:srgbClr val="000000"/>
              </a:solidFill>
            </a:endParaRPr>
          </a:p>
          <a:p>
            <a:pPr indent="-323850" lvl="0" marL="457200" rtl="0" algn="l">
              <a:lnSpc>
                <a:spcPct val="115000"/>
              </a:lnSpc>
              <a:spcBef>
                <a:spcPts val="1000"/>
              </a:spcBef>
              <a:spcAft>
                <a:spcPts val="0"/>
              </a:spcAft>
              <a:buClr>
                <a:srgbClr val="000000"/>
              </a:buClr>
              <a:buSzPts val="1500"/>
              <a:buFont typeface="Arial"/>
              <a:buChar char="●"/>
            </a:pPr>
            <a:r>
              <a:rPr lang="en-US" sz="1500">
                <a:solidFill>
                  <a:srgbClr val="000000"/>
                </a:solidFill>
              </a:rPr>
              <a:t>Om tekniska problem vid bootningen så byt genast till en lånedator som är färdigt bootad, finns Virkby Gymnasiums färdigt bootade vid ingången</a:t>
            </a:r>
            <a:endParaRPr sz="1500">
              <a:solidFill>
                <a:srgbClr val="000000"/>
              </a:solidFill>
            </a:endParaRPr>
          </a:p>
          <a:p>
            <a:pPr indent="-323850" lvl="0" marL="457200" rtl="0" algn="l">
              <a:lnSpc>
                <a:spcPct val="115000"/>
              </a:lnSpc>
              <a:spcBef>
                <a:spcPts val="1000"/>
              </a:spcBef>
              <a:spcAft>
                <a:spcPts val="0"/>
              </a:spcAft>
              <a:buClr>
                <a:srgbClr val="FF0000"/>
              </a:buClr>
              <a:buSzPts val="1500"/>
              <a:buFont typeface="Arial"/>
              <a:buChar char="●"/>
            </a:pPr>
            <a:r>
              <a:rPr lang="en-US" sz="1500">
                <a:solidFill>
                  <a:srgbClr val="FF0000"/>
                </a:solidFill>
              </a:rPr>
              <a:t>Efter att provet/proven startat får ni inte mera kommunicera med varandra på något sätt, inte ens blickar, nickar, fingertecken eller annat liknande - det anses genast som fusk av utövaren! </a:t>
            </a:r>
            <a:endParaRPr sz="1500">
              <a:solidFill>
                <a:srgbClr val="000000"/>
              </a:solidFill>
            </a:endParaRPr>
          </a:p>
          <a:p>
            <a:pPr indent="-323850" lvl="0" marL="457200" rtl="0" algn="l">
              <a:lnSpc>
                <a:spcPct val="115000"/>
              </a:lnSpc>
              <a:spcBef>
                <a:spcPts val="1000"/>
              </a:spcBef>
              <a:spcAft>
                <a:spcPts val="0"/>
              </a:spcAft>
              <a:buClr>
                <a:srgbClr val="000000"/>
              </a:buClr>
              <a:buSzPts val="1500"/>
              <a:buFont typeface="Arial"/>
              <a:buChar char="●"/>
            </a:pPr>
            <a:r>
              <a:rPr lang="en-US" sz="1500">
                <a:solidFill>
                  <a:srgbClr val="000000"/>
                </a:solidFill>
              </a:rPr>
              <a:t>Byt genast språk till svenska på både operativsystemet (Byt operativsystemet och programmen till svenska) och menyerna (SV), alla appar som kan startas får användas. Notera att i matematik så måste A-delen returneras innan B-delens program kan startas, </a:t>
            </a:r>
            <a:endParaRPr sz="1500">
              <a:solidFill>
                <a:srgbClr val="FF0000"/>
              </a:solidFill>
            </a:endParaRPr>
          </a:p>
          <a:p>
            <a:pPr indent="-323850" lvl="0" marL="457200" rtl="0" algn="l">
              <a:lnSpc>
                <a:spcPct val="115000"/>
              </a:lnSpc>
              <a:spcBef>
                <a:spcPts val="1000"/>
              </a:spcBef>
              <a:spcAft>
                <a:spcPts val="0"/>
              </a:spcAft>
              <a:buClr>
                <a:srgbClr val="000000"/>
              </a:buClr>
              <a:buSzPts val="1500"/>
              <a:buFont typeface="Arial"/>
              <a:buChar char="●"/>
            </a:pPr>
            <a:r>
              <a:rPr lang="en-US" sz="1500">
                <a:solidFill>
                  <a:srgbClr val="000000"/>
                </a:solidFill>
              </a:rPr>
              <a:t>Gör ljudtest genast då bootningen klar! Ifall det senare under provet blir problem med ljudet i en uppgift som bara kan avlyssnas en eller två gånger ska du vid tekniska </a:t>
            </a:r>
            <a:endParaRPr sz="1800">
              <a:solidFill>
                <a:srgbClr val="000000"/>
              </a:solidFill>
            </a:endParaRPr>
          </a:p>
          <a:p>
            <a:pPr indent="0" lvl="0" marL="0" rtl="0" algn="l">
              <a:spcBef>
                <a:spcPts val="100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6" name="Shape 146"/>
        <p:cNvGrpSpPr/>
        <p:nvPr/>
      </p:nvGrpSpPr>
      <p:grpSpPr>
        <a:xfrm>
          <a:off x="0" y="0"/>
          <a:ext cx="0" cy="0"/>
          <a:chOff x="0" y="0"/>
          <a:chExt cx="0" cy="0"/>
        </a:xfrm>
      </p:grpSpPr>
      <p:sp>
        <p:nvSpPr>
          <p:cNvPr id="147" name="Google Shape;147;g3ccd9b4e8bb_1_12"/>
          <p:cNvSpPr txBox="1"/>
          <p:nvPr>
            <p:ph type="title"/>
          </p:nvPr>
        </p:nvSpPr>
        <p:spPr>
          <a:xfrm>
            <a:off x="457200" y="277812"/>
            <a:ext cx="8229600" cy="11397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Clr>
                <a:schemeClr val="dk1"/>
              </a:buClr>
              <a:buSzPts val="1100"/>
              <a:buFont typeface="Arial"/>
              <a:buNone/>
            </a:pPr>
            <a:r>
              <a:rPr b="1" lang="en-US" sz="2400">
                <a:solidFill>
                  <a:srgbClr val="2D6224"/>
                </a:solidFill>
                <a:latin typeface="Arial"/>
                <a:ea typeface="Arial"/>
                <a:cs typeface="Arial"/>
                <a:sym typeface="Arial"/>
              </a:rPr>
              <a:t>Under SE-skrivningarna:</a:t>
            </a:r>
            <a:endParaRPr sz="5500">
              <a:solidFill>
                <a:srgbClr val="2D6224"/>
              </a:solidFill>
            </a:endParaRPr>
          </a:p>
          <a:p>
            <a:pPr indent="0" lvl="0" marL="0" rtl="0" algn="l">
              <a:spcBef>
                <a:spcPts val="0"/>
              </a:spcBef>
              <a:spcAft>
                <a:spcPts val="0"/>
              </a:spcAft>
              <a:buNone/>
            </a:pPr>
            <a:r>
              <a:t/>
            </a:r>
            <a:endParaRPr/>
          </a:p>
        </p:txBody>
      </p:sp>
      <p:sp>
        <p:nvSpPr>
          <p:cNvPr id="148" name="Google Shape;148;g3ccd9b4e8bb_1_12"/>
          <p:cNvSpPr txBox="1"/>
          <p:nvPr>
            <p:ph idx="1" type="body"/>
          </p:nvPr>
        </p:nvSpPr>
        <p:spPr>
          <a:xfrm>
            <a:off x="457200" y="1179525"/>
            <a:ext cx="8229600" cy="4951200"/>
          </a:xfrm>
          <a:prstGeom prst="rect">
            <a:avLst/>
          </a:prstGeom>
        </p:spPr>
        <p:txBody>
          <a:bodyPr anchorCtr="0" anchor="t" bIns="45700" lIns="91425" spcFirstLastPara="1" rIns="91425" wrap="square" tIns="45700">
            <a:noAutofit/>
          </a:bodyPr>
          <a:lstStyle/>
          <a:p>
            <a:pPr indent="-336550" lvl="0" marL="457200" rtl="0" algn="l">
              <a:lnSpc>
                <a:spcPct val="115000"/>
              </a:lnSpc>
              <a:spcBef>
                <a:spcPts val="0"/>
              </a:spcBef>
              <a:spcAft>
                <a:spcPts val="0"/>
              </a:spcAft>
              <a:buClr>
                <a:srgbClr val="000000"/>
              </a:buClr>
              <a:buSzPts val="1700"/>
              <a:buFont typeface="Arial"/>
              <a:buChar char="●"/>
            </a:pPr>
            <a:r>
              <a:rPr lang="en-US" sz="1700">
                <a:solidFill>
                  <a:srgbClr val="000000"/>
                </a:solidFill>
              </a:rPr>
              <a:t>Stora klockan vid dörren visar rätt tid, provet startas och avslutas enligt mobiltid</a:t>
            </a:r>
            <a:endParaRPr sz="1700">
              <a:solidFill>
                <a:srgbClr val="000000"/>
              </a:solidFill>
            </a:endParaRPr>
          </a:p>
          <a:p>
            <a:pPr indent="-336550" lvl="0" marL="457200" rtl="0" algn="l">
              <a:lnSpc>
                <a:spcPct val="115000"/>
              </a:lnSpc>
              <a:spcBef>
                <a:spcPts val="1000"/>
              </a:spcBef>
              <a:spcAft>
                <a:spcPts val="0"/>
              </a:spcAft>
              <a:buClr>
                <a:srgbClr val="000000"/>
              </a:buClr>
              <a:buSzPts val="1700"/>
              <a:buFont typeface="Arial"/>
              <a:buChar char="●"/>
            </a:pPr>
            <a:r>
              <a:rPr lang="en-US" sz="1700">
                <a:solidFill>
                  <a:srgbClr val="000000"/>
                </a:solidFill>
              </a:rPr>
              <a:t>Övervakarna får inte hjälpa med någonting annat än rent tekniska saker, övervakarna får inte tala med skribenterna men nog ge order</a:t>
            </a:r>
            <a:endParaRPr sz="1700">
              <a:solidFill>
                <a:srgbClr val="000000"/>
              </a:solidFill>
            </a:endParaRPr>
          </a:p>
          <a:p>
            <a:pPr indent="-336550" lvl="0" marL="457200" rtl="0" algn="l">
              <a:lnSpc>
                <a:spcPct val="115000"/>
              </a:lnSpc>
              <a:spcBef>
                <a:spcPts val="1000"/>
              </a:spcBef>
              <a:spcAft>
                <a:spcPts val="0"/>
              </a:spcAft>
              <a:buClr>
                <a:srgbClr val="000000"/>
              </a:buClr>
              <a:buSzPts val="1700"/>
              <a:buFont typeface="Arial"/>
              <a:buChar char="●"/>
            </a:pPr>
            <a:r>
              <a:rPr lang="en-US" sz="1700">
                <a:solidFill>
                  <a:srgbClr val="000000"/>
                </a:solidFill>
              </a:rPr>
              <a:t>YTL-systemet fungerar lika som Abitti, allt i provet sparas i SERVERN, inte apparnas texter</a:t>
            </a:r>
            <a:endParaRPr sz="1700">
              <a:solidFill>
                <a:srgbClr val="000000"/>
              </a:solidFill>
            </a:endParaRPr>
          </a:p>
          <a:p>
            <a:pPr indent="-336550" lvl="0" marL="457200" rtl="0" algn="l">
              <a:lnSpc>
                <a:spcPct val="115000"/>
              </a:lnSpc>
              <a:spcBef>
                <a:spcPts val="1000"/>
              </a:spcBef>
              <a:spcAft>
                <a:spcPts val="0"/>
              </a:spcAft>
              <a:buClr>
                <a:srgbClr val="000000"/>
              </a:buClr>
              <a:buSzPts val="1700"/>
              <a:buFont typeface="Arial"/>
              <a:buChar char="●"/>
            </a:pPr>
            <a:r>
              <a:rPr lang="en-US" sz="1700">
                <a:solidFill>
                  <a:srgbClr val="000000"/>
                </a:solidFill>
              </a:rPr>
              <a:t>Libreoffice Write och Calc sparar inte automatiskt, spara manuellt så du inte mister ifall strul. Efter omstart sök på Skrivbordet (desktop, blåa skärmen)</a:t>
            </a:r>
            <a:endParaRPr sz="1700">
              <a:solidFill>
                <a:srgbClr val="000000"/>
              </a:solidFill>
            </a:endParaRPr>
          </a:p>
          <a:p>
            <a:pPr indent="-336550" lvl="0" marL="457200" rtl="0" algn="l">
              <a:lnSpc>
                <a:spcPct val="115000"/>
              </a:lnSpc>
              <a:spcBef>
                <a:spcPts val="1000"/>
              </a:spcBef>
              <a:spcAft>
                <a:spcPts val="0"/>
              </a:spcAft>
              <a:buClr>
                <a:srgbClr val="000000"/>
              </a:buClr>
              <a:buSzPts val="1700"/>
              <a:buFont typeface="Arial"/>
              <a:buChar char="●"/>
            </a:pPr>
            <a:r>
              <a:rPr lang="en-US" sz="1700">
                <a:solidFill>
                  <a:srgbClr val="000000"/>
                </a:solidFill>
              </a:rPr>
              <a:t>Om du av misstag Xar provet öppnar du det igen uppe till vänster</a:t>
            </a:r>
            <a:endParaRPr sz="1700">
              <a:solidFill>
                <a:srgbClr val="000000"/>
              </a:solidFill>
            </a:endParaRPr>
          </a:p>
          <a:p>
            <a:pPr indent="-336550" lvl="0" marL="457200" rtl="0" algn="l">
              <a:lnSpc>
                <a:spcPct val="115000"/>
              </a:lnSpc>
              <a:spcBef>
                <a:spcPts val="1000"/>
              </a:spcBef>
              <a:spcAft>
                <a:spcPts val="0"/>
              </a:spcAft>
              <a:buClr>
                <a:srgbClr val="000000"/>
              </a:buClr>
              <a:buSzPts val="1700"/>
              <a:buFont typeface="Arial"/>
              <a:buChar char="●"/>
            </a:pPr>
            <a:r>
              <a:rPr lang="en-US" sz="1700">
                <a:solidFill>
                  <a:srgbClr val="000000"/>
                </a:solidFill>
              </a:rPr>
              <a:t>Ifall du försöker läsa en text i en flik och skriva svar i en annan flik är det bättre att göra dem till skilda fönster genom att ta i och dra ena fliken neråt och sedan ändra storleken på fönstren</a:t>
            </a:r>
            <a:endParaRPr sz="1700">
              <a:solidFill>
                <a:srgbClr val="000000"/>
              </a:solidFill>
            </a:endParaRPr>
          </a:p>
          <a:p>
            <a:pPr indent="0" lvl="0" marL="0" rtl="0" algn="l">
              <a:spcBef>
                <a:spcPts val="100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1_Kant">
  <a:themeElements>
    <a:clrScheme name="Kant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Kant">
  <a:themeElements>
    <a:clrScheme name="Kant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2009-10-12T07:20:50Z</dcterms:created>
  <dc:creator>veronica.sandstrom</dc:creator>
</cp:coreProperties>
</file>