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797675" cy="9926625"/>
  <p:embeddedFontLst>
    <p:embeddedFont>
      <p:font typeface="Overlock"/>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33" roundtripDataSignature="AMtx7mhdfFIXzNvrA6yGkQhkvpBTDkoI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verlock-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verlock-italic.fntdata"/><Relationship Id="rId30" Type="http://schemas.openxmlformats.org/officeDocument/2006/relationships/font" Target="fonts/Overlock-bold.fntdata"/><Relationship Id="rId11" Type="http://schemas.openxmlformats.org/officeDocument/2006/relationships/slide" Target="slides/slide4.xml"/><Relationship Id="rId33" Type="http://customschemas.google.com/relationships/presentationmetadata" Target="metadata"/><Relationship Id="rId10" Type="http://schemas.openxmlformats.org/officeDocument/2006/relationships/slide" Target="slides/slide3.xml"/><Relationship Id="rId32" Type="http://schemas.openxmlformats.org/officeDocument/2006/relationships/font" Target="fonts/Overlock-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28162"/>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i-FI"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1: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89df300749_0_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89df300749_0_0:notes"/>
          <p:cNvSpPr txBox="1"/>
          <p:nvPr>
            <p:ph idx="1" type="body"/>
          </p:nvPr>
        </p:nvSpPr>
        <p:spPr>
          <a:xfrm>
            <a:off x="679450" y="4716462"/>
            <a:ext cx="5438700" cy="446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389df300749_0_0: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89df300749_0_27: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89df300749_0_27:notes"/>
          <p:cNvSpPr txBox="1"/>
          <p:nvPr>
            <p:ph idx="1" type="body"/>
          </p:nvPr>
        </p:nvSpPr>
        <p:spPr>
          <a:xfrm>
            <a:off x="679450" y="4716462"/>
            <a:ext cx="5438700" cy="446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389df300749_0_27: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89df300749_0_8: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89df300749_0_8:notes"/>
          <p:cNvSpPr txBox="1"/>
          <p:nvPr>
            <p:ph idx="1" type="body"/>
          </p:nvPr>
        </p:nvSpPr>
        <p:spPr>
          <a:xfrm>
            <a:off x="679450" y="4716462"/>
            <a:ext cx="5438700" cy="446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389df300749_0_8: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4d5ec11bf_0_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75" name="Google Shape;175;g294d5ec11bf_0_0: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94d5ec11bf_0_0: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94df6e486f_0_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83" name="Google Shape;183;g294df6e486f_0_0: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294df6e486f_0_0: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4df6e486f_0_6: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91" name="Google Shape;191;g294df6e486f_0_6: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294df6e486f_0_6: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89df300749_0_16: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89df300749_0_16:notes"/>
          <p:cNvSpPr txBox="1"/>
          <p:nvPr>
            <p:ph idx="1" type="body"/>
          </p:nvPr>
        </p:nvSpPr>
        <p:spPr>
          <a:xfrm>
            <a:off x="679450" y="4716462"/>
            <a:ext cx="5438700" cy="446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389df300749_0_16:notes"/>
          <p:cNvSpPr txBox="1"/>
          <p:nvPr>
            <p:ph idx="12" type="sldNum"/>
          </p:nvPr>
        </p:nvSpPr>
        <p:spPr>
          <a:xfrm>
            <a:off x="3849687" y="9428162"/>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07" name="Google Shape;207;p11: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1: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8: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9: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3: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2: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4: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5: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6: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79450" y="4716462"/>
            <a:ext cx="5438775" cy="4465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7: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84978e7d66_1_0: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26" name="Google Shape;126;g384978e7d66_1_0: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384978e7d66_1_0: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84978e7d66_1_7: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34" name="Google Shape;134;g384978e7d66_1_7: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384978e7d66_1_7: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84978e7d66_1_14:notes"/>
          <p:cNvSpPr/>
          <p:nvPr>
            <p:ph idx="2" type="sldImg"/>
          </p:nvPr>
        </p:nvSpPr>
        <p:spPr>
          <a:xfrm>
            <a:off x="90487" y="744537"/>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42" name="Google Shape;142;g384978e7d66_1_14:notes"/>
          <p:cNvSpPr txBox="1"/>
          <p:nvPr>
            <p:ph idx="1" type="body"/>
          </p:nvPr>
        </p:nvSpPr>
        <p:spPr>
          <a:xfrm>
            <a:off x="679450" y="4716462"/>
            <a:ext cx="5438700" cy="446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84978e7d66_1_14: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fi-FI"/>
              <a:t>‹#›</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685800" y="1314451"/>
            <a:ext cx="7772400" cy="13722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b="1"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4"/>
          <p:cNvSpPr txBox="1"/>
          <p:nvPr>
            <p:ph idx="1" type="subTitle"/>
          </p:nvPr>
        </p:nvSpPr>
        <p:spPr>
          <a:xfrm>
            <a:off x="685800" y="2708705"/>
            <a:ext cx="7772400" cy="899700"/>
          </a:xfrm>
          <a:prstGeom prst="rect">
            <a:avLst/>
          </a:prstGeom>
          <a:noFill/>
          <a:ln>
            <a:noFill/>
          </a:ln>
        </p:spPr>
        <p:txBody>
          <a:bodyPr anchorCtr="0" anchor="t" bIns="45700" lIns="45700" spcFirstLastPara="1" rIns="45700" wrap="square" tIns="45700">
            <a:noAutofit/>
          </a:bodyPr>
          <a:lstStyle>
            <a:lvl1pPr lvl="0" marR="64008" algn="r">
              <a:lnSpc>
                <a:spcPct val="100000"/>
              </a:lnSpc>
              <a:spcBef>
                <a:spcPts val="400"/>
              </a:spcBef>
              <a:spcAft>
                <a:spcPts val="0"/>
              </a:spcAft>
              <a:buSzPts val="1836"/>
              <a:buNone/>
              <a:defRPr>
                <a:solidFill>
                  <a:schemeClr val="dk2"/>
                </a:solidFill>
              </a:defRPr>
            </a:lvl1pPr>
            <a:lvl2pPr lvl="1" algn="ctr">
              <a:lnSpc>
                <a:spcPct val="100000"/>
              </a:lnSpc>
              <a:spcBef>
                <a:spcPts val="325"/>
              </a:spcBef>
              <a:spcAft>
                <a:spcPts val="0"/>
              </a:spcAft>
              <a:buSzPts val="1800"/>
              <a:buNone/>
              <a:defRPr/>
            </a:lvl2pPr>
            <a:lvl3pPr lvl="2" algn="ctr">
              <a:lnSpc>
                <a:spcPct val="100000"/>
              </a:lnSpc>
              <a:spcBef>
                <a:spcPts val="350"/>
              </a:spcBef>
              <a:spcAft>
                <a:spcPts val="0"/>
              </a:spcAft>
              <a:buSzPts val="1800"/>
              <a:buNone/>
              <a:defRPr/>
            </a:lvl3pPr>
            <a:lvl4pPr lvl="3" algn="ctr">
              <a:lnSpc>
                <a:spcPct val="100000"/>
              </a:lnSpc>
              <a:spcBef>
                <a:spcPts val="350"/>
              </a:spcBef>
              <a:spcAft>
                <a:spcPts val="0"/>
              </a:spcAft>
              <a:buSzPts val="1800"/>
              <a:buNone/>
              <a:defRPr/>
            </a:lvl4pPr>
            <a:lvl5pPr lvl="4" algn="ctr">
              <a:lnSpc>
                <a:spcPct val="100000"/>
              </a:lnSpc>
              <a:spcBef>
                <a:spcPts val="350"/>
              </a:spcBef>
              <a:spcAft>
                <a:spcPts val="0"/>
              </a:spcAft>
              <a:buSzPts val="1800"/>
              <a:buNone/>
              <a:defRPr/>
            </a:lvl5pPr>
            <a:lvl6pPr lvl="5" algn="ctr">
              <a:lnSpc>
                <a:spcPct val="100000"/>
              </a:lnSpc>
              <a:spcBef>
                <a:spcPts val="350"/>
              </a:spcBef>
              <a:spcAft>
                <a:spcPts val="0"/>
              </a:spcAft>
              <a:buSzPts val="1800"/>
              <a:buNone/>
              <a:defRPr/>
            </a:lvl6pPr>
            <a:lvl7pPr lvl="6" algn="ctr">
              <a:lnSpc>
                <a:spcPct val="100000"/>
              </a:lnSpc>
              <a:spcBef>
                <a:spcPts val="350"/>
              </a:spcBef>
              <a:spcAft>
                <a:spcPts val="0"/>
              </a:spcAft>
              <a:buSzPts val="1800"/>
              <a:buNone/>
              <a:defRPr/>
            </a:lvl7pPr>
            <a:lvl8pPr lvl="7" algn="ctr">
              <a:lnSpc>
                <a:spcPct val="100000"/>
              </a:lnSpc>
              <a:spcBef>
                <a:spcPts val="350"/>
              </a:spcBef>
              <a:spcAft>
                <a:spcPts val="0"/>
              </a:spcAft>
              <a:buSzPts val="1800"/>
              <a:buNone/>
              <a:defRPr/>
            </a:lvl8pPr>
            <a:lvl9pPr lvl="8" algn="ctr">
              <a:lnSpc>
                <a:spcPct val="100000"/>
              </a:lnSpc>
              <a:spcBef>
                <a:spcPts val="350"/>
              </a:spcBef>
              <a:spcAft>
                <a:spcPts val="0"/>
              </a:spcAft>
              <a:buSzPts val="1800"/>
              <a:buNone/>
              <a:defRPr/>
            </a:lvl9pPr>
          </a:lstStyle>
          <a:p/>
        </p:txBody>
      </p:sp>
      <p:sp>
        <p:nvSpPr>
          <p:cNvPr id="24" name="Google Shape;24;p14"/>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4"/>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37" name="Shape 37"/>
        <p:cNvGrpSpPr/>
        <p:nvPr/>
      </p:nvGrpSpPr>
      <p:grpSpPr>
        <a:xfrm>
          <a:off x="0" y="0"/>
          <a:ext cx="0" cy="0"/>
          <a:chOff x="0" y="0"/>
          <a:chExt cx="0" cy="0"/>
        </a:xfrm>
      </p:grpSpPr>
      <p:sp>
        <p:nvSpPr>
          <p:cNvPr id="38" name="Google Shape;38;p17"/>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39" name="Google Shape;39;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7"/>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fyra innehållsdelar" type="fourObj">
  <p:cSld name="FOUR_OBJECTS">
    <p:spTree>
      <p:nvGrpSpPr>
        <p:cNvPr id="43" name="Shape 43"/>
        <p:cNvGrpSpPr/>
        <p:nvPr/>
      </p:nvGrpSpPr>
      <p:grpSpPr>
        <a:xfrm>
          <a:off x="0" y="0"/>
          <a:ext cx="0" cy="0"/>
          <a:chOff x="0" y="0"/>
          <a:chExt cx="0" cy="0"/>
        </a:xfrm>
      </p:grpSpPr>
      <p:sp>
        <p:nvSpPr>
          <p:cNvPr id="44" name="Google Shape;44;p16"/>
          <p:cNvSpPr txBox="1"/>
          <p:nvPr>
            <p:ph type="title"/>
          </p:nvPr>
        </p:nvSpPr>
        <p:spPr>
          <a:xfrm>
            <a:off x="457200" y="205978"/>
            <a:ext cx="76200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6"/>
          <p:cNvSpPr txBox="1"/>
          <p:nvPr>
            <p:ph idx="1" type="body"/>
          </p:nvPr>
        </p:nvSpPr>
        <p:spPr>
          <a:xfrm>
            <a:off x="457200" y="1200150"/>
            <a:ext cx="3733800" cy="17430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6" name="Google Shape;46;p16"/>
          <p:cNvSpPr txBox="1"/>
          <p:nvPr>
            <p:ph idx="2" type="body"/>
          </p:nvPr>
        </p:nvSpPr>
        <p:spPr>
          <a:xfrm>
            <a:off x="4343400" y="1200150"/>
            <a:ext cx="3733800" cy="17430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7" name="Google Shape;47;p16"/>
          <p:cNvSpPr txBox="1"/>
          <p:nvPr>
            <p:ph idx="3" type="body"/>
          </p:nvPr>
        </p:nvSpPr>
        <p:spPr>
          <a:xfrm>
            <a:off x="457200" y="3057525"/>
            <a:ext cx="3733800" cy="17430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8" name="Google Shape;48;p16"/>
          <p:cNvSpPr txBox="1"/>
          <p:nvPr>
            <p:ph idx="4" type="body"/>
          </p:nvPr>
        </p:nvSpPr>
        <p:spPr>
          <a:xfrm>
            <a:off x="4343400" y="3057525"/>
            <a:ext cx="3733800" cy="17430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49" name="Google Shape;49;p16"/>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ystysuora otsikko ja teksti" type="vertTitleAndTx">
  <p:cSld name="VERTICAL_TITLE_AND_VERTICAL_TEXT">
    <p:spTree>
      <p:nvGrpSpPr>
        <p:cNvPr id="52" name="Shape 52"/>
        <p:cNvGrpSpPr/>
        <p:nvPr/>
      </p:nvGrpSpPr>
      <p:grpSpPr>
        <a:xfrm>
          <a:off x="0" y="0"/>
          <a:ext cx="0" cy="0"/>
          <a:chOff x="0" y="0"/>
          <a:chExt cx="0" cy="0"/>
        </a:xfrm>
      </p:grpSpPr>
      <p:sp>
        <p:nvSpPr>
          <p:cNvPr id="53" name="Google Shape;53;p20"/>
          <p:cNvSpPr txBox="1"/>
          <p:nvPr>
            <p:ph type="title"/>
          </p:nvPr>
        </p:nvSpPr>
        <p:spPr>
          <a:xfrm rot="5400000">
            <a:off x="5635433" y="1414530"/>
            <a:ext cx="4194600" cy="1777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 type="body"/>
          </p:nvPr>
        </p:nvSpPr>
        <p:spPr>
          <a:xfrm rot="5400000">
            <a:off x="1522200" y="-859019"/>
            <a:ext cx="4194600" cy="63246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55" name="Google Shape;55;p20"/>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pystysuora teksti" type="vertTx">
  <p:cSld name="VERTICAL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rot="5400000">
            <a:off x="2927250" y="-1359053"/>
            <a:ext cx="3289500" cy="8229600"/>
          </a:xfrm>
          <a:prstGeom prst="rect">
            <a:avLst/>
          </a:prstGeom>
          <a:noFill/>
          <a:ln>
            <a:noFill/>
          </a:ln>
        </p:spPr>
        <p:txBody>
          <a:bodyPr anchorCtr="0" anchor="t" bIns="45700" lIns="91425" spcFirstLastPara="1" rIns="91425" wrap="square" tIns="45700">
            <a:noAutofit/>
          </a:bodyPr>
          <a:lstStyle>
            <a:lvl1pPr indent="-306324" lvl="0" marL="457200" algn="l">
              <a:lnSpc>
                <a:spcPct val="100000"/>
              </a:lnSpc>
              <a:spcBef>
                <a:spcPts val="400"/>
              </a:spcBef>
              <a:spcAft>
                <a:spcPts val="0"/>
              </a:spcAft>
              <a:buSzPts val="1224"/>
              <a:buChar char="?"/>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61" name="Google Shape;61;p21"/>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1"/>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ype="blank">
  <p:cSld name="BLANK">
    <p:spTree>
      <p:nvGrpSpPr>
        <p:cNvPr id="64" name="Shape 64"/>
        <p:cNvGrpSpPr/>
        <p:nvPr/>
      </p:nvGrpSpPr>
      <p:grpSpPr>
        <a:xfrm>
          <a:off x="0" y="0"/>
          <a:ext cx="0" cy="0"/>
          <a:chOff x="0" y="0"/>
          <a:chExt cx="0" cy="0"/>
        </a:xfrm>
      </p:grpSpPr>
      <p:sp>
        <p:nvSpPr>
          <p:cNvPr id="65" name="Google Shape;65;p22"/>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ollinen sisältö" type="objTx">
  <p:cSld name="OBJECT_WITH_CAPTION_TEXT">
    <p:spTree>
      <p:nvGrpSpPr>
        <p:cNvPr id="74" name="Shape 74"/>
        <p:cNvGrpSpPr/>
        <p:nvPr/>
      </p:nvGrpSpPr>
      <p:grpSpPr>
        <a:xfrm>
          <a:off x="0" y="0"/>
          <a:ext cx="0" cy="0"/>
          <a:chOff x="0" y="0"/>
          <a:chExt cx="0" cy="0"/>
        </a:xfrm>
      </p:grpSpPr>
      <p:sp>
        <p:nvSpPr>
          <p:cNvPr id="75" name="Google Shape;75;p19"/>
          <p:cNvSpPr txBox="1"/>
          <p:nvPr>
            <p:ph type="title"/>
          </p:nvPr>
        </p:nvSpPr>
        <p:spPr>
          <a:xfrm>
            <a:off x="914400" y="3657600"/>
            <a:ext cx="7481700" cy="3429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Clr>
                <a:schemeClr val="accent1"/>
              </a:buClr>
              <a:buSzPts val="2500"/>
              <a:buFont typeface="Lucida Sans"/>
              <a:buNone/>
              <a:defRPr b="0" sz="25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 type="body"/>
          </p:nvPr>
        </p:nvSpPr>
        <p:spPr>
          <a:xfrm>
            <a:off x="4419600" y="4016326"/>
            <a:ext cx="3974700" cy="6858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400"/>
              </a:spcBef>
              <a:spcAft>
                <a:spcPts val="0"/>
              </a:spcAft>
              <a:buSzPts val="1088"/>
              <a:buNone/>
              <a:defRPr sz="1600"/>
            </a:lvl1pPr>
            <a:lvl2pPr indent="-228600" lvl="1" marL="914400" algn="l">
              <a:lnSpc>
                <a:spcPct val="100000"/>
              </a:lnSpc>
              <a:spcBef>
                <a:spcPts val="325"/>
              </a:spcBef>
              <a:spcAft>
                <a:spcPts val="0"/>
              </a:spcAft>
              <a:buSzPts val="1200"/>
              <a:buNone/>
              <a:defRPr sz="1200"/>
            </a:lvl2pPr>
            <a:lvl3pPr indent="-228600" lvl="2" marL="1371600" algn="l">
              <a:lnSpc>
                <a:spcPct val="100000"/>
              </a:lnSpc>
              <a:spcBef>
                <a:spcPts val="350"/>
              </a:spcBef>
              <a:spcAft>
                <a:spcPts val="0"/>
              </a:spcAft>
              <a:buSzPts val="1000"/>
              <a:buNone/>
              <a:defRPr sz="1000"/>
            </a:lvl3pPr>
            <a:lvl4pPr indent="-228600" lvl="3" marL="1828800" algn="l">
              <a:lnSpc>
                <a:spcPct val="100000"/>
              </a:lnSpc>
              <a:spcBef>
                <a:spcPts val="350"/>
              </a:spcBef>
              <a:spcAft>
                <a:spcPts val="0"/>
              </a:spcAft>
              <a:buSzPts val="900"/>
              <a:buNone/>
              <a:defRPr sz="900"/>
            </a:lvl4pPr>
            <a:lvl5pPr indent="-228600" lvl="4" marL="2286000" algn="l">
              <a:lnSpc>
                <a:spcPct val="100000"/>
              </a:lnSpc>
              <a:spcBef>
                <a:spcPts val="350"/>
              </a:spcBef>
              <a:spcAft>
                <a:spcPts val="0"/>
              </a:spcAft>
              <a:buSzPts val="900"/>
              <a:buNone/>
              <a:defRPr sz="900"/>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77" name="Google Shape;77;p19"/>
          <p:cNvSpPr txBox="1"/>
          <p:nvPr>
            <p:ph idx="2" type="body"/>
          </p:nvPr>
        </p:nvSpPr>
        <p:spPr>
          <a:xfrm>
            <a:off x="914400" y="205740"/>
            <a:ext cx="7479900" cy="3429000"/>
          </a:xfrm>
          <a:prstGeom prst="rect">
            <a:avLst/>
          </a:prstGeom>
          <a:noFill/>
          <a:ln>
            <a:noFill/>
          </a:ln>
        </p:spPr>
        <p:txBody>
          <a:bodyPr anchorCtr="0" anchor="t" bIns="45700" lIns="91425" spcFirstLastPara="1" rIns="91425" wrap="square" tIns="45700">
            <a:noAutofit/>
          </a:bodyPr>
          <a:lstStyle>
            <a:lvl1pPr indent="-366776" lvl="0" marL="457200" algn="l">
              <a:lnSpc>
                <a:spcPct val="100000"/>
              </a:lnSpc>
              <a:spcBef>
                <a:spcPts val="400"/>
              </a:spcBef>
              <a:spcAft>
                <a:spcPts val="0"/>
              </a:spcAft>
              <a:buSzPts val="2176"/>
              <a:buChar char="?"/>
              <a:defRPr sz="3200"/>
            </a:lvl1pPr>
            <a:lvl2pPr indent="-406400" lvl="1" marL="914400" algn="l">
              <a:lnSpc>
                <a:spcPct val="100000"/>
              </a:lnSpc>
              <a:spcBef>
                <a:spcPts val="325"/>
              </a:spcBef>
              <a:spcAft>
                <a:spcPts val="0"/>
              </a:spcAft>
              <a:buSzPts val="2800"/>
              <a:buChar char="◦"/>
              <a:defRPr sz="2800"/>
            </a:lvl2pPr>
            <a:lvl3pPr indent="-381000" lvl="2" marL="1371600" algn="l">
              <a:lnSpc>
                <a:spcPct val="100000"/>
              </a:lnSpc>
              <a:spcBef>
                <a:spcPts val="350"/>
              </a:spcBef>
              <a:spcAft>
                <a:spcPts val="0"/>
              </a:spcAft>
              <a:buSzPts val="2400"/>
              <a:buChar char="●"/>
              <a:defRPr sz="2400"/>
            </a:lvl3pPr>
            <a:lvl4pPr indent="-355600" lvl="3" marL="1828800" algn="l">
              <a:lnSpc>
                <a:spcPct val="100000"/>
              </a:lnSpc>
              <a:spcBef>
                <a:spcPts val="350"/>
              </a:spcBef>
              <a:spcAft>
                <a:spcPts val="0"/>
              </a:spcAft>
              <a:buSzPts val="2000"/>
              <a:buChar char="●"/>
              <a:defRPr sz="2000"/>
            </a:lvl4pPr>
            <a:lvl5pPr indent="-355600" lvl="4" marL="2286000" algn="l">
              <a:lnSpc>
                <a:spcPct val="100000"/>
              </a:lnSpc>
              <a:spcBef>
                <a:spcPts val="350"/>
              </a:spcBef>
              <a:spcAft>
                <a:spcPts val="0"/>
              </a:spcAft>
              <a:buSzPts val="2000"/>
              <a:buChar char="●"/>
              <a:defRPr sz="2000"/>
            </a:lvl5pPr>
            <a:lvl6pPr indent="-342900" lvl="5" marL="2743200" algn="l">
              <a:lnSpc>
                <a:spcPct val="100000"/>
              </a:lnSpc>
              <a:spcBef>
                <a:spcPts val="350"/>
              </a:spcBef>
              <a:spcAft>
                <a:spcPts val="0"/>
              </a:spcAft>
              <a:buSzPts val="1800"/>
              <a:buChar char="■"/>
              <a:defRPr/>
            </a:lvl6pPr>
            <a:lvl7pPr indent="-342900" lvl="6" marL="3200400" algn="l">
              <a:lnSpc>
                <a:spcPct val="100000"/>
              </a:lnSpc>
              <a:spcBef>
                <a:spcPts val="350"/>
              </a:spcBef>
              <a:spcAft>
                <a:spcPts val="0"/>
              </a:spcAft>
              <a:buSzPts val="1800"/>
              <a:buChar char="■"/>
              <a:defRPr/>
            </a:lvl7pPr>
            <a:lvl8pPr indent="-342900" lvl="7" marL="3657600" algn="l">
              <a:lnSpc>
                <a:spcPct val="100000"/>
              </a:lnSpc>
              <a:spcBef>
                <a:spcPts val="350"/>
              </a:spcBef>
              <a:spcAft>
                <a:spcPts val="0"/>
              </a:spcAft>
              <a:buSzPts val="1800"/>
              <a:buChar char="■"/>
              <a:defRPr/>
            </a:lvl8pPr>
            <a:lvl9pPr indent="-342900" lvl="8" marL="4114800" algn="l">
              <a:lnSpc>
                <a:spcPct val="100000"/>
              </a:lnSpc>
              <a:spcBef>
                <a:spcPts val="350"/>
              </a:spcBef>
              <a:spcAft>
                <a:spcPts val="0"/>
              </a:spcAft>
              <a:buSzPts val="1800"/>
              <a:buChar char="■"/>
              <a:defRPr/>
            </a:lvl9pPr>
          </a:lstStyle>
          <a:p/>
        </p:txBody>
      </p:sp>
      <p:sp>
        <p:nvSpPr>
          <p:cNvPr id="78" name="Google Shape;78;p19"/>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9"/>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a:off x="0" y="3498056"/>
            <a:ext cx="915030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grpSp>
        <p:nvGrpSpPr>
          <p:cNvPr id="11" name="Google Shape;11;p13"/>
          <p:cNvGrpSpPr/>
          <p:nvPr/>
        </p:nvGrpSpPr>
        <p:grpSpPr>
          <a:xfrm>
            <a:off x="-12192" y="3714740"/>
            <a:ext cx="9161963" cy="1433508"/>
            <a:chOff x="-12783" y="4832896"/>
            <a:chExt cx="9162879" cy="2032192"/>
          </a:xfrm>
        </p:grpSpPr>
        <p:sp>
          <p:nvSpPr>
            <p:cNvPr id="12" name="Google Shape;12;p13"/>
            <p:cNvSpPr/>
            <p:nvPr/>
          </p:nvSpPr>
          <p:spPr>
            <a:xfrm>
              <a:off x="1687032" y="4832896"/>
              <a:ext cx="7456968" cy="518176"/>
            </a:xfrm>
            <a:custGeom>
              <a:rect b="b" l="l" r="r" t="t"/>
              <a:pathLst>
                <a:path extrusionOk="0" h="367" w="4697">
                  <a:moveTo>
                    <a:pt x="4697" y="0"/>
                  </a:moveTo>
                  <a:lnTo>
                    <a:pt x="4697" y="367"/>
                  </a:lnTo>
                  <a:lnTo>
                    <a:pt x="0" y="218"/>
                  </a:lnTo>
                  <a:lnTo>
                    <a:pt x="4697" y="0"/>
                  </a:lnTo>
                  <a:close/>
                </a:path>
              </a:pathLst>
            </a:custGeom>
            <a:solidFill>
              <a:srgbClr val="9FCBDC">
                <a:alpha val="3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13" name="Google Shape;13;p13"/>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14" name="Google Shape;14;p13"/>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alibri"/>
                <a:buNone/>
              </a:pPr>
              <a:r>
                <a:t/>
              </a:r>
              <a:endParaRPr b="0" i="0" sz="4400" u="none" cap="none" strike="noStrike">
                <a:solidFill>
                  <a:schemeClr val="lt1"/>
                </a:solidFill>
                <a:latin typeface="Lucida Sans"/>
                <a:ea typeface="Lucida Sans"/>
                <a:cs typeface="Lucida Sans"/>
                <a:sym typeface="Lucida Sans"/>
              </a:endParaRPr>
            </a:p>
          </p:txBody>
        </p:sp>
        <p:pic>
          <p:nvPicPr>
            <p:cNvPr id="15" name="Google Shape;15;p13"/>
            <p:cNvPicPr preferRelativeResize="0"/>
            <p:nvPr/>
          </p:nvPicPr>
          <p:blipFill rotWithShape="1">
            <a:blip r:embed="rId2">
              <a:alphaModFix/>
            </a:blip>
            <a:srcRect b="0" l="0" r="0" t="0"/>
            <a:stretch/>
          </p:blipFill>
          <p:spPr>
            <a:xfrm>
              <a:off x="-12783" y="4875025"/>
              <a:ext cx="9162879" cy="855546"/>
            </a:xfrm>
            <a:prstGeom prst="rect">
              <a:avLst/>
            </a:prstGeom>
            <a:noFill/>
            <a:ln>
              <a:noFill/>
            </a:ln>
          </p:spPr>
        </p:pic>
      </p:grpSp>
      <p:sp>
        <p:nvSpPr>
          <p:cNvPr id="16" name="Google Shape;16;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9pPr>
          </a:lstStyle>
          <a:p/>
        </p:txBody>
      </p:sp>
      <p:sp>
        <p:nvSpPr>
          <p:cNvPr id="17" name="Google Shape;17;p13"/>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lnSpc>
                <a:spcPct val="100000"/>
              </a:lnSpc>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8" name="Google Shape;18;p13"/>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9" name="Google Shape;19;p13"/>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20" name="Google Shape;20;p13"/>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FFFFFF"/>
              </a:buClr>
              <a:buSzPts val="1000"/>
              <a:buFont typeface="Calibri"/>
              <a:buNone/>
              <a:defRPr b="0" i="0" sz="10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15"/>
          <p:cNvSpPr/>
          <p:nvPr/>
        </p:nvSpPr>
        <p:spPr>
          <a:xfrm>
            <a:off x="500062" y="4458890"/>
            <a:ext cx="4940306" cy="690563"/>
          </a:xfrm>
          <a:custGeom>
            <a:rect b="b" l="l" r="r" t="t"/>
            <a:pathLst>
              <a:path extrusionOk="0" h="337" w="7485">
                <a:moveTo>
                  <a:pt x="0" y="2"/>
                </a:moveTo>
                <a:lnTo>
                  <a:pt x="7485" y="337"/>
                </a:lnTo>
                <a:lnTo>
                  <a:pt x="5558" y="337"/>
                </a:lnTo>
                <a:lnTo>
                  <a:pt x="1" y="0"/>
                </a:lnTo>
              </a:path>
            </a:pathLst>
          </a:custGeom>
          <a:solidFill>
            <a:srgbClr val="9FCBDC">
              <a:alpha val="3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29" name="Google Shape;29;p15"/>
          <p:cNvSpPr/>
          <p:nvPr/>
        </p:nvSpPr>
        <p:spPr>
          <a:xfrm>
            <a:off x="485775" y="4454128"/>
            <a:ext cx="3690941" cy="700088"/>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30" name="Google Shape;30;p15"/>
          <p:cNvSpPr/>
          <p:nvPr/>
        </p:nvSpPr>
        <p:spPr>
          <a:xfrm>
            <a:off x="-6042" y="4343440"/>
            <a:ext cx="3402300" cy="810600"/>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Calibri"/>
              <a:buNone/>
            </a:pPr>
            <a:r>
              <a:t/>
            </a:r>
            <a:endParaRPr b="0" i="0" sz="4400" u="none" cap="none" strike="noStrike">
              <a:solidFill>
                <a:schemeClr val="lt1"/>
              </a:solidFill>
              <a:latin typeface="Lucida Sans"/>
              <a:ea typeface="Lucida Sans"/>
              <a:cs typeface="Lucida Sans"/>
              <a:sym typeface="Lucida Sans"/>
            </a:endParaRPr>
          </a:p>
        </p:txBody>
      </p:sp>
      <p:pic>
        <p:nvPicPr>
          <p:cNvPr id="31" name="Google Shape;31;p15"/>
          <p:cNvPicPr preferRelativeResize="0"/>
          <p:nvPr/>
        </p:nvPicPr>
        <p:blipFill rotWithShape="1">
          <a:blip r:embed="rId2">
            <a:alphaModFix/>
          </a:blip>
          <a:srcRect b="0" l="0" r="0" t="0"/>
          <a:stretch/>
        </p:blipFill>
        <p:spPr>
          <a:xfrm>
            <a:off x="-19050" y="4333875"/>
            <a:ext cx="2565797" cy="823913"/>
          </a:xfrm>
          <a:prstGeom prst="rect">
            <a:avLst/>
          </a:prstGeom>
          <a:noFill/>
          <a:ln>
            <a:noFill/>
          </a:ln>
        </p:spPr>
      </p:pic>
      <p:sp>
        <p:nvSpPr>
          <p:cNvPr id="32" name="Google Shape;32;p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9pPr>
          </a:lstStyle>
          <a:p/>
        </p:txBody>
      </p:sp>
      <p:sp>
        <p:nvSpPr>
          <p:cNvPr id="33" name="Google Shape;33;p15"/>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lnSpc>
                <a:spcPct val="100000"/>
              </a:lnSpc>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34" name="Google Shape;34;p15"/>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35" name="Google Shape;35;p15"/>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36" name="Google Shape;36;p15"/>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8" name="Shape 68"/>
        <p:cNvGrpSpPr/>
        <p:nvPr/>
      </p:nvGrpSpPr>
      <p:grpSpPr>
        <a:xfrm>
          <a:off x="0" y="0"/>
          <a:ext cx="0" cy="0"/>
          <a:chOff x="0" y="0"/>
          <a:chExt cx="0" cy="0"/>
        </a:xfrm>
      </p:grpSpPr>
      <p:sp>
        <p:nvSpPr>
          <p:cNvPr id="69" name="Google Shape;69;p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1pPr>
            <a:lvl2pPr lvl="1"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1" i="0" sz="4100" u="none" cap="none" strike="noStrike">
                <a:solidFill>
                  <a:schemeClr val="dk2"/>
                </a:solidFill>
                <a:latin typeface="Lucida Sans"/>
                <a:ea typeface="Lucida Sans"/>
                <a:cs typeface="Lucida Sans"/>
                <a:sym typeface="Lucida Sans"/>
              </a:defRPr>
            </a:lvl9pPr>
          </a:lstStyle>
          <a:p/>
        </p:txBody>
      </p:sp>
      <p:sp>
        <p:nvSpPr>
          <p:cNvPr id="70" name="Google Shape;70;p18"/>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lnSpc>
                <a:spcPct val="100000"/>
              </a:lnSpc>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lnSpc>
                <a:spcPct val="100000"/>
              </a:lnSpc>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71" name="Google Shape;71;p18"/>
          <p:cNvSpPr txBox="1"/>
          <p:nvPr>
            <p:ph idx="10" type="dt"/>
          </p:nvPr>
        </p:nvSpPr>
        <p:spPr>
          <a:xfrm>
            <a:off x="6727825" y="4806553"/>
            <a:ext cx="19194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2" name="Google Shape;72;p18"/>
          <p:cNvSpPr txBox="1"/>
          <p:nvPr>
            <p:ph idx="11" type="ftr"/>
          </p:nvPr>
        </p:nvSpPr>
        <p:spPr>
          <a:xfrm>
            <a:off x="4379912" y="4806553"/>
            <a:ext cx="2351100" cy="273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3" name="Google Shape;73;p18"/>
          <p:cNvSpPr txBox="1"/>
          <p:nvPr>
            <p:ph idx="12" type="sldNum"/>
          </p:nvPr>
        </p:nvSpPr>
        <p:spPr>
          <a:xfrm>
            <a:off x="8647112" y="4806553"/>
            <a:ext cx="366600" cy="2739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lioppilastutkinto.fi/sv/utforandet-av-examen/anmalan/examensavgifter"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lioppilastutkinto.fi/sv/utforandet-av-examen/provdagar/provdagarna-varen-2026" TargetMode="External"/><Relationship Id="rId4" Type="http://schemas.openxmlformats.org/officeDocument/2006/relationships/hyperlink" Target="https://www.ylioppilastutkinto.fi/sv/utforandet-av-examen/provdagar/provdagarna-hosten-2026" TargetMode="External"/><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lioppilastutkinto.fi/sv/utforandet-av-examen"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lioppilastutkinto.fi/sv/verkstallandet-av-examen/foreskrifter-och-anvisningar/allmanna-foreskrifter-och-anvisningar"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peda.net/lohja/lukiokoulutus/virkby-gymnasium" TargetMode="External"/><Relationship Id="rId4" Type="http://schemas.openxmlformats.org/officeDocument/2006/relationships/hyperlink" Target="https://peda.net/lohja/lukiokoulutus/virkby-gymnasium/studier-vid-vg/hfs?session-tdid=f6a53e0b-5433-46af-a958-fabee83adecc" TargetMode="External"/><Relationship Id="rId5" Type="http://schemas.openxmlformats.org/officeDocument/2006/relationships/hyperlink" Target="https://peda.net/lohja/lukiokoulutus/virkby-gymnasium/studier-vid-vg/kursbricka" TargetMode="External"/><Relationship Id="rId6" Type="http://schemas.openxmlformats.org/officeDocument/2006/relationships/hyperlink" Target="https://slice.fi/" TargetMode="External"/><Relationship Id="rId7"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1.jpg"/><Relationship Id="rId6" Type="http://schemas.openxmlformats.org/officeDocument/2006/relationships/image" Target="../media/image17.jpg"/><Relationship Id="rId7"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hyperlink" Target="https://peda.net/lohja/lukiokoulutus/virkby-gymnasium" TargetMode="External"/><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oph.fi/sites/default/files/documents/sve-lops-esite-rgb-sivu-kerrallaan2_0.pdf"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gnetkurser.com/"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eperusteet.opintopolku.fi/#/sv/lukiokoulutus/6828810/tekstikappale/6828911" TargetMode="External"/><Relationship Id="rId4" Type="http://schemas.openxmlformats.org/officeDocument/2006/relationships/hyperlink" Target="https://www.oph.fi/sv/nyheter/2025/stodet-larande-och-specialundervisningen-i-gymnasiet-fornyas-ratten-till-stod-starks" TargetMode="External"/><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idx="4294967295" type="ctrTitle"/>
          </p:nvPr>
        </p:nvSpPr>
        <p:spPr>
          <a:xfrm>
            <a:off x="1042988" y="1378819"/>
            <a:ext cx="6121500" cy="21651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860"/>
              <a:buFont typeface="Calibri"/>
              <a:buNone/>
            </a:pPr>
            <a:br>
              <a:rPr b="1" i="0" lang="fi-FI" sz="4860" u="none" cap="none" strike="noStrike">
                <a:solidFill>
                  <a:schemeClr val="dk2"/>
                </a:solidFill>
                <a:latin typeface="Calibri"/>
                <a:ea typeface="Calibri"/>
                <a:cs typeface="Calibri"/>
                <a:sym typeface="Calibri"/>
              </a:rPr>
            </a:br>
            <a:br>
              <a:rPr b="1" i="0" lang="fi-FI" sz="4860" u="none" cap="none" strike="noStrike">
                <a:solidFill>
                  <a:schemeClr val="dk2"/>
                </a:solidFill>
                <a:latin typeface="Calibri"/>
                <a:ea typeface="Calibri"/>
                <a:cs typeface="Calibri"/>
                <a:sym typeface="Calibri"/>
              </a:rPr>
            </a:br>
            <a:br>
              <a:rPr b="1" i="0" lang="fi-FI" sz="4860" u="none" cap="none" strike="noStrike">
                <a:solidFill>
                  <a:schemeClr val="dk2"/>
                </a:solidFill>
                <a:latin typeface="Calibri"/>
                <a:ea typeface="Calibri"/>
                <a:cs typeface="Calibri"/>
                <a:sym typeface="Calibri"/>
              </a:rPr>
            </a:br>
            <a:br>
              <a:rPr b="1" i="0" lang="fi-FI" sz="4860" u="none" cap="none" strike="noStrike">
                <a:solidFill>
                  <a:schemeClr val="dk2"/>
                </a:solidFill>
                <a:latin typeface="Calibri"/>
                <a:ea typeface="Calibri"/>
                <a:cs typeface="Calibri"/>
                <a:sym typeface="Calibri"/>
              </a:rPr>
            </a:br>
            <a:r>
              <a:rPr b="1" i="0" lang="fi-FI" sz="3060" u="none" cap="none" strike="noStrike">
                <a:solidFill>
                  <a:schemeClr val="dk2"/>
                </a:solidFill>
                <a:latin typeface="Calibri"/>
                <a:ea typeface="Calibri"/>
                <a:cs typeface="Calibri"/>
                <a:sym typeface="Calibri"/>
              </a:rPr>
              <a:t>Virkby gymnasium</a:t>
            </a:r>
            <a:br>
              <a:rPr b="1" i="0" lang="fi-FI" sz="3060" u="none" cap="none" strike="noStrike">
                <a:solidFill>
                  <a:schemeClr val="dk2"/>
                </a:solidFill>
                <a:latin typeface="Calibri"/>
                <a:ea typeface="Calibri"/>
                <a:cs typeface="Calibri"/>
                <a:sym typeface="Calibri"/>
              </a:rPr>
            </a:br>
            <a:br>
              <a:rPr b="1" i="0" lang="fi-FI" sz="3060" u="none" cap="none" strike="noStrike">
                <a:solidFill>
                  <a:schemeClr val="dk2"/>
                </a:solidFill>
                <a:latin typeface="Calibri"/>
                <a:ea typeface="Calibri"/>
                <a:cs typeface="Calibri"/>
                <a:sym typeface="Calibri"/>
              </a:rPr>
            </a:br>
            <a:r>
              <a:rPr b="1" i="0" lang="fi-FI" sz="1800" u="none" cap="none" strike="noStrike">
                <a:solidFill>
                  <a:schemeClr val="dk2"/>
                </a:solidFill>
                <a:latin typeface="Calibri"/>
                <a:ea typeface="Calibri"/>
                <a:cs typeface="Calibri"/>
                <a:sym typeface="Calibri"/>
              </a:rPr>
              <a:t>God stämning</a:t>
            </a:r>
            <a:br>
              <a:rPr b="1" i="0" lang="fi-FI" sz="1800" u="none" cap="none" strike="noStrike">
                <a:solidFill>
                  <a:schemeClr val="dk2"/>
                </a:solidFill>
                <a:latin typeface="Calibri"/>
                <a:ea typeface="Calibri"/>
                <a:cs typeface="Calibri"/>
                <a:sym typeface="Calibri"/>
              </a:rPr>
            </a:br>
            <a:r>
              <a:rPr b="1" i="0" lang="fi-FI" sz="1800" u="none" cap="none" strike="noStrike">
                <a:solidFill>
                  <a:schemeClr val="dk2"/>
                </a:solidFill>
                <a:latin typeface="Calibri"/>
                <a:ea typeface="Calibri"/>
                <a:cs typeface="Calibri"/>
                <a:sym typeface="Calibri"/>
              </a:rPr>
              <a:t>God undervisning</a:t>
            </a:r>
            <a:br>
              <a:rPr b="1" i="0" lang="fi-FI" sz="1800" u="none" cap="none" strike="noStrike">
                <a:solidFill>
                  <a:schemeClr val="dk2"/>
                </a:solidFill>
                <a:latin typeface="Calibri"/>
                <a:ea typeface="Calibri"/>
                <a:cs typeface="Calibri"/>
                <a:sym typeface="Calibri"/>
              </a:rPr>
            </a:br>
            <a:r>
              <a:rPr b="1" i="0" lang="fi-FI" sz="1800" u="none" cap="none" strike="noStrike">
                <a:solidFill>
                  <a:schemeClr val="dk2"/>
                </a:solidFill>
                <a:latin typeface="Calibri"/>
                <a:ea typeface="Calibri"/>
                <a:cs typeface="Calibri"/>
                <a:sym typeface="Calibri"/>
              </a:rPr>
              <a:t>Goda resultat</a:t>
            </a:r>
            <a:br>
              <a:rPr b="1" i="0" lang="fi-FI" sz="1800" u="none" cap="none" strike="noStrike">
                <a:solidFill>
                  <a:schemeClr val="dk2"/>
                </a:solidFill>
                <a:latin typeface="Calibri"/>
                <a:ea typeface="Calibri"/>
                <a:cs typeface="Calibri"/>
                <a:sym typeface="Calibri"/>
              </a:rPr>
            </a:br>
            <a:br>
              <a:rPr b="1" i="0" lang="fi-FI" sz="1800" u="none" cap="none" strike="noStrike">
                <a:solidFill>
                  <a:schemeClr val="dk2"/>
                </a:solidFill>
                <a:latin typeface="Calibri"/>
                <a:ea typeface="Calibri"/>
                <a:cs typeface="Calibri"/>
                <a:sym typeface="Calibri"/>
              </a:rPr>
            </a:br>
            <a:br>
              <a:rPr b="1" i="0" lang="fi-FI" sz="1170" u="none" cap="none" strike="noStrike">
                <a:solidFill>
                  <a:schemeClr val="dk2"/>
                </a:solidFill>
                <a:latin typeface="Calibri"/>
                <a:ea typeface="Calibri"/>
                <a:cs typeface="Calibri"/>
                <a:sym typeface="Calibri"/>
              </a:rPr>
            </a:br>
            <a:br>
              <a:rPr b="1" i="0" lang="fi-FI" sz="1440" u="none" cap="none" strike="noStrike">
                <a:solidFill>
                  <a:schemeClr val="dk2"/>
                </a:solidFill>
                <a:latin typeface="Calibri"/>
                <a:ea typeface="Calibri"/>
                <a:cs typeface="Calibri"/>
                <a:sym typeface="Calibri"/>
              </a:rPr>
            </a:br>
            <a:endParaRPr b="1" i="0" sz="1440" u="none" cap="none" strike="noStrike">
              <a:solidFill>
                <a:schemeClr val="dk2"/>
              </a:solidFill>
              <a:latin typeface="Calibri"/>
              <a:ea typeface="Calibri"/>
              <a:cs typeface="Calibri"/>
              <a:sym typeface="Calibri"/>
            </a:endParaRPr>
          </a:p>
        </p:txBody>
      </p:sp>
      <p:sp>
        <p:nvSpPr>
          <p:cNvPr id="86" name="Google Shape;86;p1"/>
          <p:cNvSpPr txBox="1"/>
          <p:nvPr>
            <p:ph idx="1" type="subTitle"/>
          </p:nvPr>
        </p:nvSpPr>
        <p:spPr>
          <a:xfrm>
            <a:off x="685800" y="3651647"/>
            <a:ext cx="7558200" cy="1134600"/>
          </a:xfrm>
          <a:prstGeom prst="rect">
            <a:avLst/>
          </a:prstGeom>
          <a:noFill/>
          <a:ln>
            <a:noFill/>
          </a:ln>
        </p:spPr>
        <p:txBody>
          <a:bodyPr anchorCtr="0" anchor="t" bIns="45700" lIns="45700" spcFirstLastPara="1" rIns="45700" wrap="square" tIns="45700">
            <a:noAutofit/>
          </a:bodyPr>
          <a:lstStyle/>
          <a:p>
            <a:pPr indent="0" lvl="0" marL="0" rtl="0" algn="r">
              <a:lnSpc>
                <a:spcPct val="60000"/>
              </a:lnSpc>
              <a:spcBef>
                <a:spcPts val="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680"/>
              <a:buNone/>
            </a:pPr>
            <a:r>
              <a:t/>
            </a:r>
            <a:endParaRPr b="0" i="0" sz="10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680"/>
              <a:buNone/>
            </a:pPr>
            <a:r>
              <a:t/>
            </a:r>
            <a:endParaRPr b="0" i="0" sz="10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a:p>
            <a:pPr indent="0" lvl="0" marL="0" rtl="0" algn="r">
              <a:lnSpc>
                <a:spcPct val="60000"/>
              </a:lnSpc>
              <a:spcBef>
                <a:spcPts val="400"/>
              </a:spcBef>
              <a:spcAft>
                <a:spcPts val="0"/>
              </a:spcAft>
              <a:buSzPts val="204"/>
              <a:buNone/>
            </a:pPr>
            <a:r>
              <a:rPr b="0" i="0" lang="fi-FI" sz="300" u="none">
                <a:solidFill>
                  <a:srgbClr val="8E8D8C"/>
                </a:solidFill>
                <a:latin typeface="Lucida Sans"/>
                <a:ea typeface="Lucida Sans"/>
                <a:cs typeface="Lucida Sans"/>
                <a:sym typeface="Lucida Sans"/>
              </a:rPr>
              <a:t>                                                     </a:t>
            </a:r>
            <a:endParaRPr/>
          </a:p>
          <a:p>
            <a:pPr indent="0" lvl="0" marL="0" marR="64008" rtl="0" algn="r">
              <a:lnSpc>
                <a:spcPct val="100000"/>
              </a:lnSpc>
              <a:spcBef>
                <a:spcPts val="400"/>
              </a:spcBef>
              <a:spcAft>
                <a:spcPts val="0"/>
              </a:spcAft>
              <a:buSzPts val="204"/>
              <a:buNone/>
            </a:pPr>
            <a:r>
              <a:t/>
            </a:r>
            <a:endParaRPr b="0" i="0" sz="300" u="none">
              <a:solidFill>
                <a:srgbClr val="8E8D8C"/>
              </a:solidFill>
              <a:latin typeface="Lucida Sans"/>
              <a:ea typeface="Lucida Sans"/>
              <a:cs typeface="Lucida Sans"/>
              <a:sym typeface="Lucida Sans"/>
            </a:endParaRPr>
          </a:p>
        </p:txBody>
      </p:sp>
      <p:pic>
        <p:nvPicPr>
          <p:cNvPr id="87" name="Google Shape;87;p1"/>
          <p:cNvPicPr preferRelativeResize="0"/>
          <p:nvPr/>
        </p:nvPicPr>
        <p:blipFill rotWithShape="1">
          <a:blip r:embed="rId3">
            <a:alphaModFix/>
          </a:blip>
          <a:srcRect b="0" l="0" r="0" t="0"/>
          <a:stretch/>
        </p:blipFill>
        <p:spPr>
          <a:xfrm>
            <a:off x="6239225" y="918325"/>
            <a:ext cx="2286000" cy="205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89df300749_0_0"/>
          <p:cNvSpPr txBox="1"/>
          <p:nvPr>
            <p:ph idx="1" type="body"/>
          </p:nvPr>
        </p:nvSpPr>
        <p:spPr>
          <a:xfrm>
            <a:off x="386850" y="1063378"/>
            <a:ext cx="8229600" cy="33945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sz="1500">
              <a:highlight>
                <a:srgbClr val="FFFFFF"/>
              </a:highlight>
              <a:latin typeface="Times New Roman"/>
              <a:ea typeface="Times New Roman"/>
              <a:cs typeface="Times New Roman"/>
              <a:sym typeface="Times New Roman"/>
            </a:endParaRPr>
          </a:p>
          <a:p>
            <a:pPr indent="0" lvl="0" marL="0" rtl="0" algn="l">
              <a:spcBef>
                <a:spcPts val="400"/>
              </a:spcBef>
              <a:spcAft>
                <a:spcPts val="0"/>
              </a:spcAft>
              <a:buNone/>
            </a:pPr>
            <a:r>
              <a:rPr lang="fi-FI" sz="1500">
                <a:highlight>
                  <a:srgbClr val="FFFFFF"/>
                </a:highlight>
                <a:latin typeface="Times New Roman"/>
                <a:ea typeface="Times New Roman"/>
                <a:cs typeface="Times New Roman"/>
                <a:sym typeface="Times New Roman"/>
              </a:rPr>
              <a:t>När du anmäler dig till studentexamen, följ de anmälningstider som ges av gymnasiet. Till vårens examen sker anmälan senast 1.12, till höstens examen senast 5.6. Anmälan är alltid bindande.</a:t>
            </a:r>
            <a:endParaRPr sz="1500">
              <a:highlight>
                <a:srgbClr val="FFFFFF"/>
              </a:highlight>
              <a:latin typeface="Times New Roman"/>
              <a:ea typeface="Times New Roman"/>
              <a:cs typeface="Times New Roman"/>
              <a:sym typeface="Times New Roman"/>
            </a:endParaRPr>
          </a:p>
          <a:p>
            <a:pPr indent="0" lvl="0" marL="0" rtl="0" algn="l">
              <a:spcBef>
                <a:spcPts val="400"/>
              </a:spcBef>
              <a:spcAft>
                <a:spcPts val="0"/>
              </a:spcAft>
              <a:buNone/>
            </a:pPr>
            <a:r>
              <a:t/>
            </a:r>
            <a:endParaRPr sz="1500">
              <a:highlight>
                <a:srgbClr val="FFFFFF"/>
              </a:highlight>
              <a:latin typeface="Times New Roman"/>
              <a:ea typeface="Times New Roman"/>
              <a:cs typeface="Times New Roman"/>
              <a:sym typeface="Times New Roman"/>
            </a:endParaRPr>
          </a:p>
          <a:p>
            <a:pPr indent="0" lvl="0" marL="0" rtl="0" algn="l">
              <a:spcBef>
                <a:spcPts val="400"/>
              </a:spcBef>
              <a:spcAft>
                <a:spcPts val="0"/>
              </a:spcAft>
              <a:buNone/>
            </a:pPr>
            <a:r>
              <a:rPr lang="fi-FI" sz="1500">
                <a:highlight>
                  <a:srgbClr val="FFFFFF"/>
                </a:highlight>
                <a:latin typeface="Times New Roman"/>
                <a:ea typeface="Times New Roman"/>
                <a:cs typeface="Times New Roman"/>
                <a:sym typeface="Times New Roman"/>
              </a:rPr>
              <a:t>Virkby gymnasium vill ha in  anmälningarna senast</a:t>
            </a:r>
            <a:endParaRPr sz="1500">
              <a:highlight>
                <a:srgbClr val="FFFFFF"/>
              </a:highlight>
              <a:latin typeface="Times New Roman"/>
              <a:ea typeface="Times New Roman"/>
              <a:cs typeface="Times New Roman"/>
              <a:sym typeface="Times New Roman"/>
            </a:endParaRPr>
          </a:p>
          <a:p>
            <a:pPr indent="-323850" lvl="0" marL="457200" rtl="0" algn="l">
              <a:spcBef>
                <a:spcPts val="400"/>
              </a:spcBef>
              <a:spcAft>
                <a:spcPts val="0"/>
              </a:spcAft>
              <a:buSzPts val="1500"/>
              <a:buFont typeface="Times New Roman"/>
              <a:buChar char="-"/>
            </a:pPr>
            <a:r>
              <a:rPr lang="fi-FI" sz="1500">
                <a:highlight>
                  <a:srgbClr val="FFFFFF"/>
                </a:highlight>
                <a:latin typeface="Times New Roman"/>
                <a:ea typeface="Times New Roman"/>
                <a:cs typeface="Times New Roman"/>
                <a:sym typeface="Times New Roman"/>
              </a:rPr>
              <a:t>27.11.2025 (i Wilma och på papper med underskrift)</a:t>
            </a:r>
            <a:endParaRPr sz="1500">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Char char="-"/>
            </a:pPr>
            <a:r>
              <a:rPr lang="fi-FI" sz="1500">
                <a:highlight>
                  <a:srgbClr val="FFFFFF"/>
                </a:highlight>
                <a:latin typeface="Times New Roman"/>
                <a:ea typeface="Times New Roman"/>
                <a:cs typeface="Times New Roman"/>
                <a:sym typeface="Times New Roman"/>
              </a:rPr>
              <a:t>29.5.2026 </a:t>
            </a:r>
            <a:r>
              <a:rPr lang="fi-FI" sz="1500">
                <a:highlight>
                  <a:srgbClr val="FFFFFF"/>
                </a:highlight>
                <a:latin typeface="Times New Roman"/>
                <a:ea typeface="Times New Roman"/>
                <a:cs typeface="Times New Roman"/>
                <a:sym typeface="Times New Roman"/>
              </a:rPr>
              <a:t>(i Wilma och på papper med underskrift)</a:t>
            </a:r>
            <a:endParaRPr sz="1500">
              <a:highlight>
                <a:srgbClr val="FFFFFF"/>
              </a:highlight>
              <a:latin typeface="Times New Roman"/>
              <a:ea typeface="Times New Roman"/>
              <a:cs typeface="Times New Roman"/>
              <a:sym typeface="Times New Roman"/>
            </a:endParaRPr>
          </a:p>
          <a:p>
            <a:pPr indent="0" lvl="0" marL="0" rtl="0" algn="l">
              <a:spcBef>
                <a:spcPts val="400"/>
              </a:spcBef>
              <a:spcAft>
                <a:spcPts val="0"/>
              </a:spcAft>
              <a:buNone/>
            </a:pPr>
            <a:r>
              <a:t/>
            </a:r>
            <a:endParaRPr sz="1500">
              <a:highlight>
                <a:srgbClr val="FFFFFF"/>
              </a:highlight>
              <a:latin typeface="Times New Roman"/>
              <a:ea typeface="Times New Roman"/>
              <a:cs typeface="Times New Roman"/>
              <a:sym typeface="Times New Roman"/>
            </a:endParaRPr>
          </a:p>
          <a:p>
            <a:pPr indent="0" lvl="0" marL="0" rtl="0" algn="l">
              <a:spcBef>
                <a:spcPts val="400"/>
              </a:spcBef>
              <a:spcAft>
                <a:spcPts val="0"/>
              </a:spcAft>
              <a:buNone/>
            </a:pPr>
            <a:r>
              <a:t/>
            </a:r>
            <a:endParaRPr sz="1500">
              <a:highlight>
                <a:srgbClr val="FFFFFF"/>
              </a:highlight>
              <a:latin typeface="Times New Roman"/>
              <a:ea typeface="Times New Roman"/>
              <a:cs typeface="Times New Roman"/>
              <a:sym typeface="Times New Roman"/>
            </a:endParaRPr>
          </a:p>
        </p:txBody>
      </p:sp>
      <p:sp>
        <p:nvSpPr>
          <p:cNvPr id="155" name="Google Shape;155;g389df300749_0_0"/>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i-FI" sz="2600"/>
              <a:t>Anmälan</a:t>
            </a:r>
            <a:endParaRPr sz="2600"/>
          </a:p>
        </p:txBody>
      </p:sp>
      <p:pic>
        <p:nvPicPr>
          <p:cNvPr id="156" name="Google Shape;156;g389df300749_0_0"/>
          <p:cNvPicPr preferRelativeResize="0"/>
          <p:nvPr/>
        </p:nvPicPr>
        <p:blipFill rotWithShape="1">
          <a:blip r:embed="rId3">
            <a:alphaModFix/>
          </a:blip>
          <a:srcRect b="0" l="0" r="0" t="0"/>
          <a:stretch/>
        </p:blipFill>
        <p:spPr>
          <a:xfrm>
            <a:off x="7572375" y="3928675"/>
            <a:ext cx="1114424" cy="10001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89df300749_0_27"/>
          <p:cNvSpPr txBox="1"/>
          <p:nvPr>
            <p:ph idx="1" type="body"/>
          </p:nvPr>
        </p:nvSpPr>
        <p:spPr>
          <a:xfrm>
            <a:off x="457200" y="1110853"/>
            <a:ext cx="8229600" cy="33945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i-FI" sz="1500">
                <a:highlight>
                  <a:srgbClr val="FFFFFF"/>
                </a:highlight>
                <a:latin typeface="Times New Roman"/>
                <a:ea typeface="Times New Roman"/>
                <a:cs typeface="Times New Roman"/>
                <a:sym typeface="Times New Roman"/>
              </a:rPr>
              <a:t>Om du är berättigad till avgiftsfri undervisning kan du anmäla dig </a:t>
            </a:r>
            <a:r>
              <a:rPr lang="fi-FI" sz="1500" u="sng">
                <a:highlight>
                  <a:srgbClr val="FFFFFF"/>
                </a:highlight>
                <a:latin typeface="Times New Roman"/>
                <a:ea typeface="Times New Roman"/>
                <a:cs typeface="Times New Roman"/>
                <a:sym typeface="Times New Roman"/>
              </a:rPr>
              <a:t>avgiftsfritt till de fem första proven. Om du får underkänt på något av dessa fem prov får du även ta om provet utan avgift. </a:t>
            </a:r>
            <a:r>
              <a:rPr lang="fi-FI" sz="1500">
                <a:highlight>
                  <a:srgbClr val="FFFFFF"/>
                </a:highlight>
                <a:latin typeface="Times New Roman"/>
                <a:ea typeface="Times New Roman"/>
                <a:cs typeface="Times New Roman"/>
                <a:sym typeface="Times New Roman"/>
              </a:rPr>
              <a:t>Om du anmäler dig till flera prov under samma examenstillfälle så att antalet prov som du avlägger överstiger fem prov, väljer du själv de prov som du avlägger avgiftsfritt vid ifrågavarande examenstillfälle. </a:t>
            </a:r>
            <a:endParaRPr sz="1500">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fi-FI" sz="1500">
                <a:highlight>
                  <a:srgbClr val="FFFFFF"/>
                </a:highlight>
                <a:latin typeface="Times New Roman"/>
                <a:ea typeface="Times New Roman"/>
                <a:cs typeface="Times New Roman"/>
                <a:sym typeface="Times New Roman"/>
              </a:rPr>
              <a:t>Rätten till avgiftsfria prov tar slut när du har avlagt studentexamen, yrkesinriktad examen eller motsvarande utländska studier. Rätten till avgiftsfria prov tar dock senast slut vid utgången av det kalenderår då du fyller 20 år.</a:t>
            </a:r>
            <a:endParaRPr sz="1500">
              <a:highlight>
                <a:srgbClr val="FFFFFF"/>
              </a:highlight>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sz="1500">
              <a:highlight>
                <a:srgbClr val="FFFFFF"/>
              </a:highlight>
              <a:latin typeface="Times New Roman"/>
              <a:ea typeface="Times New Roman"/>
              <a:cs typeface="Times New Roman"/>
              <a:sym typeface="Times New Roman"/>
            </a:endParaRPr>
          </a:p>
          <a:p>
            <a:pPr indent="0" lvl="0" marL="0" rtl="0" algn="l">
              <a:spcBef>
                <a:spcPts val="400"/>
              </a:spcBef>
              <a:spcAft>
                <a:spcPts val="0"/>
              </a:spcAft>
              <a:buClr>
                <a:schemeClr val="dk1"/>
              </a:buClr>
              <a:buSzPts val="1100"/>
              <a:buFont typeface="Arial"/>
              <a:buNone/>
            </a:pPr>
            <a:r>
              <a:rPr lang="fi-FI" sz="1100" u="sng">
                <a:solidFill>
                  <a:schemeClr val="hlink"/>
                </a:solidFill>
                <a:latin typeface="Arial"/>
                <a:ea typeface="Arial"/>
                <a:cs typeface="Arial"/>
                <a:sym typeface="Arial"/>
                <a:hlinkClick r:id="rId3"/>
              </a:rPr>
              <a:t>Examensavgifter | Studentexamensnämnden</a:t>
            </a:r>
            <a:endParaRPr sz="1500">
              <a:highlight>
                <a:srgbClr val="FFFFFF"/>
              </a:highlight>
              <a:latin typeface="Times New Roman"/>
              <a:ea typeface="Times New Roman"/>
              <a:cs typeface="Times New Roman"/>
              <a:sym typeface="Times New Roman"/>
            </a:endParaRPr>
          </a:p>
          <a:p>
            <a:pPr indent="0" lvl="0" marL="0" rtl="0" algn="l">
              <a:spcBef>
                <a:spcPts val="400"/>
              </a:spcBef>
              <a:spcAft>
                <a:spcPts val="0"/>
              </a:spcAft>
              <a:buNone/>
            </a:pPr>
            <a:r>
              <a:t/>
            </a:r>
            <a:endParaRPr/>
          </a:p>
        </p:txBody>
      </p:sp>
      <p:sp>
        <p:nvSpPr>
          <p:cNvPr id="163" name="Google Shape;163;g389df300749_0_27"/>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i-FI" sz="3100"/>
              <a:t>Anmälan</a:t>
            </a:r>
            <a:endParaRPr sz="3100"/>
          </a:p>
        </p:txBody>
      </p:sp>
      <p:pic>
        <p:nvPicPr>
          <p:cNvPr id="164" name="Google Shape;164;g389df300749_0_27"/>
          <p:cNvPicPr preferRelativeResize="0"/>
          <p:nvPr/>
        </p:nvPicPr>
        <p:blipFill rotWithShape="1">
          <a:blip r:embed="rId4">
            <a:alphaModFix/>
          </a:blip>
          <a:srcRect b="0" l="0" r="0" t="0"/>
          <a:stretch/>
        </p:blipFill>
        <p:spPr>
          <a:xfrm>
            <a:off x="7572375" y="3928675"/>
            <a:ext cx="1114424" cy="10001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89df300749_0_8"/>
          <p:cNvSpPr txBox="1"/>
          <p:nvPr>
            <p:ph idx="1" type="body"/>
          </p:nvPr>
        </p:nvSpPr>
        <p:spPr>
          <a:xfrm>
            <a:off x="457200" y="1110853"/>
            <a:ext cx="8229600" cy="33945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rPr lang="fi-FI" sz="1500" u="sng">
                <a:solidFill>
                  <a:schemeClr val="hlink"/>
                </a:solidFill>
                <a:latin typeface="Arial"/>
                <a:ea typeface="Arial"/>
                <a:cs typeface="Arial"/>
                <a:sym typeface="Arial"/>
                <a:hlinkClick r:id="rId3"/>
              </a:rPr>
              <a:t>Provdagarna våren 2026 | Studentexamensnämnden</a:t>
            </a:r>
            <a:endParaRPr sz="3100"/>
          </a:p>
          <a:p>
            <a:pPr indent="0" lvl="0" marL="0" rtl="0" algn="l">
              <a:spcBef>
                <a:spcPts val="400"/>
              </a:spcBef>
              <a:spcAft>
                <a:spcPts val="0"/>
              </a:spcAft>
              <a:buNone/>
            </a:pPr>
            <a:r>
              <a:t/>
            </a:r>
            <a:endParaRPr sz="3100"/>
          </a:p>
          <a:p>
            <a:pPr indent="0" lvl="0" marL="0" rtl="0" algn="l">
              <a:spcBef>
                <a:spcPts val="400"/>
              </a:spcBef>
              <a:spcAft>
                <a:spcPts val="0"/>
              </a:spcAft>
              <a:buNone/>
            </a:pPr>
            <a:r>
              <a:rPr lang="fi-FI" sz="1500" u="sng">
                <a:solidFill>
                  <a:schemeClr val="hlink"/>
                </a:solidFill>
                <a:latin typeface="Arial"/>
                <a:ea typeface="Arial"/>
                <a:cs typeface="Arial"/>
                <a:sym typeface="Arial"/>
                <a:hlinkClick r:id="rId4"/>
              </a:rPr>
              <a:t>Provdagarna hösten 2026 | Studentexamensnämnden</a:t>
            </a:r>
            <a:endParaRPr sz="3100"/>
          </a:p>
        </p:txBody>
      </p:sp>
      <p:sp>
        <p:nvSpPr>
          <p:cNvPr id="171" name="Google Shape;171;g389df300749_0_8"/>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i-FI" sz="2600"/>
              <a:t>Provdagar</a:t>
            </a:r>
            <a:endParaRPr sz="2600"/>
          </a:p>
        </p:txBody>
      </p:sp>
      <p:pic>
        <p:nvPicPr>
          <p:cNvPr id="172" name="Google Shape;172;g389df300749_0_8"/>
          <p:cNvPicPr preferRelativeResize="0"/>
          <p:nvPr/>
        </p:nvPicPr>
        <p:blipFill rotWithShape="1">
          <a:blip r:embed="rId5">
            <a:alphaModFix/>
          </a:blip>
          <a:srcRect b="0" l="0" r="0" t="0"/>
          <a:stretch/>
        </p:blipFill>
        <p:spPr>
          <a:xfrm>
            <a:off x="7572375" y="3647325"/>
            <a:ext cx="1114424" cy="10001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94d5ec11bf_0_0"/>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304800" lvl="0" marL="342900" rtl="0" algn="l">
              <a:lnSpc>
                <a:spcPct val="100000"/>
              </a:lnSpc>
              <a:spcBef>
                <a:spcPts val="0"/>
              </a:spcBef>
              <a:spcAft>
                <a:spcPts val="0"/>
              </a:spcAft>
              <a:buClr>
                <a:srgbClr val="CC9900"/>
              </a:buClr>
              <a:buSzPts val="960"/>
              <a:buChar char="■"/>
            </a:pPr>
            <a:r>
              <a:rPr lang="fi-FI" sz="1800">
                <a:latin typeface="Arial"/>
                <a:ea typeface="Arial"/>
                <a:cs typeface="Arial"/>
                <a:sym typeface="Arial"/>
              </a:rPr>
              <a:t>Studentexamen skall avläggas under en tid som omspänner högst tre examenstillfällen som följer direkt på varandra.</a:t>
            </a:r>
            <a:endParaRPr sz="2400">
              <a:latin typeface="Arial"/>
              <a:ea typeface="Arial"/>
              <a:cs typeface="Arial"/>
              <a:sym typeface="Arial"/>
            </a:endParaRPr>
          </a:p>
          <a:p>
            <a:pPr indent="-304800" lvl="0" marL="342900" rtl="0" algn="l">
              <a:lnSpc>
                <a:spcPct val="100000"/>
              </a:lnSpc>
              <a:spcBef>
                <a:spcPts val="480"/>
              </a:spcBef>
              <a:spcAft>
                <a:spcPts val="0"/>
              </a:spcAft>
              <a:buClr>
                <a:srgbClr val="CC9900"/>
              </a:buClr>
              <a:buSzPts val="960"/>
              <a:buChar char="■"/>
            </a:pPr>
            <a:r>
              <a:rPr lang="fi-FI" sz="1800">
                <a:latin typeface="Arial"/>
                <a:ea typeface="Arial"/>
                <a:cs typeface="Arial"/>
                <a:sym typeface="Arial"/>
              </a:rPr>
              <a:t>Ett underkänt prov kan göras om tre gånger vid de tre examenstillfällen som omedelbart följer på det tillfälle där du skrev underkänt. Ifall examinanden får underkänt i ett prov som krävs för avläggande av examen under det tredje examenstillfället, kan avläggandet av examen omfatta allt som allt sex examenstillfällen.</a:t>
            </a:r>
            <a:endParaRPr sz="2400">
              <a:latin typeface="Arial"/>
              <a:ea typeface="Arial"/>
              <a:cs typeface="Arial"/>
              <a:sym typeface="Arial"/>
            </a:endParaRPr>
          </a:p>
          <a:p>
            <a:pPr indent="-304800" lvl="0" marL="342900" rtl="0" algn="l">
              <a:lnSpc>
                <a:spcPct val="100000"/>
              </a:lnSpc>
              <a:spcBef>
                <a:spcPts val="480"/>
              </a:spcBef>
              <a:spcAft>
                <a:spcPts val="0"/>
              </a:spcAft>
              <a:buClr>
                <a:srgbClr val="CC9900"/>
              </a:buClr>
              <a:buSzPts val="960"/>
              <a:buChar char="■"/>
            </a:pPr>
            <a:r>
              <a:rPr lang="fi-FI" sz="1800">
                <a:latin typeface="Arial"/>
                <a:ea typeface="Arial"/>
                <a:cs typeface="Arial"/>
                <a:sym typeface="Arial"/>
              </a:rPr>
              <a:t>Efter att ha avlagt studentexamen kan ett underkänt prov göras om så många gånger man vill. </a:t>
            </a:r>
            <a:endParaRPr sz="1800">
              <a:latin typeface="Arial"/>
              <a:ea typeface="Arial"/>
              <a:cs typeface="Arial"/>
              <a:sym typeface="Arial"/>
            </a:endParaRPr>
          </a:p>
          <a:p>
            <a:pPr indent="0" lvl="0" marL="0" rtl="0" algn="l">
              <a:lnSpc>
                <a:spcPct val="100000"/>
              </a:lnSpc>
              <a:spcBef>
                <a:spcPts val="400"/>
              </a:spcBef>
              <a:spcAft>
                <a:spcPts val="0"/>
              </a:spcAft>
              <a:buSzPts val="1224"/>
              <a:buNone/>
            </a:pPr>
            <a:r>
              <a:t/>
            </a:r>
            <a:endParaRPr sz="2100"/>
          </a:p>
        </p:txBody>
      </p:sp>
      <p:sp>
        <p:nvSpPr>
          <p:cNvPr id="179" name="Google Shape;179;g294d5ec11bf_0_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600"/>
              <a:t>Bestämmelser gällande studentskrivningar</a:t>
            </a:r>
            <a:endParaRPr sz="2600"/>
          </a:p>
        </p:txBody>
      </p:sp>
      <p:pic>
        <p:nvPicPr>
          <p:cNvPr id="180" name="Google Shape;180;g294d5ec11bf_0_0"/>
          <p:cNvPicPr preferRelativeResize="0"/>
          <p:nvPr/>
        </p:nvPicPr>
        <p:blipFill rotWithShape="1">
          <a:blip r:embed="rId3">
            <a:alphaModFix/>
          </a:blip>
          <a:srcRect b="0" l="0" r="0" t="0"/>
          <a:stretch/>
        </p:blipFill>
        <p:spPr>
          <a:xfrm>
            <a:off x="7435300" y="3928650"/>
            <a:ext cx="1114425" cy="100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94df6e486f_0_0"/>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292100" lvl="0" marL="342900" rtl="0" algn="l">
              <a:lnSpc>
                <a:spcPct val="100000"/>
              </a:lnSpc>
              <a:spcBef>
                <a:spcPts val="0"/>
              </a:spcBef>
              <a:spcAft>
                <a:spcPts val="0"/>
              </a:spcAft>
              <a:buClr>
                <a:srgbClr val="CC9900"/>
              </a:buClr>
              <a:buSzPts val="1020"/>
              <a:buChar char="■"/>
            </a:pPr>
            <a:r>
              <a:rPr lang="fi-FI" sz="2000">
                <a:latin typeface="Arial"/>
                <a:ea typeface="Arial"/>
                <a:cs typeface="Arial"/>
                <a:sym typeface="Arial"/>
              </a:rPr>
              <a:t>När du gör om ett underkänt prov, kan du om du så önskar byta ut ett prov på en mer krävande nivå mot ett prov som bygger på en kortare lärokurs.</a:t>
            </a:r>
            <a:endParaRPr sz="2200">
              <a:latin typeface="Arial"/>
              <a:ea typeface="Arial"/>
              <a:cs typeface="Arial"/>
              <a:sym typeface="Arial"/>
            </a:endParaRPr>
          </a:p>
          <a:p>
            <a:pPr indent="-292100" lvl="0" marL="342900" rtl="0" algn="l">
              <a:lnSpc>
                <a:spcPct val="100000"/>
              </a:lnSpc>
              <a:spcBef>
                <a:spcPts val="560"/>
              </a:spcBef>
              <a:spcAft>
                <a:spcPts val="0"/>
              </a:spcAft>
              <a:buClr>
                <a:srgbClr val="CC9900"/>
              </a:buClr>
              <a:buSzPts val="1020"/>
              <a:buChar char="■"/>
            </a:pPr>
            <a:r>
              <a:rPr lang="fi-FI" sz="2000">
                <a:latin typeface="Arial"/>
                <a:ea typeface="Arial"/>
                <a:cs typeface="Arial"/>
                <a:sym typeface="Arial"/>
              </a:rPr>
              <a:t>Omprov av ett godkänt prov:</a:t>
            </a:r>
            <a:endParaRPr sz="2200">
              <a:latin typeface="Arial"/>
              <a:ea typeface="Arial"/>
              <a:cs typeface="Arial"/>
              <a:sym typeface="Arial"/>
            </a:endParaRPr>
          </a:p>
          <a:p>
            <a:pPr indent="-342900" lvl="0" marL="342900" rtl="0" algn="l">
              <a:lnSpc>
                <a:spcPct val="100000"/>
              </a:lnSpc>
              <a:spcBef>
                <a:spcPts val="560"/>
              </a:spcBef>
              <a:spcAft>
                <a:spcPts val="0"/>
              </a:spcAft>
              <a:buClr>
                <a:srgbClr val="CC9900"/>
              </a:buClr>
              <a:buSzPts val="1820"/>
              <a:buFont typeface="Noto Sans Symbols"/>
              <a:buNone/>
            </a:pPr>
            <a:r>
              <a:rPr lang="fi-FI" sz="2000">
                <a:latin typeface="Arial"/>
                <a:ea typeface="Arial"/>
                <a:cs typeface="Arial"/>
                <a:sym typeface="Arial"/>
              </a:rPr>
              <a:t>-   Varje godkänt prov har man rätt att göra om så många gånger man vill. Du kan själv välja när du gör om provet. Ifall du gör om något prov innan du får studentexamensbetyget, blir det bästa vitsordet för provet i fråga inskrivet på betyget.</a:t>
            </a:r>
            <a:endParaRPr sz="2200">
              <a:latin typeface="Arial"/>
              <a:ea typeface="Arial"/>
              <a:cs typeface="Arial"/>
              <a:sym typeface="Arial"/>
            </a:endParaRPr>
          </a:p>
          <a:p>
            <a:pPr indent="0" lvl="0" marL="0" rtl="0" algn="l">
              <a:lnSpc>
                <a:spcPct val="100000"/>
              </a:lnSpc>
              <a:spcBef>
                <a:spcPts val="400"/>
              </a:spcBef>
              <a:spcAft>
                <a:spcPts val="0"/>
              </a:spcAft>
              <a:buSzPts val="1224"/>
              <a:buNone/>
            </a:pPr>
            <a:r>
              <a:t/>
            </a:r>
            <a:endParaRPr sz="2000"/>
          </a:p>
        </p:txBody>
      </p:sp>
      <p:sp>
        <p:nvSpPr>
          <p:cNvPr id="187" name="Google Shape;187;g294df6e486f_0_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400"/>
              <a:t>Bestämmelser </a:t>
            </a:r>
            <a:r>
              <a:rPr lang="fi-FI" sz="2500"/>
              <a:t>gällande studentskrivningar</a:t>
            </a:r>
            <a:endParaRPr sz="2400"/>
          </a:p>
        </p:txBody>
      </p:sp>
      <p:pic>
        <p:nvPicPr>
          <p:cNvPr id="188" name="Google Shape;188;g294df6e486f_0_0"/>
          <p:cNvPicPr preferRelativeResize="0"/>
          <p:nvPr/>
        </p:nvPicPr>
        <p:blipFill rotWithShape="1">
          <a:blip r:embed="rId3">
            <a:alphaModFix/>
          </a:blip>
          <a:srcRect b="0" l="0" r="0" t="0"/>
          <a:stretch/>
        </p:blipFill>
        <p:spPr>
          <a:xfrm>
            <a:off x="7572375" y="3826000"/>
            <a:ext cx="1114425" cy="100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94df6e486f_0_6"/>
          <p:cNvSpPr txBox="1"/>
          <p:nvPr>
            <p:ph idx="1" type="body"/>
          </p:nvPr>
        </p:nvSpPr>
        <p:spPr>
          <a:xfrm>
            <a:off x="457200" y="1088728"/>
            <a:ext cx="8229600" cy="3394500"/>
          </a:xfrm>
          <a:prstGeom prst="rect">
            <a:avLst/>
          </a:prstGeom>
          <a:noFill/>
          <a:ln>
            <a:noFill/>
          </a:ln>
        </p:spPr>
        <p:txBody>
          <a:bodyPr anchorCtr="0" anchor="t" bIns="45700" lIns="91425" spcFirstLastPara="1" rIns="91425" wrap="square" tIns="45700">
            <a:noAutofit/>
          </a:bodyPr>
          <a:lstStyle/>
          <a:p>
            <a:pPr indent="-292100" lvl="0" marL="342900" rtl="0" algn="l">
              <a:lnSpc>
                <a:spcPct val="100000"/>
              </a:lnSpc>
              <a:spcBef>
                <a:spcPts val="0"/>
              </a:spcBef>
              <a:spcAft>
                <a:spcPts val="0"/>
              </a:spcAft>
              <a:buClr>
                <a:schemeClr val="accent3"/>
              </a:buClr>
              <a:buSzPts val="1150"/>
              <a:buChar char="■"/>
            </a:pPr>
            <a:r>
              <a:rPr lang="fi-FI" sz="2200">
                <a:latin typeface="Arial"/>
                <a:ea typeface="Arial"/>
                <a:cs typeface="Arial"/>
                <a:sym typeface="Arial"/>
              </a:rPr>
              <a:t>De obligatoriska studieavsnitten är avlagda i de ämnen man har för avsikt att skriva (innan skribenten går in i salen)</a:t>
            </a:r>
            <a:endParaRPr sz="2200">
              <a:latin typeface="Arial"/>
              <a:ea typeface="Arial"/>
              <a:cs typeface="Arial"/>
              <a:sym typeface="Arial"/>
            </a:endParaRPr>
          </a:p>
          <a:p>
            <a:pPr indent="-292100" lvl="0" marL="342900" rtl="0" algn="l">
              <a:lnSpc>
                <a:spcPct val="100000"/>
              </a:lnSpc>
              <a:spcBef>
                <a:spcPts val="600"/>
              </a:spcBef>
              <a:spcAft>
                <a:spcPts val="0"/>
              </a:spcAft>
              <a:buClr>
                <a:schemeClr val="accent3"/>
              </a:buClr>
              <a:buSzPts val="1150"/>
              <a:buChar char="■"/>
            </a:pPr>
            <a:r>
              <a:rPr lang="fi-FI" sz="2200">
                <a:latin typeface="Arial"/>
                <a:ea typeface="Arial"/>
                <a:cs typeface="Arial"/>
                <a:sym typeface="Arial"/>
              </a:rPr>
              <a:t>I främmande språk som saknar obligatoriska studieavsnitt kan man delta i studentskrivningen efter att ha läst tre studieavsnitt (6 sp).</a:t>
            </a:r>
            <a:endParaRPr sz="2200">
              <a:latin typeface="Arial"/>
              <a:ea typeface="Arial"/>
              <a:cs typeface="Arial"/>
              <a:sym typeface="Arial"/>
            </a:endParaRPr>
          </a:p>
          <a:p>
            <a:pPr indent="-336550" lvl="0" marL="457200" rtl="0" algn="l">
              <a:lnSpc>
                <a:spcPct val="100000"/>
              </a:lnSpc>
              <a:spcBef>
                <a:spcPts val="0"/>
              </a:spcBef>
              <a:spcAft>
                <a:spcPts val="0"/>
              </a:spcAft>
              <a:buClr>
                <a:schemeClr val="accent3"/>
              </a:buClr>
              <a:buSzPts val="1700"/>
              <a:buFont typeface="Arial"/>
              <a:buChar char="■"/>
            </a:pPr>
            <a:r>
              <a:rPr lang="fi-FI" sz="1500" u="sng">
                <a:solidFill>
                  <a:schemeClr val="hlink"/>
                </a:solidFill>
                <a:latin typeface="Arial"/>
                <a:ea typeface="Arial"/>
                <a:cs typeface="Arial"/>
                <a:sym typeface="Arial"/>
                <a:hlinkClick r:id="rId3"/>
              </a:rPr>
              <a:t>Utförandet av examen | Studentexamensnämnden</a:t>
            </a:r>
            <a:endParaRPr sz="2600">
              <a:latin typeface="Arial"/>
              <a:ea typeface="Arial"/>
              <a:cs typeface="Arial"/>
              <a:sym typeface="Arial"/>
            </a:endParaRPr>
          </a:p>
          <a:p>
            <a:pPr indent="0" lvl="0" marL="0" rtl="0" algn="l">
              <a:lnSpc>
                <a:spcPct val="100000"/>
              </a:lnSpc>
              <a:spcBef>
                <a:spcPts val="400"/>
              </a:spcBef>
              <a:spcAft>
                <a:spcPts val="0"/>
              </a:spcAft>
              <a:buSzPts val="1224"/>
              <a:buNone/>
            </a:pPr>
            <a:r>
              <a:t/>
            </a:r>
            <a:endParaRPr sz="3100"/>
          </a:p>
        </p:txBody>
      </p:sp>
      <p:sp>
        <p:nvSpPr>
          <p:cNvPr id="195" name="Google Shape;195;g294df6e486f_0_6"/>
          <p:cNvSpPr txBox="1"/>
          <p:nvPr>
            <p:ph type="title"/>
          </p:nvPr>
        </p:nvSpPr>
        <p:spPr>
          <a:xfrm>
            <a:off x="457200" y="14692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400"/>
              <a:t>Bestämmelser gällande studentskrivningar</a:t>
            </a:r>
            <a:endParaRPr b="0" sz="2400"/>
          </a:p>
        </p:txBody>
      </p:sp>
      <p:pic>
        <p:nvPicPr>
          <p:cNvPr id="196" name="Google Shape;196;g294df6e486f_0_6"/>
          <p:cNvPicPr preferRelativeResize="0"/>
          <p:nvPr/>
        </p:nvPicPr>
        <p:blipFill rotWithShape="1">
          <a:blip r:embed="rId4">
            <a:alphaModFix/>
          </a:blip>
          <a:srcRect b="0" l="0" r="0" t="0"/>
          <a:stretch/>
        </p:blipFill>
        <p:spPr>
          <a:xfrm>
            <a:off x="7572375" y="3928675"/>
            <a:ext cx="1114425" cy="1000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89df300749_0_16"/>
          <p:cNvSpPr txBox="1"/>
          <p:nvPr>
            <p:ph idx="1" type="body"/>
          </p:nvPr>
        </p:nvSpPr>
        <p:spPr>
          <a:xfrm>
            <a:off x="457200" y="1110853"/>
            <a:ext cx="8229600" cy="33945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rPr lang="fi-FI" sz="1900">
                <a:highlight>
                  <a:srgbClr val="FFFFFF"/>
                </a:highlight>
                <a:latin typeface="Times New Roman"/>
                <a:ea typeface="Times New Roman"/>
                <a:cs typeface="Times New Roman"/>
                <a:sym typeface="Times New Roman"/>
              </a:rPr>
              <a:t>Studentexamen har avlagts när du har blivit godkänd i fem prov som krävs för examen samt slutfört gymnasieutbildningens lärokurs eller en annan utbildning som berättigar till avläggande av studentexamen, till exempel en yrkesinriktad grundexamen. Du kan inte utexamineras och få studentexamensbetyg om du inte har slutfört dina studier. </a:t>
            </a:r>
            <a:r>
              <a:rPr lang="fi-FI" sz="1900" u="sng">
                <a:solidFill>
                  <a:srgbClr val="002C77"/>
                </a:solidFill>
                <a:highlight>
                  <a:srgbClr val="FFFFFF"/>
                </a:highlight>
                <a:latin typeface="Times New Roman"/>
                <a:ea typeface="Times New Roman"/>
                <a:cs typeface="Times New Roman"/>
                <a:sym typeface="Times New Roman"/>
              </a:rPr>
              <a:t>Din skola meddelar den tidpunkt då studierna ska vara slutförda. </a:t>
            </a:r>
            <a:r>
              <a:rPr lang="fi-FI" sz="1900">
                <a:highlight>
                  <a:srgbClr val="FFFFFF"/>
                </a:highlight>
                <a:latin typeface="Times New Roman"/>
                <a:ea typeface="Times New Roman"/>
                <a:cs typeface="Times New Roman"/>
                <a:sym typeface="Times New Roman"/>
              </a:rPr>
              <a:t>Skolan meddelar uppgiften om avlagda studier till nämnden senast den 5.5 för vårens examen och den 4.11 för höstens examen. Utexamineringen skjuts framåt om dina studier inte är slutförda i tid. </a:t>
            </a:r>
            <a:r>
              <a:rPr lang="fi-FI" sz="1900">
                <a:solidFill>
                  <a:srgbClr val="0157EA"/>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Se alla examensdatum i kapitel 1.1.9 i nämndens föreskrifter</a:t>
            </a:r>
            <a:r>
              <a:rPr lang="fi-FI" sz="1900">
                <a:highlight>
                  <a:srgbClr val="FFFFFF"/>
                </a:highlight>
                <a:latin typeface="Times New Roman"/>
                <a:ea typeface="Times New Roman"/>
                <a:cs typeface="Times New Roman"/>
                <a:sym typeface="Times New Roman"/>
              </a:rPr>
              <a:t>.</a:t>
            </a:r>
            <a:endParaRPr sz="3400"/>
          </a:p>
        </p:txBody>
      </p:sp>
      <p:sp>
        <p:nvSpPr>
          <p:cNvPr id="203" name="Google Shape;203;g389df300749_0_16"/>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l">
              <a:spcBef>
                <a:spcPts val="400"/>
              </a:spcBef>
              <a:spcAft>
                <a:spcPts val="0"/>
              </a:spcAft>
              <a:buClr>
                <a:schemeClr val="dk1"/>
              </a:buClr>
              <a:buSzPts val="1100"/>
              <a:buFont typeface="Arial"/>
              <a:buNone/>
            </a:pPr>
            <a:r>
              <a:rPr lang="fi-FI" sz="2500">
                <a:solidFill>
                  <a:schemeClr val="dk1"/>
                </a:solidFill>
                <a:highlight>
                  <a:srgbClr val="FFFFFF"/>
                </a:highlight>
              </a:rPr>
              <a:t>Studentexamen </a:t>
            </a:r>
            <a:endParaRPr sz="4700"/>
          </a:p>
        </p:txBody>
      </p:sp>
      <p:pic>
        <p:nvPicPr>
          <p:cNvPr id="204" name="Google Shape;204;g389df300749_0_16"/>
          <p:cNvPicPr preferRelativeResize="0"/>
          <p:nvPr/>
        </p:nvPicPr>
        <p:blipFill rotWithShape="1">
          <a:blip r:embed="rId4">
            <a:alphaModFix/>
          </a:blip>
          <a:srcRect b="0" l="0" r="0" t="0"/>
          <a:stretch/>
        </p:blipFill>
        <p:spPr>
          <a:xfrm>
            <a:off x="7572375" y="3928675"/>
            <a:ext cx="1114424" cy="1000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350"/>
              </a:spcBef>
              <a:spcAft>
                <a:spcPts val="0"/>
              </a:spcAft>
              <a:buSzPts val="1700"/>
              <a:buChar char="●"/>
            </a:pPr>
            <a:r>
              <a:rPr lang="fi-FI" sz="1700"/>
              <a:t>Webbplats: </a:t>
            </a:r>
            <a:r>
              <a:rPr lang="fi-FI" sz="1300" u="sng">
                <a:solidFill>
                  <a:schemeClr val="hlink"/>
                </a:solidFill>
                <a:latin typeface="Arial"/>
                <a:ea typeface="Arial"/>
                <a:cs typeface="Arial"/>
                <a:sym typeface="Arial"/>
                <a:hlinkClick r:id="rId3"/>
              </a:rPr>
              <a:t>Virkby gymnasium – Välkommen till Virkby gymnasiums sidor (peda.net)</a:t>
            </a:r>
            <a:endParaRPr/>
          </a:p>
          <a:p>
            <a:pPr indent="-342900" lvl="1" marL="914400" rtl="0" algn="l">
              <a:lnSpc>
                <a:spcPct val="100000"/>
              </a:lnSpc>
              <a:spcBef>
                <a:spcPts val="0"/>
              </a:spcBef>
              <a:spcAft>
                <a:spcPts val="0"/>
              </a:spcAft>
              <a:buSzPts val="1800"/>
              <a:buChar char="○"/>
            </a:pPr>
            <a:r>
              <a:rPr lang="fi-FI" sz="1700"/>
              <a:t>Regler och anvisningar hittas i </a:t>
            </a:r>
            <a:r>
              <a:rPr lang="fi-FI" sz="1100" u="sng">
                <a:solidFill>
                  <a:schemeClr val="hlink"/>
                </a:solidFill>
                <a:latin typeface="Arial"/>
                <a:ea typeface="Arial"/>
                <a:cs typeface="Arial"/>
                <a:sym typeface="Arial"/>
                <a:hlinkClick r:id="rId4"/>
              </a:rPr>
              <a:t>Handbok för studerande</a:t>
            </a:r>
            <a:endParaRPr sz="1700"/>
          </a:p>
          <a:p>
            <a:pPr indent="-336550" lvl="1" marL="914400" rtl="0" algn="l">
              <a:lnSpc>
                <a:spcPct val="100000"/>
              </a:lnSpc>
              <a:spcBef>
                <a:spcPts val="0"/>
              </a:spcBef>
              <a:spcAft>
                <a:spcPts val="0"/>
              </a:spcAft>
              <a:buSzPts val="1700"/>
              <a:buChar char="○"/>
            </a:pPr>
            <a:r>
              <a:rPr lang="fi-FI" sz="1700"/>
              <a:t>Anhåll om frånvaro för resa (ännu pappersblankett).</a:t>
            </a:r>
            <a:endParaRPr sz="1700"/>
          </a:p>
          <a:p>
            <a:pPr indent="-336550" lvl="1" marL="914400" rtl="0" algn="l">
              <a:lnSpc>
                <a:spcPct val="100000"/>
              </a:lnSpc>
              <a:spcBef>
                <a:spcPts val="0"/>
              </a:spcBef>
              <a:spcAft>
                <a:spcPts val="0"/>
              </a:spcAft>
              <a:buSzPts val="1700"/>
              <a:buChar char="○"/>
            </a:pPr>
            <a:r>
              <a:rPr lang="fi-FI" sz="1700"/>
              <a:t>Närvaro krävs, meddela alltid sjukfrånvaro till grupphandledaren.</a:t>
            </a:r>
            <a:endParaRPr sz="1700"/>
          </a:p>
          <a:p>
            <a:pPr indent="-336550" lvl="1" marL="914400" rtl="0" algn="l">
              <a:lnSpc>
                <a:spcPct val="100000"/>
              </a:lnSpc>
              <a:spcBef>
                <a:spcPts val="0"/>
              </a:spcBef>
              <a:spcAft>
                <a:spcPts val="0"/>
              </a:spcAft>
              <a:buSzPts val="1700"/>
              <a:buChar char="○"/>
            </a:pPr>
            <a:r>
              <a:rPr lang="fi-FI" sz="1700"/>
              <a:t>Tentamensanhållan krävs för att läsa studieavsnitt på egen hand!</a:t>
            </a:r>
            <a:endParaRPr sz="1700"/>
          </a:p>
          <a:p>
            <a:pPr indent="-336550" lvl="1" marL="914400" rtl="0" algn="l">
              <a:lnSpc>
                <a:spcPct val="100000"/>
              </a:lnSpc>
              <a:spcBef>
                <a:spcPts val="0"/>
              </a:spcBef>
              <a:spcAft>
                <a:spcPts val="0"/>
              </a:spcAft>
              <a:buSzPts val="1700"/>
              <a:buChar char="○"/>
            </a:pPr>
            <a:r>
              <a:rPr lang="fi-FI" sz="1700"/>
              <a:t>Studieavsnitten under läsåret:</a:t>
            </a:r>
            <a:r>
              <a:rPr lang="fi-FI" sz="1700" u="sng">
                <a:solidFill>
                  <a:schemeClr val="hlink"/>
                </a:solidFill>
                <a:hlinkClick r:id="rId5"/>
              </a:rPr>
              <a:t>https://peda.net/lohja/lukiokoulutus/virkby-gymnasium/studier-vid-vg/kursbricka</a:t>
            </a:r>
            <a:endParaRPr sz="1700"/>
          </a:p>
          <a:p>
            <a:pPr indent="-336550" lvl="1" marL="914400" rtl="0" algn="l">
              <a:lnSpc>
                <a:spcPct val="100000"/>
              </a:lnSpc>
              <a:spcBef>
                <a:spcPts val="0"/>
              </a:spcBef>
              <a:spcAft>
                <a:spcPts val="0"/>
              </a:spcAft>
              <a:buSzPts val="1700"/>
              <a:buChar char="○"/>
            </a:pPr>
            <a:r>
              <a:rPr lang="fi-FI" sz="1700"/>
              <a:t>Jobb eller körlektioner är inte godtagbara orsaker till frånvaro.</a:t>
            </a:r>
            <a:endParaRPr sz="1700"/>
          </a:p>
          <a:p>
            <a:pPr indent="-336550" lvl="1" marL="914400" rtl="0" algn="l">
              <a:lnSpc>
                <a:spcPct val="100000"/>
              </a:lnSpc>
              <a:spcBef>
                <a:spcPts val="325"/>
              </a:spcBef>
              <a:spcAft>
                <a:spcPts val="0"/>
              </a:spcAft>
              <a:buSzPts val="1700"/>
              <a:buChar char="○"/>
            </a:pPr>
            <a:r>
              <a:rPr lang="fi-FI" sz="1700"/>
              <a:t>Studiekortet från </a:t>
            </a:r>
            <a:r>
              <a:rPr lang="fi-FI" sz="1700" u="sng">
                <a:solidFill>
                  <a:schemeClr val="hlink"/>
                </a:solidFill>
                <a:hlinkClick r:id="rId6"/>
              </a:rPr>
              <a:t>slice.fi</a:t>
            </a:r>
            <a:endParaRPr sz="1700"/>
          </a:p>
          <a:p>
            <a:pPr indent="-336550" lvl="1" marL="914400" rtl="0" algn="l">
              <a:lnSpc>
                <a:spcPct val="100000"/>
              </a:lnSpc>
              <a:spcBef>
                <a:spcPts val="325"/>
              </a:spcBef>
              <a:spcAft>
                <a:spcPts val="0"/>
              </a:spcAft>
              <a:buSzPts val="1700"/>
              <a:buChar char="○"/>
            </a:pPr>
            <a:r>
              <a:rPr lang="fi-FI" sz="1700"/>
              <a:t>Ny tobakslag</a:t>
            </a:r>
            <a:endParaRPr sz="1700"/>
          </a:p>
          <a:p>
            <a:pPr indent="-336550" lvl="1" marL="914400" rtl="0" algn="l">
              <a:lnSpc>
                <a:spcPct val="100000"/>
              </a:lnSpc>
              <a:spcBef>
                <a:spcPts val="325"/>
              </a:spcBef>
              <a:spcAft>
                <a:spcPts val="0"/>
              </a:spcAft>
              <a:buSzPts val="1700"/>
              <a:buChar char="○"/>
            </a:pPr>
            <a:r>
              <a:rPr lang="fi-FI" sz="1700"/>
              <a:t>Studentskrivningsinfo hålls innan skrivningarna.</a:t>
            </a:r>
            <a:endParaRPr sz="1700"/>
          </a:p>
          <a:p>
            <a:pPr indent="0" lvl="0" marL="0" rtl="0" algn="l">
              <a:lnSpc>
                <a:spcPct val="100000"/>
              </a:lnSpc>
              <a:spcBef>
                <a:spcPts val="400"/>
              </a:spcBef>
              <a:spcAft>
                <a:spcPts val="0"/>
              </a:spcAft>
              <a:buSzPts val="1224"/>
              <a:buNone/>
            </a:pPr>
            <a:r>
              <a:t/>
            </a:r>
            <a:endParaRPr sz="1700"/>
          </a:p>
          <a:p>
            <a:pPr indent="0" lvl="0" marL="0" rtl="0" algn="l">
              <a:lnSpc>
                <a:spcPct val="100000"/>
              </a:lnSpc>
              <a:spcBef>
                <a:spcPts val="400"/>
              </a:spcBef>
              <a:spcAft>
                <a:spcPts val="0"/>
              </a:spcAft>
              <a:buSzPts val="1224"/>
              <a:buNone/>
            </a:pPr>
            <a:r>
              <a:t/>
            </a:r>
            <a:endParaRPr sz="1700"/>
          </a:p>
        </p:txBody>
      </p:sp>
      <p:sp>
        <p:nvSpPr>
          <p:cNvPr id="211" name="Google Shape;211;p1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400"/>
              <a:t>Aktuellt </a:t>
            </a:r>
            <a:endParaRPr sz="2400"/>
          </a:p>
        </p:txBody>
      </p:sp>
      <p:pic>
        <p:nvPicPr>
          <p:cNvPr id="212" name="Google Shape;212;p11"/>
          <p:cNvPicPr preferRelativeResize="0"/>
          <p:nvPr/>
        </p:nvPicPr>
        <p:blipFill rotWithShape="1">
          <a:blip r:embed="rId7">
            <a:alphaModFix/>
          </a:blip>
          <a:srcRect b="0" l="0" r="0" t="0"/>
          <a:stretch/>
        </p:blipFill>
        <p:spPr>
          <a:xfrm>
            <a:off x="7572375" y="3981425"/>
            <a:ext cx="1114425" cy="1000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8"/>
          <p:cNvSpPr txBox="1"/>
          <p:nvPr>
            <p:ph idx="4294967295" type="title"/>
          </p:nvPr>
        </p:nvSpPr>
        <p:spPr>
          <a:xfrm>
            <a:off x="457200" y="205978"/>
            <a:ext cx="76200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400"/>
              <a:buFont typeface="Calibri"/>
              <a:buNone/>
            </a:pPr>
            <a:r>
              <a:rPr b="1" i="0" lang="fi-FI" sz="4400" u="none" cap="none" strike="noStrike">
                <a:solidFill>
                  <a:schemeClr val="dk2"/>
                </a:solidFill>
                <a:latin typeface="Calibri"/>
                <a:ea typeface="Calibri"/>
                <a:cs typeface="Calibri"/>
                <a:sym typeface="Calibri"/>
              </a:rPr>
              <a:t>Resor</a:t>
            </a:r>
            <a:endParaRPr b="1" i="0" sz="4400" u="none" cap="none" strike="noStrike">
              <a:solidFill>
                <a:schemeClr val="dk2"/>
              </a:solidFill>
              <a:latin typeface="Calibri"/>
              <a:ea typeface="Calibri"/>
              <a:cs typeface="Calibri"/>
              <a:sym typeface="Calibri"/>
            </a:endParaRPr>
          </a:p>
        </p:txBody>
      </p:sp>
      <p:pic>
        <p:nvPicPr>
          <p:cNvPr descr="IMG_0666" id="218" name="Google Shape;218;p8"/>
          <p:cNvPicPr preferRelativeResize="0"/>
          <p:nvPr>
            <p:ph idx="1" type="body"/>
          </p:nvPr>
        </p:nvPicPr>
        <p:blipFill rotWithShape="1">
          <a:blip r:embed="rId3">
            <a:alphaModFix/>
          </a:blip>
          <a:srcRect b="0" l="0" r="0" t="0"/>
          <a:stretch/>
        </p:blipFill>
        <p:spPr>
          <a:xfrm>
            <a:off x="773112" y="1200150"/>
            <a:ext cx="3102000" cy="1743000"/>
          </a:xfrm>
          <a:prstGeom prst="rect">
            <a:avLst/>
          </a:prstGeom>
          <a:noFill/>
          <a:ln>
            <a:noFill/>
          </a:ln>
        </p:spPr>
      </p:pic>
      <p:pic>
        <p:nvPicPr>
          <p:cNvPr descr="Bilder06 006" id="219" name="Google Shape;219;p8"/>
          <p:cNvPicPr preferRelativeResize="0"/>
          <p:nvPr>
            <p:ph idx="2" type="body"/>
          </p:nvPr>
        </p:nvPicPr>
        <p:blipFill rotWithShape="1">
          <a:blip r:embed="rId4">
            <a:alphaModFix/>
          </a:blip>
          <a:srcRect b="0" l="0" r="0" t="0"/>
          <a:stretch/>
        </p:blipFill>
        <p:spPr>
          <a:xfrm>
            <a:off x="4643437" y="1221581"/>
            <a:ext cx="3043200" cy="1709700"/>
          </a:xfrm>
          <a:prstGeom prst="rect">
            <a:avLst/>
          </a:prstGeom>
          <a:noFill/>
          <a:ln>
            <a:noFill/>
          </a:ln>
        </p:spPr>
      </p:pic>
      <p:pic>
        <p:nvPicPr>
          <p:cNvPr descr="Lisa 3" id="220" name="Google Shape;220;p8"/>
          <p:cNvPicPr preferRelativeResize="0"/>
          <p:nvPr>
            <p:ph idx="3" type="body"/>
          </p:nvPr>
        </p:nvPicPr>
        <p:blipFill rotWithShape="1">
          <a:blip r:embed="rId5">
            <a:alphaModFix/>
          </a:blip>
          <a:srcRect b="0" l="0" r="0" t="0"/>
          <a:stretch/>
        </p:blipFill>
        <p:spPr>
          <a:xfrm>
            <a:off x="773112" y="3057525"/>
            <a:ext cx="3102000" cy="1743000"/>
          </a:xfrm>
          <a:prstGeom prst="rect">
            <a:avLst/>
          </a:prstGeom>
          <a:noFill/>
          <a:ln>
            <a:noFill/>
          </a:ln>
        </p:spPr>
      </p:pic>
      <p:pic>
        <p:nvPicPr>
          <p:cNvPr descr="I Strasbourg" id="221" name="Google Shape;221;p8"/>
          <p:cNvPicPr preferRelativeResize="0"/>
          <p:nvPr>
            <p:ph idx="4" type="body"/>
          </p:nvPr>
        </p:nvPicPr>
        <p:blipFill rotWithShape="1">
          <a:blip r:embed="rId6">
            <a:alphaModFix/>
          </a:blip>
          <a:srcRect b="0" l="0" r="0" t="0"/>
          <a:stretch/>
        </p:blipFill>
        <p:spPr>
          <a:xfrm>
            <a:off x="4659312" y="3057525"/>
            <a:ext cx="3102000" cy="1743000"/>
          </a:xfrm>
          <a:prstGeom prst="rect">
            <a:avLst/>
          </a:prstGeom>
          <a:noFill/>
          <a:ln>
            <a:noFill/>
          </a:ln>
        </p:spPr>
      </p:pic>
      <p:pic>
        <p:nvPicPr>
          <p:cNvPr id="222" name="Google Shape;222;p8"/>
          <p:cNvPicPr preferRelativeResize="0"/>
          <p:nvPr/>
        </p:nvPicPr>
        <p:blipFill rotWithShape="1">
          <a:blip r:embed="rId7">
            <a:alphaModFix/>
          </a:blip>
          <a:srcRect b="0" l="0" r="0" t="0"/>
          <a:stretch/>
        </p:blipFill>
        <p:spPr>
          <a:xfrm>
            <a:off x="7889075" y="95650"/>
            <a:ext cx="1114425" cy="1000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9"/>
          <p:cNvSpPr txBox="1"/>
          <p:nvPr>
            <p:ph idx="1" type="body"/>
          </p:nvPr>
        </p:nvSpPr>
        <p:spPr>
          <a:xfrm>
            <a:off x="133450" y="1115549"/>
            <a:ext cx="8229600" cy="3786000"/>
          </a:xfrm>
          <a:prstGeom prst="rect">
            <a:avLst/>
          </a:prstGeom>
          <a:noFill/>
          <a:ln>
            <a:noFill/>
          </a:ln>
        </p:spPr>
        <p:txBody>
          <a:bodyPr anchorCtr="0" anchor="t" bIns="45700" lIns="91425" spcFirstLastPara="1" rIns="91425" wrap="square" tIns="45700">
            <a:noAutofit/>
          </a:bodyPr>
          <a:lstStyle/>
          <a:p>
            <a:pPr indent="-204787" lvl="0" marL="365125" marR="0" rtl="0" algn="l">
              <a:lnSpc>
                <a:spcPct val="100000"/>
              </a:lnSpc>
              <a:spcBef>
                <a:spcPts val="0"/>
              </a:spcBef>
              <a:spcAft>
                <a:spcPts val="0"/>
              </a:spcAft>
              <a:buClr>
                <a:schemeClr val="accent1"/>
              </a:buClr>
              <a:buSzPts val="1376"/>
              <a:buFont typeface="Noto Sans Symbols"/>
              <a:buChar char="🞂"/>
            </a:pPr>
            <a:r>
              <a:rPr b="0" i="0" lang="fi-FI" sz="2400" u="none">
                <a:solidFill>
                  <a:schemeClr val="dk1"/>
                </a:solidFill>
                <a:latin typeface="Lucida Sans"/>
                <a:ea typeface="Lucida Sans"/>
                <a:cs typeface="Lucida Sans"/>
                <a:sym typeface="Lucida Sans"/>
              </a:rPr>
              <a:t>”Din möjlighet att påverka”</a:t>
            </a:r>
            <a:endParaRPr sz="1900"/>
          </a:p>
          <a:p>
            <a:pPr indent="-204787" lvl="0" marL="365125" marR="0" rtl="0" algn="l">
              <a:lnSpc>
                <a:spcPct val="100000"/>
              </a:lnSpc>
              <a:spcBef>
                <a:spcPts val="400"/>
              </a:spcBef>
              <a:spcAft>
                <a:spcPts val="0"/>
              </a:spcAft>
              <a:buClr>
                <a:schemeClr val="accent1"/>
              </a:buClr>
              <a:buSzPts val="1376"/>
              <a:buFont typeface="Noto Sans Symbols"/>
              <a:buChar char="🞂"/>
            </a:pPr>
            <a:r>
              <a:rPr b="0" i="0" lang="fi-FI" sz="2400" u="none">
                <a:solidFill>
                  <a:schemeClr val="dk1"/>
                </a:solidFill>
                <a:latin typeface="Lucida Sans"/>
                <a:ea typeface="Lucida Sans"/>
                <a:cs typeface="Lucida Sans"/>
                <a:sym typeface="Lucida Sans"/>
              </a:rPr>
              <a:t>Bevakar de studerandes intressen</a:t>
            </a:r>
            <a:endParaRPr sz="1900"/>
          </a:p>
          <a:p>
            <a:pPr indent="-204787" lvl="0" marL="365125" marR="0" rtl="0" algn="l">
              <a:lnSpc>
                <a:spcPct val="100000"/>
              </a:lnSpc>
              <a:spcBef>
                <a:spcPts val="400"/>
              </a:spcBef>
              <a:spcAft>
                <a:spcPts val="0"/>
              </a:spcAft>
              <a:buClr>
                <a:schemeClr val="accent1"/>
              </a:buClr>
              <a:buSzPts val="1376"/>
              <a:buFont typeface="Noto Sans Symbols"/>
              <a:buChar char="🞂"/>
            </a:pPr>
            <a:r>
              <a:rPr b="0" i="0" lang="fi-FI" sz="2400" u="none">
                <a:solidFill>
                  <a:schemeClr val="dk1"/>
                </a:solidFill>
                <a:latin typeface="Lucida Sans"/>
                <a:ea typeface="Lucida Sans"/>
                <a:cs typeface="Lucida Sans"/>
                <a:sym typeface="Lucida Sans"/>
              </a:rPr>
              <a:t>Trivsel i rastutrymmen</a:t>
            </a:r>
            <a:endParaRPr sz="1900"/>
          </a:p>
          <a:p>
            <a:pPr indent="-204787" lvl="0" marL="365125" marR="0" rtl="0" algn="l">
              <a:lnSpc>
                <a:spcPct val="100000"/>
              </a:lnSpc>
              <a:spcBef>
                <a:spcPts val="400"/>
              </a:spcBef>
              <a:spcAft>
                <a:spcPts val="0"/>
              </a:spcAft>
              <a:buClr>
                <a:schemeClr val="accent1"/>
              </a:buClr>
              <a:buSzPts val="1376"/>
              <a:buFont typeface="Noto Sans Symbols"/>
              <a:buChar char="🞂"/>
            </a:pPr>
            <a:r>
              <a:rPr b="0" i="0" lang="fi-FI" sz="2400" u="none">
                <a:solidFill>
                  <a:schemeClr val="dk1"/>
                </a:solidFill>
                <a:latin typeface="Lucida Sans"/>
                <a:ea typeface="Lucida Sans"/>
                <a:cs typeface="Lucida Sans"/>
                <a:sym typeface="Lucida Sans"/>
              </a:rPr>
              <a:t>Evenemang: </a:t>
            </a:r>
            <a:endParaRPr sz="1900"/>
          </a:p>
          <a:p>
            <a:pPr indent="-177799" lvl="1" marL="620712" marR="0" rtl="0" algn="l">
              <a:lnSpc>
                <a:spcPct val="100000"/>
              </a:lnSpc>
              <a:spcBef>
                <a:spcPts val="0"/>
              </a:spcBef>
              <a:spcAft>
                <a:spcPts val="0"/>
              </a:spcAft>
              <a:buClr>
                <a:schemeClr val="accent1"/>
              </a:buClr>
              <a:buSzPts val="2400"/>
              <a:buFont typeface="Verdana"/>
              <a:buChar char="-"/>
            </a:pPr>
            <a:r>
              <a:rPr b="0" i="0" lang="fi-FI" sz="2400" u="none" cap="none" strike="noStrike">
                <a:solidFill>
                  <a:schemeClr val="dk1"/>
                </a:solidFill>
                <a:latin typeface="Lucida Sans"/>
                <a:ea typeface="Lucida Sans"/>
                <a:cs typeface="Lucida Sans"/>
                <a:sym typeface="Lucida Sans"/>
              </a:rPr>
              <a:t>Elevkårsdagar</a:t>
            </a:r>
            <a:endParaRPr sz="1500"/>
          </a:p>
          <a:p>
            <a:pPr indent="-177800" lvl="1" marL="620712" marR="0" rtl="0" algn="l">
              <a:lnSpc>
                <a:spcPct val="100000"/>
              </a:lnSpc>
              <a:spcBef>
                <a:spcPts val="0"/>
              </a:spcBef>
              <a:spcAft>
                <a:spcPts val="0"/>
              </a:spcAft>
              <a:buClr>
                <a:schemeClr val="accent1"/>
              </a:buClr>
              <a:buSzPts val="2400"/>
              <a:buFont typeface="Verdana"/>
              <a:buChar char="-"/>
            </a:pPr>
            <a:r>
              <a:rPr b="0" i="0" lang="fi-FI" sz="2400" u="none" cap="none" strike="noStrike">
                <a:solidFill>
                  <a:schemeClr val="dk1"/>
                </a:solidFill>
                <a:latin typeface="Lucida Sans"/>
                <a:ea typeface="Lucida Sans"/>
                <a:cs typeface="Lucida Sans"/>
                <a:sym typeface="Lucida Sans"/>
              </a:rPr>
              <a:t>Dagsverksdagen </a:t>
            </a:r>
            <a:endParaRPr sz="1500"/>
          </a:p>
          <a:p>
            <a:pPr indent="-165100" lvl="1" marL="620712" marR="0" rtl="0" algn="l">
              <a:lnSpc>
                <a:spcPct val="100000"/>
              </a:lnSpc>
              <a:spcBef>
                <a:spcPts val="0"/>
              </a:spcBef>
              <a:spcAft>
                <a:spcPts val="0"/>
              </a:spcAft>
              <a:buClr>
                <a:schemeClr val="accent1"/>
              </a:buClr>
              <a:buSzPts val="2200"/>
              <a:buFont typeface="Verdana"/>
              <a:buChar char="-"/>
            </a:pPr>
            <a:r>
              <a:rPr b="0" i="0" lang="fi-FI" sz="2400" u="none" cap="none" strike="noStrike">
                <a:solidFill>
                  <a:schemeClr val="dk1"/>
                </a:solidFill>
                <a:latin typeface="Lucida Sans"/>
                <a:ea typeface="Lucida Sans"/>
                <a:cs typeface="Lucida Sans"/>
                <a:sym typeface="Lucida Sans"/>
              </a:rPr>
              <a:t>Arrangerar teaterresor och utfär</a:t>
            </a:r>
            <a:r>
              <a:rPr b="0" i="0" lang="fi-FI" sz="2600" u="none" cap="none" strike="noStrike">
                <a:solidFill>
                  <a:schemeClr val="dk1"/>
                </a:solidFill>
                <a:latin typeface="Lucida Sans"/>
                <a:ea typeface="Lucida Sans"/>
                <a:cs typeface="Lucida Sans"/>
                <a:sym typeface="Lucida Sans"/>
              </a:rPr>
              <a:t>der</a:t>
            </a:r>
            <a:endParaRPr sz="1700"/>
          </a:p>
          <a:p>
            <a:pPr indent="-177799" lvl="1" marL="620712" marR="0" rtl="0" algn="l">
              <a:lnSpc>
                <a:spcPct val="100000"/>
              </a:lnSpc>
              <a:spcBef>
                <a:spcPts val="0"/>
              </a:spcBef>
              <a:spcAft>
                <a:spcPts val="0"/>
              </a:spcAft>
              <a:buClr>
                <a:schemeClr val="accent1"/>
              </a:buClr>
              <a:buSzPts val="2400"/>
              <a:buFont typeface="Verdana"/>
              <a:buChar char="-"/>
            </a:pPr>
            <a:r>
              <a:rPr b="0" i="0" lang="fi-FI" sz="2400" u="none" cap="none" strike="noStrike">
                <a:solidFill>
                  <a:schemeClr val="dk1"/>
                </a:solidFill>
                <a:latin typeface="Lucida Sans"/>
                <a:ea typeface="Lucida Sans"/>
                <a:cs typeface="Lucida Sans"/>
                <a:sym typeface="Lucida Sans"/>
              </a:rPr>
              <a:t>…</a:t>
            </a:r>
            <a:endParaRPr sz="2400"/>
          </a:p>
          <a:p>
            <a:pPr indent="-117411" lvl="0" marL="365125" marR="0" rtl="0" algn="l">
              <a:lnSpc>
                <a:spcPct val="100000"/>
              </a:lnSpc>
              <a:spcBef>
                <a:spcPts val="400"/>
              </a:spcBef>
              <a:spcAft>
                <a:spcPts val="0"/>
              </a:spcAft>
              <a:buClr>
                <a:schemeClr val="accent1"/>
              </a:buClr>
              <a:buSzPts val="2176"/>
              <a:buFont typeface="Noto Sans Symbols"/>
              <a:buNone/>
            </a:pPr>
            <a:r>
              <a:t/>
            </a:r>
            <a:endParaRPr b="0" i="0" sz="3500" u="none" cap="none" strike="noStrike">
              <a:solidFill>
                <a:schemeClr val="dk1"/>
              </a:solidFill>
              <a:latin typeface="Lucida Sans"/>
              <a:ea typeface="Lucida Sans"/>
              <a:cs typeface="Lucida Sans"/>
              <a:sym typeface="Lucida Sans"/>
            </a:endParaRPr>
          </a:p>
        </p:txBody>
      </p:sp>
      <p:sp>
        <p:nvSpPr>
          <p:cNvPr id="228" name="Google Shape;228;p9"/>
          <p:cNvSpPr txBox="1"/>
          <p:nvPr>
            <p:ph idx="4294967295" type="title"/>
          </p:nvPr>
        </p:nvSpPr>
        <p:spPr>
          <a:xfrm>
            <a:off x="684213" y="357188"/>
            <a:ext cx="7392900" cy="70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800"/>
              <a:buFont typeface="Lucida Sans"/>
              <a:buNone/>
            </a:pPr>
            <a:r>
              <a:rPr b="1" i="0" lang="fi-FI" u="none" cap="none" strike="noStrike">
                <a:solidFill>
                  <a:schemeClr val="dk2"/>
                </a:solidFill>
                <a:latin typeface="Lucida Sans"/>
                <a:ea typeface="Lucida Sans"/>
                <a:cs typeface="Lucida Sans"/>
                <a:sym typeface="Lucida Sans"/>
              </a:rPr>
              <a:t>En aktiv elevkår</a:t>
            </a:r>
            <a:endParaRPr b="1" i="0" u="none" cap="none" strike="noStrike">
              <a:solidFill>
                <a:schemeClr val="dk2"/>
              </a:solidFill>
              <a:latin typeface="Lucida Sans"/>
              <a:ea typeface="Lucida Sans"/>
              <a:cs typeface="Lucida Sans"/>
              <a:sym typeface="Lucida Sans"/>
            </a:endParaRPr>
          </a:p>
        </p:txBody>
      </p:sp>
      <p:pic>
        <p:nvPicPr>
          <p:cNvPr id="229" name="Google Shape;229;p9"/>
          <p:cNvPicPr preferRelativeResize="0"/>
          <p:nvPr/>
        </p:nvPicPr>
        <p:blipFill rotWithShape="1">
          <a:blip r:embed="rId3">
            <a:alphaModFix/>
          </a:blip>
          <a:srcRect b="0" l="0" r="0" t="0"/>
          <a:stretch/>
        </p:blipFill>
        <p:spPr>
          <a:xfrm>
            <a:off x="7058800" y="4345897"/>
            <a:ext cx="1350169" cy="625078"/>
          </a:xfrm>
          <a:prstGeom prst="rect">
            <a:avLst/>
          </a:prstGeom>
          <a:noFill/>
          <a:ln>
            <a:noFill/>
          </a:ln>
        </p:spPr>
      </p:pic>
      <p:pic>
        <p:nvPicPr>
          <p:cNvPr id="230" name="Google Shape;230;p9"/>
          <p:cNvPicPr preferRelativeResize="0"/>
          <p:nvPr/>
        </p:nvPicPr>
        <p:blipFill rotWithShape="1">
          <a:blip r:embed="rId4">
            <a:alphaModFix/>
          </a:blip>
          <a:srcRect b="0" l="0" r="0" t="0"/>
          <a:stretch/>
        </p:blipFill>
        <p:spPr>
          <a:xfrm>
            <a:off x="113525" y="4111125"/>
            <a:ext cx="1114425" cy="100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idx="1" type="body"/>
          </p:nvPr>
        </p:nvSpPr>
        <p:spPr>
          <a:xfrm>
            <a:off x="1227950" y="897725"/>
            <a:ext cx="3994800" cy="3607500"/>
          </a:xfrm>
          <a:prstGeom prst="rect">
            <a:avLst/>
          </a:prstGeom>
          <a:noFill/>
          <a:ln>
            <a:noFill/>
          </a:ln>
        </p:spPr>
        <p:txBody>
          <a:bodyPr anchorCtr="0" anchor="t" bIns="45700" lIns="91425" spcFirstLastPara="1" rIns="91425" wrap="square" tIns="45700">
            <a:noAutofit/>
          </a:bodyPr>
          <a:lstStyle/>
          <a:p>
            <a:pPr indent="0" lvl="0" marL="107950" marR="0" rtl="0" algn="l">
              <a:lnSpc>
                <a:spcPct val="100000"/>
              </a:lnSpc>
              <a:spcBef>
                <a:spcPts val="0"/>
              </a:spcBef>
              <a:spcAft>
                <a:spcPts val="0"/>
              </a:spcAft>
              <a:buClr>
                <a:schemeClr val="accent1"/>
              </a:buClr>
              <a:buSzPts val="1836"/>
              <a:buFont typeface="Noto Sans Symbols"/>
              <a:buNone/>
            </a:pPr>
            <a:r>
              <a:t/>
            </a:r>
            <a:endParaRPr b="0" i="0" sz="2700" u="none" cap="none" strike="noStrike">
              <a:solidFill>
                <a:schemeClr val="dk1"/>
              </a:solidFill>
              <a:latin typeface="Lucida Sans"/>
              <a:ea typeface="Lucida Sans"/>
              <a:cs typeface="Lucida Sans"/>
              <a:sym typeface="Lucida Sans"/>
            </a:endParaRPr>
          </a:p>
          <a:p>
            <a:pPr indent="-133350" lvl="0" marL="107950" marR="0" rtl="0" algn="l">
              <a:lnSpc>
                <a:spcPct val="100000"/>
              </a:lnSpc>
              <a:spcBef>
                <a:spcPts val="400"/>
              </a:spcBef>
              <a:spcAft>
                <a:spcPts val="0"/>
              </a:spcAft>
              <a:buClr>
                <a:schemeClr val="accent1"/>
              </a:buClr>
              <a:buSzPts val="2100"/>
              <a:buFont typeface="Noto Sans Symbols"/>
              <a:buChar char="🞂"/>
            </a:pPr>
            <a:r>
              <a:rPr lang="fi-FI" sz="2100"/>
              <a:t>Vi har stor f</a:t>
            </a:r>
            <a:r>
              <a:rPr b="0" i="0" lang="fi-FI" sz="2100" u="none" cap="none" strike="noStrike">
                <a:solidFill>
                  <a:schemeClr val="dk1"/>
                </a:solidFill>
                <a:latin typeface="Lucida Sans"/>
                <a:ea typeface="Lucida Sans"/>
                <a:cs typeface="Lucida Sans"/>
                <a:sym typeface="Lucida Sans"/>
              </a:rPr>
              <a:t>lexibilitet</a:t>
            </a:r>
            <a:endParaRPr sz="2100"/>
          </a:p>
          <a:p>
            <a:pPr indent="0" lvl="0" marL="0" marR="0" rtl="0" algn="l">
              <a:lnSpc>
                <a:spcPct val="100000"/>
              </a:lnSpc>
              <a:spcBef>
                <a:spcPts val="400"/>
              </a:spcBef>
              <a:spcAft>
                <a:spcPts val="0"/>
              </a:spcAft>
              <a:buSzPts val="1224"/>
              <a:buNone/>
            </a:pPr>
            <a:r>
              <a:t/>
            </a:r>
            <a:endParaRPr sz="2100"/>
          </a:p>
          <a:p>
            <a:pPr indent="-133350" lvl="0" marL="107950" marR="0" rtl="0" algn="l">
              <a:lnSpc>
                <a:spcPct val="100000"/>
              </a:lnSpc>
              <a:spcBef>
                <a:spcPts val="400"/>
              </a:spcBef>
              <a:spcAft>
                <a:spcPts val="0"/>
              </a:spcAft>
              <a:buClr>
                <a:schemeClr val="accent1"/>
              </a:buClr>
              <a:buSzPts val="2100"/>
              <a:buFont typeface="Noto Sans Symbols"/>
              <a:buChar char="🞂"/>
            </a:pPr>
            <a:r>
              <a:rPr b="0" i="0" lang="fi-FI" sz="2100" u="none" cap="none" strike="noStrike">
                <a:solidFill>
                  <a:schemeClr val="dk1"/>
                </a:solidFill>
                <a:latin typeface="Lucida Sans"/>
                <a:ea typeface="Lucida Sans"/>
                <a:cs typeface="Lucida Sans"/>
                <a:sym typeface="Lucida Sans"/>
              </a:rPr>
              <a:t>Vi känner alla</a:t>
            </a:r>
            <a:endParaRPr sz="1600"/>
          </a:p>
          <a:p>
            <a:pPr indent="0" lvl="0" marL="107950" marR="0" rtl="0" algn="l">
              <a:lnSpc>
                <a:spcPct val="100000"/>
              </a:lnSpc>
              <a:spcBef>
                <a:spcPts val="400"/>
              </a:spcBef>
              <a:spcAft>
                <a:spcPts val="0"/>
              </a:spcAft>
              <a:buClr>
                <a:schemeClr val="accent1"/>
              </a:buClr>
              <a:buSzPts val="2176"/>
              <a:buFont typeface="Noto Sans Symbols"/>
              <a:buNone/>
            </a:pPr>
            <a:r>
              <a:t/>
            </a:r>
            <a:endParaRPr b="0" i="0" sz="2100" u="none" cap="none" strike="noStrike">
              <a:solidFill>
                <a:schemeClr val="dk1"/>
              </a:solidFill>
              <a:latin typeface="Lucida Sans"/>
              <a:ea typeface="Lucida Sans"/>
              <a:cs typeface="Lucida Sans"/>
              <a:sym typeface="Lucida Sans"/>
            </a:endParaRPr>
          </a:p>
          <a:p>
            <a:pPr indent="-133350" lvl="0" marL="107950" marR="0" rtl="0" algn="l">
              <a:lnSpc>
                <a:spcPct val="100000"/>
              </a:lnSpc>
              <a:spcBef>
                <a:spcPts val="400"/>
              </a:spcBef>
              <a:spcAft>
                <a:spcPts val="0"/>
              </a:spcAft>
              <a:buClr>
                <a:schemeClr val="accent1"/>
              </a:buClr>
              <a:buSzPts val="2100"/>
              <a:buFont typeface="Noto Sans Symbols"/>
              <a:buChar char="🞂"/>
            </a:pPr>
            <a:r>
              <a:rPr lang="fi-FI" sz="2100"/>
              <a:t>Vi hinner ge h</a:t>
            </a:r>
            <a:r>
              <a:rPr b="0" i="0" lang="fi-FI" sz="2100" u="none" cap="none" strike="noStrike">
                <a:solidFill>
                  <a:schemeClr val="dk1"/>
                </a:solidFill>
                <a:latin typeface="Lucida Sans"/>
                <a:ea typeface="Lucida Sans"/>
                <a:cs typeface="Lucida Sans"/>
                <a:sym typeface="Lucida Sans"/>
              </a:rPr>
              <a:t>andledning</a:t>
            </a:r>
            <a:endParaRPr sz="1600"/>
          </a:p>
          <a:p>
            <a:pPr indent="0" lvl="0" marL="107950" marR="0" rtl="0" algn="l">
              <a:lnSpc>
                <a:spcPct val="100000"/>
              </a:lnSpc>
              <a:spcBef>
                <a:spcPts val="400"/>
              </a:spcBef>
              <a:spcAft>
                <a:spcPts val="0"/>
              </a:spcAft>
              <a:buClr>
                <a:schemeClr val="accent1"/>
              </a:buClr>
              <a:buSzPts val="2176"/>
              <a:buFont typeface="Noto Sans Symbols"/>
              <a:buNone/>
            </a:pPr>
            <a:r>
              <a:t/>
            </a:r>
            <a:endParaRPr b="0" i="0" sz="2100" u="none" cap="none" strike="noStrike">
              <a:solidFill>
                <a:schemeClr val="dk1"/>
              </a:solidFill>
              <a:latin typeface="Lucida Sans"/>
              <a:ea typeface="Lucida Sans"/>
              <a:cs typeface="Lucida Sans"/>
              <a:sym typeface="Lucida Sans"/>
            </a:endParaRPr>
          </a:p>
          <a:p>
            <a:pPr indent="-133350" lvl="0" marL="107950" marR="0" rtl="0" algn="l">
              <a:lnSpc>
                <a:spcPct val="100000"/>
              </a:lnSpc>
              <a:spcBef>
                <a:spcPts val="400"/>
              </a:spcBef>
              <a:spcAft>
                <a:spcPts val="0"/>
              </a:spcAft>
              <a:buClr>
                <a:schemeClr val="accent1"/>
              </a:buClr>
              <a:buSzPts val="2100"/>
              <a:buFont typeface="Noto Sans Symbols"/>
              <a:buChar char="🞂"/>
            </a:pPr>
            <a:r>
              <a:rPr lang="fi-FI" sz="2100"/>
              <a:t>Vi fokuserar på m</a:t>
            </a:r>
            <a:r>
              <a:rPr b="0" i="0" lang="fi-FI" sz="2100" u="none" cap="none" strike="noStrike">
                <a:solidFill>
                  <a:schemeClr val="dk1"/>
                </a:solidFill>
                <a:latin typeface="Lucida Sans"/>
                <a:ea typeface="Lucida Sans"/>
                <a:cs typeface="Lucida Sans"/>
                <a:sym typeface="Lucida Sans"/>
              </a:rPr>
              <a:t>ålet</a:t>
            </a:r>
            <a:endParaRPr sz="1600"/>
          </a:p>
          <a:p>
            <a:pPr indent="0" lvl="0" marL="107950" marR="0" rtl="0" algn="l">
              <a:lnSpc>
                <a:spcPct val="100000"/>
              </a:lnSpc>
              <a:spcBef>
                <a:spcPts val="400"/>
              </a:spcBef>
              <a:spcAft>
                <a:spcPts val="0"/>
              </a:spcAft>
              <a:buClr>
                <a:schemeClr val="accent1"/>
              </a:buClr>
              <a:buSzPts val="2176"/>
              <a:buFont typeface="Noto Sans Symbols"/>
              <a:buNone/>
            </a:pPr>
            <a:r>
              <a:t/>
            </a:r>
            <a:endParaRPr b="0" i="0" sz="3200" u="none" cap="none" strike="noStrike">
              <a:solidFill>
                <a:schemeClr val="dk1"/>
              </a:solidFill>
              <a:latin typeface="Lucida Sans"/>
              <a:ea typeface="Lucida Sans"/>
              <a:cs typeface="Lucida Sans"/>
              <a:sym typeface="Lucida Sans"/>
            </a:endParaRPr>
          </a:p>
          <a:p>
            <a:pPr indent="-117411" lvl="0" marL="365125" marR="0" rtl="0" algn="l">
              <a:lnSpc>
                <a:spcPct val="100000"/>
              </a:lnSpc>
              <a:spcBef>
                <a:spcPts val="400"/>
              </a:spcBef>
              <a:spcAft>
                <a:spcPts val="0"/>
              </a:spcAft>
              <a:buClr>
                <a:schemeClr val="accent1"/>
              </a:buClr>
              <a:buSzPts val="2176"/>
              <a:buFont typeface="Noto Sans Symbols"/>
              <a:buNone/>
            </a:pPr>
            <a:r>
              <a:t/>
            </a:r>
            <a:endParaRPr b="0" i="0" sz="3200" u="none">
              <a:solidFill>
                <a:schemeClr val="dk1"/>
              </a:solidFill>
              <a:latin typeface="Lucida Sans"/>
              <a:ea typeface="Lucida Sans"/>
              <a:cs typeface="Lucida Sans"/>
              <a:sym typeface="Lucida Sans"/>
            </a:endParaRPr>
          </a:p>
        </p:txBody>
      </p:sp>
      <p:sp>
        <p:nvSpPr>
          <p:cNvPr id="93" name="Google Shape;93;p3"/>
          <p:cNvSpPr txBox="1"/>
          <p:nvPr>
            <p:ph idx="4294967295" type="title"/>
          </p:nvPr>
        </p:nvSpPr>
        <p:spPr>
          <a:xfrm>
            <a:off x="457200" y="110253"/>
            <a:ext cx="82296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lang="fi-FI" sz="3400"/>
              <a:t>Virky gymnasium är bra för att:</a:t>
            </a:r>
            <a:endParaRPr b="1" i="0" sz="3400" u="none" cap="none" strike="noStrike">
              <a:solidFill>
                <a:schemeClr val="dk2"/>
              </a:solidFill>
              <a:latin typeface="Lucida Sans"/>
              <a:ea typeface="Lucida Sans"/>
              <a:cs typeface="Lucida Sans"/>
              <a:sym typeface="Lucida Sans"/>
            </a:endParaRPr>
          </a:p>
        </p:txBody>
      </p:sp>
      <p:pic>
        <p:nvPicPr>
          <p:cNvPr id="94" name="Google Shape;94;p3"/>
          <p:cNvPicPr preferRelativeResize="0"/>
          <p:nvPr/>
        </p:nvPicPr>
        <p:blipFill rotWithShape="1">
          <a:blip r:embed="rId3">
            <a:alphaModFix/>
          </a:blip>
          <a:srcRect b="0" l="0" r="0" t="0"/>
          <a:stretch/>
        </p:blipFill>
        <p:spPr>
          <a:xfrm>
            <a:off x="5222750" y="2875928"/>
            <a:ext cx="3242225" cy="1828501"/>
          </a:xfrm>
          <a:prstGeom prst="rect">
            <a:avLst/>
          </a:prstGeom>
          <a:noFill/>
          <a:ln>
            <a:noFill/>
          </a:ln>
        </p:spPr>
      </p:pic>
      <p:pic>
        <p:nvPicPr>
          <p:cNvPr id="95" name="Google Shape;95;p3"/>
          <p:cNvPicPr preferRelativeResize="0"/>
          <p:nvPr/>
        </p:nvPicPr>
        <p:blipFill rotWithShape="1">
          <a:blip r:embed="rId4">
            <a:alphaModFix/>
          </a:blip>
          <a:srcRect b="0" l="0" r="0" t="0"/>
          <a:stretch/>
        </p:blipFill>
        <p:spPr>
          <a:xfrm>
            <a:off x="113525" y="4111125"/>
            <a:ext cx="1114425" cy="1000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0"/>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224"/>
              <a:buNone/>
            </a:pPr>
            <a:r>
              <a:t/>
            </a:r>
            <a:endParaRPr sz="1600">
              <a:solidFill>
                <a:srgbClr val="0000FF"/>
              </a:solidFill>
            </a:endParaRPr>
          </a:p>
          <a:p>
            <a:pPr indent="0" lvl="0" marL="0" marR="0" rtl="0" algn="l">
              <a:lnSpc>
                <a:spcPct val="100000"/>
              </a:lnSpc>
              <a:spcBef>
                <a:spcPts val="0"/>
              </a:spcBef>
              <a:spcAft>
                <a:spcPts val="0"/>
              </a:spcAft>
              <a:buSzPts val="1224"/>
              <a:buNone/>
            </a:pPr>
            <a:r>
              <a:t/>
            </a:r>
            <a:endParaRPr sz="1600">
              <a:solidFill>
                <a:srgbClr val="0000FF"/>
              </a:solidFill>
            </a:endParaRPr>
          </a:p>
          <a:p>
            <a:pPr indent="0" lvl="0" marL="0" marR="0" rtl="0" algn="l">
              <a:lnSpc>
                <a:spcPct val="100000"/>
              </a:lnSpc>
              <a:spcBef>
                <a:spcPts val="0"/>
              </a:spcBef>
              <a:spcAft>
                <a:spcPts val="0"/>
              </a:spcAft>
              <a:buSzPts val="1224"/>
              <a:buNone/>
            </a:pPr>
            <a:r>
              <a:rPr lang="fi-FI" sz="1600">
                <a:solidFill>
                  <a:srgbClr val="0000FF"/>
                </a:solidFill>
              </a:rPr>
              <a:t>”Lärarna bryr sig verkligen om sina studerande och deras prestationer.”</a:t>
            </a:r>
            <a:endParaRPr sz="1600">
              <a:solidFill>
                <a:srgbClr val="0000FF"/>
              </a:solidFill>
            </a:endParaRPr>
          </a:p>
          <a:p>
            <a:pPr indent="0" lvl="0" marL="0" marR="0" rtl="0" algn="l">
              <a:lnSpc>
                <a:spcPct val="100000"/>
              </a:lnSpc>
              <a:spcBef>
                <a:spcPts val="0"/>
              </a:spcBef>
              <a:spcAft>
                <a:spcPts val="0"/>
              </a:spcAft>
              <a:buSzPts val="1224"/>
              <a:buNone/>
            </a:pPr>
            <a:r>
              <a:t/>
            </a:r>
            <a:endParaRPr sz="1600">
              <a:solidFill>
                <a:srgbClr val="0000FF"/>
              </a:solidFill>
            </a:endParaRPr>
          </a:p>
          <a:p>
            <a:pPr indent="0" lvl="0" marL="0" marR="0" rtl="0" algn="l">
              <a:lnSpc>
                <a:spcPct val="100000"/>
              </a:lnSpc>
              <a:spcBef>
                <a:spcPts val="0"/>
              </a:spcBef>
              <a:spcAft>
                <a:spcPts val="0"/>
              </a:spcAft>
              <a:buSzPts val="1224"/>
              <a:buNone/>
            </a:pPr>
            <a:r>
              <a:rPr b="0" i="0" lang="fi-FI" sz="1600" u="none">
                <a:solidFill>
                  <a:srgbClr val="0000FF"/>
                </a:solidFill>
                <a:latin typeface="Lucida Sans"/>
                <a:ea typeface="Lucida Sans"/>
                <a:cs typeface="Lucida Sans"/>
                <a:sym typeface="Lucida Sans"/>
              </a:rPr>
              <a:t>”Det är trevligt med en liten skola. Alla känner alla och man känner sig trygg.”</a:t>
            </a:r>
            <a:endParaRPr sz="1600">
              <a:solidFill>
                <a:srgbClr val="0000FF"/>
              </a:solidFill>
            </a:endParaRPr>
          </a:p>
          <a:p>
            <a:pPr indent="0" lvl="0" marL="0" marR="0" rtl="0" algn="l">
              <a:lnSpc>
                <a:spcPct val="100000"/>
              </a:lnSpc>
              <a:spcBef>
                <a:spcPts val="0"/>
              </a:spcBef>
              <a:spcAft>
                <a:spcPts val="0"/>
              </a:spcAft>
              <a:buSzPts val="1224"/>
              <a:buNone/>
            </a:pPr>
            <a:r>
              <a:t/>
            </a:r>
            <a:endParaRPr sz="1600">
              <a:solidFill>
                <a:srgbClr val="0000FF"/>
              </a:solidFill>
            </a:endParaRPr>
          </a:p>
          <a:p>
            <a:pPr indent="0" lvl="0" marL="0" marR="0" rtl="0" algn="l">
              <a:lnSpc>
                <a:spcPct val="100000"/>
              </a:lnSpc>
              <a:spcBef>
                <a:spcPts val="0"/>
              </a:spcBef>
              <a:spcAft>
                <a:spcPts val="0"/>
              </a:spcAft>
              <a:buSzPts val="1224"/>
              <a:buNone/>
            </a:pPr>
            <a:r>
              <a:rPr b="0" i="0" lang="fi-FI" sz="1600" u="none">
                <a:solidFill>
                  <a:srgbClr val="0000FF"/>
                </a:solidFill>
                <a:latin typeface="Lucida Sans"/>
                <a:ea typeface="Lucida Sans"/>
                <a:cs typeface="Lucida Sans"/>
                <a:sym typeface="Lucida Sans"/>
              </a:rPr>
              <a:t>”Man känner att man hör hemma här.”</a:t>
            </a:r>
            <a:endParaRPr sz="1100">
              <a:solidFill>
                <a:srgbClr val="0000FF"/>
              </a:solidFill>
            </a:endParaRPr>
          </a:p>
          <a:p>
            <a:pPr indent="0" lvl="0" marL="0" marR="0" rtl="0" algn="l">
              <a:lnSpc>
                <a:spcPct val="100000"/>
              </a:lnSpc>
              <a:spcBef>
                <a:spcPts val="400"/>
              </a:spcBef>
              <a:spcAft>
                <a:spcPts val="0"/>
              </a:spcAft>
              <a:buSzPts val="1224"/>
              <a:buNone/>
            </a:pPr>
            <a:r>
              <a:t/>
            </a:r>
            <a:endParaRPr b="0" i="0" sz="1100" u="none">
              <a:solidFill>
                <a:srgbClr val="0000FF"/>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1100" u="none">
              <a:solidFill>
                <a:schemeClr val="dk1"/>
              </a:solidFill>
              <a:latin typeface="Lucida Sans"/>
              <a:ea typeface="Lucida Sans"/>
              <a:cs typeface="Lucida Sans"/>
              <a:sym typeface="Lucida Sans"/>
            </a:endParaRPr>
          </a:p>
        </p:txBody>
      </p:sp>
      <p:sp>
        <p:nvSpPr>
          <p:cNvPr id="236" name="Google Shape;236;p10"/>
          <p:cNvSpPr txBox="1"/>
          <p:nvPr>
            <p:ph idx="4294967295"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fi-FI" sz="4100" u="none" cap="none" strike="noStrike">
                <a:solidFill>
                  <a:schemeClr val="dk2"/>
                </a:solidFill>
                <a:latin typeface="Lucida Sans"/>
                <a:ea typeface="Lucida Sans"/>
                <a:cs typeface="Lucida Sans"/>
                <a:sym typeface="Lucida Sans"/>
              </a:rPr>
              <a:t>Studerandes kommentarer</a:t>
            </a:r>
            <a:endParaRPr b="1" i="0" sz="4100" u="none" cap="none" strike="noStrike">
              <a:solidFill>
                <a:schemeClr val="dk2"/>
              </a:solidFill>
              <a:latin typeface="Lucida Sans"/>
              <a:ea typeface="Lucida Sans"/>
              <a:cs typeface="Lucida Sans"/>
              <a:sym typeface="Lucida Sans"/>
            </a:endParaRPr>
          </a:p>
        </p:txBody>
      </p:sp>
      <p:pic>
        <p:nvPicPr>
          <p:cNvPr id="237" name="Google Shape;237;p10"/>
          <p:cNvPicPr preferRelativeResize="0"/>
          <p:nvPr/>
        </p:nvPicPr>
        <p:blipFill rotWithShape="1">
          <a:blip r:embed="rId3">
            <a:alphaModFix/>
          </a:blip>
          <a:srcRect b="0" l="0" r="0" t="0"/>
          <a:stretch/>
        </p:blipFill>
        <p:spPr>
          <a:xfrm>
            <a:off x="7019925" y="4299347"/>
            <a:ext cx="1350169" cy="625078"/>
          </a:xfrm>
          <a:prstGeom prst="rect">
            <a:avLst/>
          </a:prstGeom>
          <a:noFill/>
          <a:ln>
            <a:noFill/>
          </a:ln>
        </p:spPr>
      </p:pic>
      <p:pic>
        <p:nvPicPr>
          <p:cNvPr id="238" name="Google Shape;238;p10"/>
          <p:cNvPicPr preferRelativeResize="0"/>
          <p:nvPr/>
        </p:nvPicPr>
        <p:blipFill rotWithShape="1">
          <a:blip r:embed="rId4">
            <a:alphaModFix/>
          </a:blip>
          <a:srcRect b="0" l="0" r="0" t="0"/>
          <a:stretch/>
        </p:blipFill>
        <p:spPr>
          <a:xfrm>
            <a:off x="6045875" y="2640650"/>
            <a:ext cx="1847850" cy="1733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ph idx="4294967295" type="title"/>
          </p:nvPr>
        </p:nvSpPr>
        <p:spPr>
          <a:xfrm>
            <a:off x="914400" y="3657600"/>
            <a:ext cx="74817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1"/>
              </a:buClr>
              <a:buSzPts val="5400"/>
              <a:buFont typeface="Lucida Sans"/>
              <a:buNone/>
            </a:pPr>
            <a:br>
              <a:rPr b="0" i="0" lang="fi-FI" sz="5400" u="none" cap="none" strike="noStrike">
                <a:solidFill>
                  <a:schemeClr val="accent1"/>
                </a:solidFill>
                <a:latin typeface="Lucida Sans"/>
                <a:ea typeface="Lucida Sans"/>
                <a:cs typeface="Lucida Sans"/>
                <a:sym typeface="Lucida Sans"/>
              </a:rPr>
            </a:br>
            <a:endParaRPr b="0" i="0" sz="3240" u="none" cap="none" strike="noStrike">
              <a:solidFill>
                <a:schemeClr val="accent1"/>
              </a:solidFill>
              <a:latin typeface="Lucida Sans"/>
              <a:ea typeface="Lucida Sans"/>
              <a:cs typeface="Lucida Sans"/>
              <a:sym typeface="Lucida Sans"/>
            </a:endParaRPr>
          </a:p>
        </p:txBody>
      </p:sp>
      <p:sp>
        <p:nvSpPr>
          <p:cNvPr id="244" name="Google Shape;244;p12"/>
          <p:cNvSpPr txBox="1"/>
          <p:nvPr>
            <p:ph idx="1" type="body"/>
          </p:nvPr>
        </p:nvSpPr>
        <p:spPr>
          <a:xfrm>
            <a:off x="3282225" y="4205150"/>
            <a:ext cx="1458000" cy="67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176"/>
              <a:buNone/>
            </a:pPr>
            <a:r>
              <a:rPr b="0" i="0" lang="fi-FI" sz="3200" u="none">
                <a:solidFill>
                  <a:schemeClr val="accent1"/>
                </a:solidFill>
                <a:latin typeface="Overlock"/>
                <a:ea typeface="Overlock"/>
                <a:cs typeface="Overlock"/>
                <a:sym typeface="Overlock"/>
              </a:rPr>
              <a:t>TACK!</a:t>
            </a:r>
            <a:endParaRPr/>
          </a:p>
        </p:txBody>
      </p:sp>
      <p:pic>
        <p:nvPicPr>
          <p:cNvPr id="245" name="Google Shape;245;p12"/>
          <p:cNvPicPr preferRelativeResize="0"/>
          <p:nvPr/>
        </p:nvPicPr>
        <p:blipFill rotWithShape="1">
          <a:blip r:embed="rId3">
            <a:alphaModFix/>
          </a:blip>
          <a:srcRect b="0" l="0" r="0" t="0"/>
          <a:stretch/>
        </p:blipFill>
        <p:spPr>
          <a:xfrm>
            <a:off x="365137" y="930781"/>
            <a:ext cx="3480196" cy="2611040"/>
          </a:xfrm>
          <a:prstGeom prst="rect">
            <a:avLst/>
          </a:prstGeom>
          <a:noFill/>
          <a:ln>
            <a:noFill/>
          </a:ln>
        </p:spPr>
      </p:pic>
      <p:sp>
        <p:nvSpPr>
          <p:cNvPr id="246" name="Google Shape;246;p12"/>
          <p:cNvSpPr txBox="1"/>
          <p:nvPr/>
        </p:nvSpPr>
        <p:spPr>
          <a:xfrm>
            <a:off x="122625" y="3657599"/>
            <a:ext cx="7777200" cy="50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rPr b="0" i="0" lang="fi-FI" sz="17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https://peda.net/lohja/lukiokoulutus/virkby-gymnasium</a:t>
            </a:r>
            <a:endParaRPr b="0" i="0" sz="100" u="none" cap="none" strike="noStrike">
              <a:solidFill>
                <a:srgbClr val="000000"/>
              </a:solidFill>
              <a:latin typeface="Arial"/>
              <a:ea typeface="Arial"/>
              <a:cs typeface="Arial"/>
              <a:sym typeface="Arial"/>
            </a:endParaRPr>
          </a:p>
        </p:txBody>
      </p:sp>
      <p:pic>
        <p:nvPicPr>
          <p:cNvPr id="247" name="Google Shape;247;p12"/>
          <p:cNvPicPr preferRelativeResize="0"/>
          <p:nvPr/>
        </p:nvPicPr>
        <p:blipFill rotWithShape="1">
          <a:blip r:embed="rId5">
            <a:alphaModFix/>
          </a:blip>
          <a:srcRect b="0" l="0" r="0" t="0"/>
          <a:stretch/>
        </p:blipFill>
        <p:spPr>
          <a:xfrm>
            <a:off x="4620600" y="1207600"/>
            <a:ext cx="2286000" cy="20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idx="1" type="body"/>
          </p:nvPr>
        </p:nvSpPr>
        <p:spPr>
          <a:xfrm>
            <a:off x="501475" y="666000"/>
            <a:ext cx="8229600" cy="41628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0"/>
              </a:spcBef>
              <a:spcAft>
                <a:spcPts val="0"/>
              </a:spcAft>
              <a:buSzPts val="1700"/>
              <a:buChar char="●"/>
            </a:pPr>
            <a:r>
              <a:rPr lang="fi-FI" sz="1700"/>
              <a:t>Studierna bedöms utifrån studieavsnitt </a:t>
            </a:r>
            <a:r>
              <a:rPr lang="fi-FI" sz="1100" u="sng">
                <a:solidFill>
                  <a:schemeClr val="hlink"/>
                </a:solidFill>
                <a:latin typeface="Arial"/>
                <a:ea typeface="Arial"/>
                <a:cs typeface="Arial"/>
                <a:sym typeface="Arial"/>
                <a:hlinkClick r:id="rId3"/>
              </a:rPr>
              <a:t>sve-lops-esite-rgb-sivu-kerrallaan2_0.pdf</a:t>
            </a:r>
            <a:endParaRPr sz="1700"/>
          </a:p>
          <a:p>
            <a:pPr indent="-336550" lvl="0" marL="457200" rtl="0" algn="l">
              <a:lnSpc>
                <a:spcPct val="100000"/>
              </a:lnSpc>
              <a:spcBef>
                <a:spcPts val="0"/>
              </a:spcBef>
              <a:spcAft>
                <a:spcPts val="0"/>
              </a:spcAft>
              <a:buSzPts val="1700"/>
              <a:buChar char="●"/>
            </a:pPr>
            <a:r>
              <a:rPr b="0" i="0" lang="fi-FI" sz="1700" u="none">
                <a:solidFill>
                  <a:schemeClr val="dk1"/>
                </a:solidFill>
                <a:latin typeface="Lucida Sans"/>
                <a:ea typeface="Lucida Sans"/>
                <a:cs typeface="Lucida Sans"/>
                <a:sym typeface="Lucida Sans"/>
              </a:rPr>
              <a:t>Studieavsnittens omfattning definieras med studiepoäng, </a:t>
            </a:r>
            <a:r>
              <a:rPr lang="fi-FI" sz="1700"/>
              <a:t>omfattningen varierar</a:t>
            </a:r>
            <a:r>
              <a:rPr b="0" i="0" lang="fi-FI" sz="1700" u="none">
                <a:solidFill>
                  <a:schemeClr val="dk1"/>
                </a:solidFill>
                <a:latin typeface="Lucida Sans"/>
                <a:ea typeface="Lucida Sans"/>
                <a:cs typeface="Lucida Sans"/>
                <a:sym typeface="Lucida Sans"/>
              </a:rPr>
              <a:t> </a:t>
            </a:r>
            <a:endParaRPr sz="1700"/>
          </a:p>
          <a:p>
            <a:pPr indent="-336550" lvl="0" marL="457200" rtl="0" algn="l">
              <a:lnSpc>
                <a:spcPct val="100000"/>
              </a:lnSpc>
              <a:spcBef>
                <a:spcPts val="0"/>
              </a:spcBef>
              <a:spcAft>
                <a:spcPts val="0"/>
              </a:spcAft>
              <a:buSzPts val="1700"/>
              <a:buChar char="●"/>
            </a:pPr>
            <a:r>
              <a:rPr b="0" i="0" lang="fi-FI" sz="1700" u="none">
                <a:solidFill>
                  <a:schemeClr val="dk1"/>
                </a:solidFill>
                <a:latin typeface="Lucida Sans"/>
                <a:ea typeface="Lucida Sans"/>
                <a:cs typeface="Lucida Sans"/>
                <a:sym typeface="Lucida Sans"/>
              </a:rPr>
              <a:t>Gymnasieutbildningen för unga omfattar minst 150 studiepoäng</a:t>
            </a:r>
            <a:r>
              <a:rPr lang="fi-FI" sz="1700"/>
              <a:t>. </a:t>
            </a:r>
            <a:endParaRPr sz="1700"/>
          </a:p>
          <a:p>
            <a:pPr indent="-336550" lvl="0" marL="457200" rtl="0" algn="l">
              <a:lnSpc>
                <a:spcPct val="100000"/>
              </a:lnSpc>
              <a:spcBef>
                <a:spcPts val="0"/>
              </a:spcBef>
              <a:spcAft>
                <a:spcPts val="0"/>
              </a:spcAft>
              <a:buSzPts val="1700"/>
              <a:buChar char="●"/>
            </a:pPr>
            <a:r>
              <a:rPr lang="fi-FI" sz="1700"/>
              <a:t>Delområdena som utgör mångsidig kompetens bildar gemensamma mål för läroämnena (</a:t>
            </a:r>
            <a:r>
              <a:rPr i="1" lang="fi-FI" sz="1700"/>
              <a:t>kommunikation, välbefinnande, miljö, samhälle, global, kulturell, tvärvetenskaplig</a:t>
            </a:r>
            <a:r>
              <a:rPr lang="fi-FI" sz="1700"/>
              <a:t>)</a:t>
            </a:r>
            <a:endParaRPr sz="1700"/>
          </a:p>
          <a:p>
            <a:pPr indent="-336550" lvl="0" marL="457200" rtl="0" algn="l">
              <a:lnSpc>
                <a:spcPct val="100000"/>
              </a:lnSpc>
              <a:spcBef>
                <a:spcPts val="0"/>
              </a:spcBef>
              <a:spcAft>
                <a:spcPts val="0"/>
              </a:spcAft>
              <a:buClr>
                <a:schemeClr val="dk1"/>
              </a:buClr>
              <a:buSzPts val="1700"/>
              <a:buFont typeface="Lucida Sans"/>
              <a:buChar char="●"/>
            </a:pPr>
            <a:r>
              <a:rPr b="0" i="0" lang="fi-FI" sz="1700" u="none">
                <a:solidFill>
                  <a:schemeClr val="dk1"/>
                </a:solidFill>
                <a:latin typeface="Lucida Sans"/>
                <a:ea typeface="Lucida Sans"/>
                <a:cs typeface="Lucida Sans"/>
                <a:sym typeface="Lucida Sans"/>
              </a:rPr>
              <a:t>Kontakterna till den omgivande världen, i synnerhet internationellt samarbete och samarbete med högskolor och arbetsliv, betonas i högre grad än tidigare”.</a:t>
            </a:r>
            <a:endParaRPr sz="1700"/>
          </a:p>
          <a:p>
            <a:pPr indent="-336550" lvl="0" marL="457200" rtl="0" algn="l">
              <a:lnSpc>
                <a:spcPct val="100000"/>
              </a:lnSpc>
              <a:spcBef>
                <a:spcPts val="0"/>
              </a:spcBef>
              <a:spcAft>
                <a:spcPts val="0"/>
              </a:spcAft>
              <a:buSzPts val="1700"/>
              <a:buChar char="●"/>
            </a:pPr>
            <a:r>
              <a:rPr lang="fi-FI" sz="1700"/>
              <a:t>De studerande erbjuds mer övergripande och långvarig studiehandledning än tidigare och mera omfattande stöd för dem som behöver det (studieplan,studentskrivningsplan,  plan för fortsatta studier</a:t>
            </a:r>
            <a:endParaRPr sz="1700"/>
          </a:p>
          <a:p>
            <a:pPr indent="0" lvl="0" marL="457200" marR="0" rtl="0" algn="l">
              <a:lnSpc>
                <a:spcPct val="100000"/>
              </a:lnSpc>
              <a:spcBef>
                <a:spcPts val="0"/>
              </a:spcBef>
              <a:spcAft>
                <a:spcPts val="0"/>
              </a:spcAft>
              <a:buSzPts val="1224"/>
              <a:buNone/>
            </a:pPr>
            <a:r>
              <a:t/>
            </a:r>
            <a:endParaRPr sz="1400"/>
          </a:p>
        </p:txBody>
      </p:sp>
      <p:sp>
        <p:nvSpPr>
          <p:cNvPr id="101" name="Google Shape;101;p4"/>
          <p:cNvSpPr txBox="1"/>
          <p:nvPr>
            <p:ph idx="4294967295" type="title"/>
          </p:nvPr>
        </p:nvSpPr>
        <p:spPr>
          <a:xfrm>
            <a:off x="457200" y="0"/>
            <a:ext cx="8229600" cy="66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Lucida Sans"/>
              <a:buNone/>
            </a:pPr>
            <a:br>
              <a:rPr b="1" i="0" lang="fi-FI" sz="1800" u="none" cap="none" strike="noStrike">
                <a:solidFill>
                  <a:schemeClr val="dk2"/>
                </a:solidFill>
                <a:latin typeface="Lucida Sans"/>
                <a:ea typeface="Lucida Sans"/>
                <a:cs typeface="Lucida Sans"/>
                <a:sym typeface="Lucida Sans"/>
              </a:rPr>
            </a:br>
            <a:r>
              <a:rPr lang="fi-FI" sz="2400"/>
              <a:t>Läroplanen</a:t>
            </a:r>
            <a:endParaRPr b="1" i="0" sz="4290" u="none" cap="none" strike="noStrike">
              <a:solidFill>
                <a:schemeClr val="dk2"/>
              </a:solidFill>
              <a:latin typeface="Lucida Sans"/>
              <a:ea typeface="Lucida Sans"/>
              <a:cs typeface="Lucida Sans"/>
              <a:sym typeface="Lucida Sans"/>
            </a:endParaRPr>
          </a:p>
        </p:txBody>
      </p:sp>
      <p:pic>
        <p:nvPicPr>
          <p:cNvPr id="102" name="Google Shape;102;p4"/>
          <p:cNvPicPr preferRelativeResize="0"/>
          <p:nvPr/>
        </p:nvPicPr>
        <p:blipFill rotWithShape="1">
          <a:blip r:embed="rId4">
            <a:alphaModFix/>
          </a:blip>
          <a:srcRect b="0" l="0" r="0" t="0"/>
          <a:stretch/>
        </p:blipFill>
        <p:spPr>
          <a:xfrm>
            <a:off x="7504975" y="4218675"/>
            <a:ext cx="1114425" cy="1000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179387" lvl="0" marL="365125" marR="0" rtl="0" algn="l">
              <a:lnSpc>
                <a:spcPct val="100000"/>
              </a:lnSpc>
              <a:spcBef>
                <a:spcPts val="0"/>
              </a:spcBef>
              <a:spcAft>
                <a:spcPts val="0"/>
              </a:spcAft>
              <a:buClr>
                <a:schemeClr val="accent1"/>
              </a:buClr>
              <a:buSzPts val="976"/>
              <a:buFont typeface="Noto Sans Symbols"/>
              <a:buChar char="🞂"/>
            </a:pPr>
            <a:r>
              <a:rPr lang="fi-FI" sz="2000"/>
              <a:t>Målet för gymnasiets verksamhet är att ge de studerande goda förutsättningar för fortsatta studier vid universitet och högskolor samt för yrkesinriktade studier. </a:t>
            </a:r>
            <a:endParaRPr sz="2000"/>
          </a:p>
          <a:p>
            <a:pPr indent="0" lvl="0" marL="457200" marR="0" rtl="0" algn="l">
              <a:lnSpc>
                <a:spcPct val="100000"/>
              </a:lnSpc>
              <a:spcBef>
                <a:spcPts val="0"/>
              </a:spcBef>
              <a:spcAft>
                <a:spcPts val="0"/>
              </a:spcAft>
              <a:buSzPts val="1224"/>
              <a:buNone/>
            </a:pPr>
            <a:r>
              <a:t/>
            </a:r>
            <a:endParaRPr sz="2000"/>
          </a:p>
          <a:p>
            <a:pPr indent="-179387" lvl="0" marL="365125" marR="0" rtl="0" algn="l">
              <a:lnSpc>
                <a:spcPct val="100000"/>
              </a:lnSpc>
              <a:spcBef>
                <a:spcPts val="0"/>
              </a:spcBef>
              <a:spcAft>
                <a:spcPts val="0"/>
              </a:spcAft>
              <a:buClr>
                <a:schemeClr val="accent1"/>
              </a:buClr>
              <a:buSzPts val="976"/>
              <a:buFont typeface="Noto Sans Symbols"/>
              <a:buChar char="🞂"/>
            </a:pPr>
            <a:r>
              <a:rPr lang="fi-FI" sz="2000"/>
              <a:t>De studerande erbjuds en svenskspråkig studiemiljö i en tvåspråkig region. Utöver de riksomfattande obligatoriska och nationella valfria studieavsnitten erbjuder skolan skolspecifika valfria studieavsnitt i </a:t>
            </a:r>
            <a:r>
              <a:rPr b="0" i="0" lang="fi-FI" sz="2000" u="none">
                <a:solidFill>
                  <a:schemeClr val="dk1"/>
                </a:solidFill>
                <a:latin typeface="Lucida Sans"/>
                <a:ea typeface="Lucida Sans"/>
                <a:cs typeface="Lucida Sans"/>
                <a:sym typeface="Lucida Sans"/>
              </a:rPr>
              <a:t>bl.a. vardagsekonomi, matlagning för abiturienter, drama och resor</a:t>
            </a:r>
            <a:r>
              <a:rPr lang="fi-FI" sz="2000"/>
              <a:t>.</a:t>
            </a:r>
            <a:r>
              <a:rPr b="0" i="0" lang="fi-FI" sz="2000" u="none">
                <a:solidFill>
                  <a:schemeClr val="dk1"/>
                </a:solidFill>
                <a:latin typeface="Lucida Sans"/>
                <a:ea typeface="Lucida Sans"/>
                <a:cs typeface="Lucida Sans"/>
                <a:sym typeface="Lucida Sans"/>
              </a:rPr>
              <a:t> </a:t>
            </a:r>
            <a:endParaRPr sz="1500"/>
          </a:p>
        </p:txBody>
      </p:sp>
      <p:sp>
        <p:nvSpPr>
          <p:cNvPr id="108" name="Google Shape;108;p5"/>
          <p:cNvSpPr txBox="1"/>
          <p:nvPr>
            <p:ph idx="4294967295" type="title"/>
          </p:nvPr>
        </p:nvSpPr>
        <p:spPr>
          <a:xfrm>
            <a:off x="49395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300"/>
              <a:t>“EN GOD, HARMONISK OCH BILDAD MÄNNISKA”</a:t>
            </a:r>
            <a:endParaRPr sz="2300"/>
          </a:p>
        </p:txBody>
      </p:sp>
      <p:pic>
        <p:nvPicPr>
          <p:cNvPr id="109" name="Google Shape;109;p5"/>
          <p:cNvPicPr preferRelativeResize="0"/>
          <p:nvPr/>
        </p:nvPicPr>
        <p:blipFill rotWithShape="1">
          <a:blip r:embed="rId3">
            <a:alphaModFix/>
          </a:blip>
          <a:srcRect b="0" l="0" r="0" t="0"/>
          <a:stretch/>
        </p:blipFill>
        <p:spPr>
          <a:xfrm>
            <a:off x="7609125" y="3928650"/>
            <a:ext cx="1114425" cy="1000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idx="1" type="body"/>
          </p:nvPr>
        </p:nvSpPr>
        <p:spPr>
          <a:xfrm>
            <a:off x="457200" y="1110853"/>
            <a:ext cx="82296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SzPts val="1224"/>
              <a:buNone/>
            </a:pPr>
            <a:r>
              <a:t/>
            </a:r>
            <a:endParaRPr b="0" i="0" sz="1400" u="none">
              <a:solidFill>
                <a:schemeClr val="dk1"/>
              </a:solidFill>
              <a:latin typeface="Lucida Sans"/>
              <a:ea typeface="Lucida Sans"/>
              <a:cs typeface="Lucida Sans"/>
              <a:sym typeface="Lucida Sans"/>
            </a:endParaRPr>
          </a:p>
          <a:p>
            <a:pPr indent="-293687" lvl="0" marL="365125" marR="0" rtl="0" algn="l">
              <a:lnSpc>
                <a:spcPct val="100000"/>
              </a:lnSpc>
              <a:spcBef>
                <a:spcPts val="400"/>
              </a:spcBef>
              <a:spcAft>
                <a:spcPts val="0"/>
              </a:spcAft>
              <a:buSzPts val="1552"/>
              <a:buFont typeface="Noto Sans Symbols"/>
              <a:buChar char="🞂"/>
            </a:pPr>
            <a:r>
              <a:rPr lang="fi-FI" sz="1500">
                <a:highlight>
                  <a:srgbClr val="FFFFFF"/>
                </a:highlight>
                <a:latin typeface="Arial"/>
                <a:ea typeface="Arial"/>
                <a:cs typeface="Arial"/>
                <a:sym typeface="Arial"/>
              </a:rPr>
              <a:t>Läroplikten omfattar alla barn som har sin vanliga vistelseort i Finland. Läroplikten upphör när den läropliktiga fyller 18 år eller när hen med godkänt resultat har avlagt en sådan examen som avses i lagen om studentexamen (502/2019) eller lagen om yrkesutbildning (531/2017) eller en motsvarande utbildning på Åland eller utländsk utbildning. Läropliktslagen (1214/2020) trädde i kraft 1.8.2021.</a:t>
            </a:r>
            <a:endParaRPr sz="1500">
              <a:highlight>
                <a:srgbClr val="FFFFFF"/>
              </a:highlight>
              <a:latin typeface="Arial"/>
              <a:ea typeface="Arial"/>
              <a:cs typeface="Arial"/>
              <a:sym typeface="Arial"/>
            </a:endParaRPr>
          </a:p>
          <a:p>
            <a:pPr indent="0" lvl="0" marL="457200" marR="0" rtl="0" algn="l">
              <a:lnSpc>
                <a:spcPct val="100000"/>
              </a:lnSpc>
              <a:spcBef>
                <a:spcPts val="400"/>
              </a:spcBef>
              <a:spcAft>
                <a:spcPts val="0"/>
              </a:spcAft>
              <a:buSzPts val="1224"/>
              <a:buNone/>
            </a:pPr>
            <a:r>
              <a:t/>
            </a:r>
            <a:endParaRPr sz="1500">
              <a:highlight>
                <a:srgbClr val="FFFFFF"/>
              </a:highlight>
              <a:latin typeface="Arial"/>
              <a:ea typeface="Arial"/>
              <a:cs typeface="Arial"/>
              <a:sym typeface="Arial"/>
            </a:endParaRPr>
          </a:p>
          <a:p>
            <a:pPr indent="-274637" lvl="0" marL="365125" marR="0" rtl="0" algn="l">
              <a:lnSpc>
                <a:spcPct val="100000"/>
              </a:lnSpc>
              <a:spcBef>
                <a:spcPts val="400"/>
              </a:spcBef>
              <a:spcAft>
                <a:spcPts val="0"/>
              </a:spcAft>
              <a:buClr>
                <a:schemeClr val="accent1"/>
              </a:buClr>
              <a:buSzPts val="1252"/>
              <a:buFont typeface="Noto Sans Symbols"/>
              <a:buChar char="🞂"/>
            </a:pPr>
            <a:r>
              <a:rPr i="1" lang="fi-FI" sz="1700"/>
              <a:t>“</a:t>
            </a:r>
            <a:r>
              <a:rPr b="0" i="1" lang="fi-FI" sz="1700">
                <a:solidFill>
                  <a:schemeClr val="dk1"/>
                </a:solidFill>
                <a:latin typeface="Lucida Sans"/>
                <a:ea typeface="Lucida Sans"/>
                <a:cs typeface="Lucida Sans"/>
                <a:sym typeface="Lucida Sans"/>
              </a:rPr>
              <a:t>Syftet med att utvidga läroplikten är att höja utbildnings- och kompetensnivån på alla utbildningsnivåer, att minska inlärningsskillnaderna och att öka jämlikheten i utbildningen. Målet är att alla unga genomgår en utbildning på andra stadiet.</a:t>
            </a:r>
            <a:r>
              <a:rPr i="1" lang="fi-FI" sz="1700"/>
              <a:t>”</a:t>
            </a:r>
            <a:endParaRPr i="1" sz="3000"/>
          </a:p>
          <a:p>
            <a:pPr indent="0" lvl="0" marL="0" marR="0" rtl="0" algn="l">
              <a:lnSpc>
                <a:spcPct val="100000"/>
              </a:lnSpc>
              <a:spcBef>
                <a:spcPts val="400"/>
              </a:spcBef>
              <a:spcAft>
                <a:spcPts val="0"/>
              </a:spcAft>
              <a:buSzPts val="1224"/>
              <a:buNone/>
            </a:pPr>
            <a:r>
              <a:rPr b="0" i="0" lang="fi-FI" sz="1500" u="none">
                <a:solidFill>
                  <a:schemeClr val="dk1"/>
                </a:solidFill>
                <a:latin typeface="Lucida Sans"/>
                <a:ea typeface="Lucida Sans"/>
                <a:cs typeface="Lucida Sans"/>
                <a:sym typeface="Lucida Sans"/>
              </a:rPr>
              <a:t>Undervisnings- och kulturministeriet</a:t>
            </a:r>
            <a:endParaRPr sz="3000"/>
          </a:p>
        </p:txBody>
      </p:sp>
      <p:sp>
        <p:nvSpPr>
          <p:cNvPr id="115" name="Google Shape;115;p6"/>
          <p:cNvSpPr txBox="1"/>
          <p:nvPr>
            <p:ph idx="4294967295"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Lucida Sans"/>
              <a:buNone/>
            </a:pPr>
            <a:r>
              <a:rPr b="1" i="0" lang="fi-FI" sz="2300" u="none" cap="none" strike="noStrike">
                <a:solidFill>
                  <a:schemeClr val="dk2"/>
                </a:solidFill>
                <a:latin typeface="Lucida Sans"/>
                <a:ea typeface="Lucida Sans"/>
                <a:cs typeface="Lucida Sans"/>
                <a:sym typeface="Lucida Sans"/>
              </a:rPr>
              <a:t>Lagen om utvidgning av läroplikten, skyldighet att söka till utbildning </a:t>
            </a:r>
            <a:endParaRPr b="1" i="0" sz="2300" u="none" cap="none" strike="noStrike">
              <a:solidFill>
                <a:schemeClr val="dk2"/>
              </a:solidFill>
              <a:latin typeface="Lucida Sans"/>
              <a:ea typeface="Lucida Sans"/>
              <a:cs typeface="Lucida Sans"/>
              <a:sym typeface="Lucida Sans"/>
            </a:endParaRPr>
          </a:p>
        </p:txBody>
      </p:sp>
      <p:pic>
        <p:nvPicPr>
          <p:cNvPr id="116" name="Google Shape;116;p6"/>
          <p:cNvPicPr preferRelativeResize="0"/>
          <p:nvPr/>
        </p:nvPicPr>
        <p:blipFill rotWithShape="1">
          <a:blip r:embed="rId3">
            <a:alphaModFix/>
          </a:blip>
          <a:srcRect b="0" l="0" r="0" t="0"/>
          <a:stretch/>
        </p:blipFill>
        <p:spPr>
          <a:xfrm>
            <a:off x="7889075" y="4089850"/>
            <a:ext cx="1114425" cy="1000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idx="1" type="body"/>
          </p:nvPr>
        </p:nvSpPr>
        <p:spPr>
          <a:xfrm>
            <a:off x="468312" y="1545431"/>
            <a:ext cx="7620000" cy="3308700"/>
          </a:xfrm>
          <a:prstGeom prst="rect">
            <a:avLst/>
          </a:prstGeom>
          <a:noFill/>
          <a:ln>
            <a:noFill/>
          </a:ln>
        </p:spPr>
        <p:txBody>
          <a:bodyPr anchorCtr="0" anchor="t" bIns="45700" lIns="91425" spcFirstLastPara="1" rIns="91425" wrap="square" tIns="45700">
            <a:noAutofit/>
          </a:bodyPr>
          <a:lstStyle/>
          <a:p>
            <a:pPr indent="-117411" lvl="0" marL="365125" marR="0" rtl="0" algn="l">
              <a:lnSpc>
                <a:spcPct val="100000"/>
              </a:lnSpc>
              <a:spcBef>
                <a:spcPts val="0"/>
              </a:spcBef>
              <a:spcAft>
                <a:spcPts val="0"/>
              </a:spcAft>
              <a:buClr>
                <a:schemeClr val="accent1"/>
              </a:buClr>
              <a:buSzPts val="2176"/>
              <a:buFont typeface="Noto Sans Symbols"/>
              <a:buNone/>
            </a:pPr>
            <a:r>
              <a:t/>
            </a:r>
            <a:endParaRPr b="0" i="0" sz="3200" u="none">
              <a:solidFill>
                <a:schemeClr val="dk1"/>
              </a:solidFill>
              <a:latin typeface="Lucida Sans"/>
              <a:ea typeface="Lucida Sans"/>
              <a:cs typeface="Lucida Sans"/>
              <a:sym typeface="Lucida Sans"/>
            </a:endParaRPr>
          </a:p>
          <a:p>
            <a:pPr indent="-198437" lvl="0" marL="365125" marR="0" rtl="0" algn="l">
              <a:lnSpc>
                <a:spcPct val="100000"/>
              </a:lnSpc>
              <a:spcBef>
                <a:spcPts val="400"/>
              </a:spcBef>
              <a:spcAft>
                <a:spcPts val="0"/>
              </a:spcAft>
              <a:buClr>
                <a:schemeClr val="accent1"/>
              </a:buClr>
              <a:buSzPts val="1276"/>
              <a:buFont typeface="Noto Sans Symbols"/>
              <a:buChar char="🞂"/>
            </a:pPr>
            <a:r>
              <a:rPr b="0" i="0" lang="fi-FI" sz="2300" u="none">
                <a:solidFill>
                  <a:schemeClr val="dk1"/>
                </a:solidFill>
                <a:latin typeface="Lucida Sans"/>
                <a:ea typeface="Lucida Sans"/>
                <a:cs typeface="Lucida Sans"/>
                <a:sym typeface="Lucida Sans"/>
              </a:rPr>
              <a:t>Nätkurser via Gnet (Nätgymnasium), läs mera här </a:t>
            </a:r>
            <a:r>
              <a:rPr b="0" i="0" lang="fi-FI" sz="2300" u="sng">
                <a:solidFill>
                  <a:schemeClr val="hlink"/>
                </a:solidFill>
                <a:latin typeface="Lucida Sans"/>
                <a:ea typeface="Lucida Sans"/>
                <a:cs typeface="Lucida Sans"/>
                <a:sym typeface="Lucida Sans"/>
                <a:hlinkClick r:id="rId3"/>
              </a:rPr>
              <a:t>https://www.gnetkurser.com/</a:t>
            </a:r>
            <a:endParaRPr sz="1800"/>
          </a:p>
          <a:p>
            <a:pPr indent="0" lvl="0" marL="457200" marR="0" rtl="0" algn="l">
              <a:lnSpc>
                <a:spcPct val="100000"/>
              </a:lnSpc>
              <a:spcBef>
                <a:spcPts val="400"/>
              </a:spcBef>
              <a:spcAft>
                <a:spcPts val="0"/>
              </a:spcAft>
              <a:buSzPts val="1224"/>
              <a:buNone/>
            </a:pPr>
            <a:r>
              <a:t/>
            </a:r>
            <a:endParaRPr sz="2000"/>
          </a:p>
          <a:p>
            <a:pPr indent="-198437" lvl="0" marL="365125" marR="0" rtl="0" algn="l">
              <a:lnSpc>
                <a:spcPct val="100000"/>
              </a:lnSpc>
              <a:spcBef>
                <a:spcPts val="400"/>
              </a:spcBef>
              <a:spcAft>
                <a:spcPts val="0"/>
              </a:spcAft>
              <a:buClr>
                <a:schemeClr val="accent1"/>
              </a:buClr>
              <a:buSzPts val="1276"/>
              <a:buFont typeface="Noto Sans Symbols"/>
              <a:buChar char="🞂"/>
            </a:pPr>
            <a:r>
              <a:rPr b="0" i="0" lang="fi-FI" sz="2300" u="none">
                <a:solidFill>
                  <a:schemeClr val="dk1"/>
                </a:solidFill>
                <a:latin typeface="Lucida Sans"/>
                <a:ea typeface="Lucida Sans"/>
                <a:cs typeface="Lucida Sans"/>
                <a:sym typeface="Lucida Sans"/>
              </a:rPr>
              <a:t>Tävlingsidrott, hobbyer, sommarkurser</a:t>
            </a:r>
            <a:endParaRPr sz="1800"/>
          </a:p>
          <a:p>
            <a:pPr indent="-117411" lvl="0" marL="365125" marR="0" rtl="0" algn="l">
              <a:lnSpc>
                <a:spcPct val="100000"/>
              </a:lnSpc>
              <a:spcBef>
                <a:spcPts val="400"/>
              </a:spcBef>
              <a:spcAft>
                <a:spcPts val="0"/>
              </a:spcAft>
              <a:buClr>
                <a:schemeClr val="accent1"/>
              </a:buClr>
              <a:buSzPts val="2176"/>
              <a:buFont typeface="Noto Sans Symbols"/>
              <a:buNone/>
            </a:pPr>
            <a:r>
              <a:t/>
            </a:r>
            <a:endParaRPr b="0" i="0" sz="3200" u="none">
              <a:solidFill>
                <a:schemeClr val="dk1"/>
              </a:solidFill>
              <a:latin typeface="Lucida Sans"/>
              <a:ea typeface="Lucida Sans"/>
              <a:cs typeface="Lucida Sans"/>
              <a:sym typeface="Lucida Sans"/>
            </a:endParaRPr>
          </a:p>
        </p:txBody>
      </p:sp>
      <p:sp>
        <p:nvSpPr>
          <p:cNvPr id="122" name="Google Shape;122;p7"/>
          <p:cNvSpPr txBox="1"/>
          <p:nvPr>
            <p:ph idx="4294967295" type="title"/>
          </p:nvPr>
        </p:nvSpPr>
        <p:spPr>
          <a:xfrm>
            <a:off x="684226" y="357200"/>
            <a:ext cx="7871700" cy="1026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959"/>
              <a:buFont typeface="Lucida Sans"/>
              <a:buNone/>
            </a:pPr>
            <a:r>
              <a:rPr b="1" i="0" lang="fi-FI" sz="2360" u="none" cap="none" strike="noStrike">
                <a:solidFill>
                  <a:schemeClr val="dk2"/>
                </a:solidFill>
                <a:latin typeface="Lucida Sans"/>
                <a:ea typeface="Lucida Sans"/>
                <a:cs typeface="Lucida Sans"/>
                <a:sym typeface="Lucida Sans"/>
              </a:rPr>
              <a:t>Samarbete och </a:t>
            </a:r>
            <a:r>
              <a:rPr lang="fi-FI" sz="2360"/>
              <a:t>studieavsnitt</a:t>
            </a:r>
            <a:r>
              <a:rPr b="1" i="0" lang="fi-FI" sz="2360" u="none" cap="none" strike="noStrike">
                <a:solidFill>
                  <a:schemeClr val="dk2"/>
                </a:solidFill>
                <a:latin typeface="Lucida Sans"/>
                <a:ea typeface="Lucida Sans"/>
                <a:cs typeface="Lucida Sans"/>
                <a:sym typeface="Lucida Sans"/>
              </a:rPr>
              <a:t> avlagda vid andra skolor, sommarkurser mm.</a:t>
            </a:r>
            <a:endParaRPr b="1" i="0" sz="2360" u="none" cap="none" strike="noStrike">
              <a:solidFill>
                <a:schemeClr val="dk2"/>
              </a:solidFill>
              <a:latin typeface="Lucida Sans"/>
              <a:ea typeface="Lucida Sans"/>
              <a:cs typeface="Lucida Sans"/>
              <a:sym typeface="Lucida Sans"/>
            </a:endParaRPr>
          </a:p>
        </p:txBody>
      </p:sp>
      <p:pic>
        <p:nvPicPr>
          <p:cNvPr id="123" name="Google Shape;123;p7"/>
          <p:cNvPicPr preferRelativeResize="0"/>
          <p:nvPr/>
        </p:nvPicPr>
        <p:blipFill rotWithShape="1">
          <a:blip r:embed="rId4">
            <a:alphaModFix/>
          </a:blip>
          <a:srcRect b="0" l="0" r="0" t="0"/>
          <a:stretch/>
        </p:blipFill>
        <p:spPr>
          <a:xfrm>
            <a:off x="7889075" y="4061475"/>
            <a:ext cx="1114425" cy="1000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84978e7d66_1_0"/>
          <p:cNvSpPr txBox="1"/>
          <p:nvPr>
            <p:ph idx="1" type="body"/>
          </p:nvPr>
        </p:nvSpPr>
        <p:spPr>
          <a:xfrm>
            <a:off x="457200" y="939750"/>
            <a:ext cx="8229600" cy="3875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i-FI" sz="1200">
                <a:highlight>
                  <a:schemeClr val="lt1"/>
                </a:highlight>
                <a:latin typeface="Arial"/>
                <a:ea typeface="Arial"/>
                <a:cs typeface="Arial"/>
                <a:sym typeface="Arial"/>
              </a:rPr>
              <a:t>Tyngdpunkten för stödet för lärande ligger på l</a:t>
            </a:r>
            <a:r>
              <a:rPr lang="fi-FI" sz="1200" u="sng">
                <a:highlight>
                  <a:schemeClr val="lt1"/>
                </a:highlight>
                <a:latin typeface="Arial"/>
                <a:ea typeface="Arial"/>
                <a:cs typeface="Arial"/>
                <a:sym typeface="Arial"/>
              </a:rPr>
              <a:t>ättillgängligt stöd som ges omedelbart när behovet av stöd framkommer hos den studerande. </a:t>
            </a:r>
            <a:r>
              <a:rPr lang="fi-FI" sz="1200">
                <a:highlight>
                  <a:schemeClr val="lt1"/>
                </a:highlight>
                <a:latin typeface="Arial"/>
                <a:ea typeface="Arial"/>
                <a:cs typeface="Arial"/>
                <a:sym typeface="Arial"/>
              </a:rPr>
              <a:t>Avsikten med stödet är att förhindra att den studerandes svårigheter anhopar sig. Stödet för lärande är avsett som stöd för ämnesundervisningen för de studerande som har svårt att klara av sina studier.</a:t>
            </a:r>
            <a:endParaRPr sz="1200">
              <a:highlight>
                <a:schemeClr val="lt1"/>
              </a:highlight>
              <a:latin typeface="Arial"/>
              <a:ea typeface="Arial"/>
              <a:cs typeface="Arial"/>
              <a:sym typeface="Arial"/>
            </a:endParaRPr>
          </a:p>
          <a:p>
            <a:pPr indent="0" lvl="0" marL="0" rtl="0" algn="l">
              <a:lnSpc>
                <a:spcPct val="115000"/>
              </a:lnSpc>
              <a:spcBef>
                <a:spcPts val="1200"/>
              </a:spcBef>
              <a:spcAft>
                <a:spcPts val="0"/>
              </a:spcAft>
              <a:buSzPts val="1224"/>
              <a:buNone/>
            </a:pPr>
            <a:r>
              <a:rPr lang="fi-FI" sz="1200">
                <a:highlight>
                  <a:schemeClr val="lt1"/>
                </a:highlight>
                <a:latin typeface="Arial"/>
                <a:ea typeface="Arial"/>
                <a:cs typeface="Arial"/>
                <a:sym typeface="Arial"/>
              </a:rPr>
              <a:t>Stödåtgärderna genomförs i samarbete av undervisningspersonalen. Stöd för lärande och därtill hörande undervisning och handledning ges av ämneslärare, speciallärare, studiehandledare och annan personal. Man strävar efter att ge tillräckligt med stöd i rätt tid för att främja de studerandes lärande, påvisande av kunnande, övergång till fortsatta studier och välbefinnande.</a:t>
            </a:r>
            <a:endParaRPr sz="1200">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200">
                <a:highlight>
                  <a:schemeClr val="lt1"/>
                </a:highlight>
                <a:latin typeface="Arial"/>
                <a:ea typeface="Arial"/>
                <a:cs typeface="Arial"/>
                <a:sym typeface="Arial"/>
              </a:rPr>
              <a:t>Den studerande har i och med reformen lagstadgad rätt att få stödundervisning, det vill säga undervisning och handledning av ämneslärare som svarar mot den studerandes behov av stöd för lärandet. Läroanstalten kan ge stödundervisning till en studerande som tillfälligt har hamnat efter i sina studier eller som av någon annan orsak behöver stöd eller handledning för att genomföra gymnasiestudierna. </a:t>
            </a:r>
            <a:endParaRPr sz="1200">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100" u="sng">
                <a:solidFill>
                  <a:srgbClr val="3D4594"/>
                </a:solidFill>
                <a:latin typeface="Arial"/>
                <a:ea typeface="Arial"/>
                <a:cs typeface="Arial"/>
                <a:sym typeface="Arial"/>
                <a:hlinkClick r:id="rId3">
                  <a:extLst>
                    <a:ext uri="{A12FA001-AC4F-418D-AE19-62706E023703}">
                      <ahyp:hlinkClr val="tx"/>
                    </a:ext>
                  </a:extLst>
                </a:hlinkClick>
              </a:rPr>
              <a:t>Grunderna för gymnasiets läroplan 2019 - eGrunder</a:t>
            </a:r>
            <a:endParaRPr sz="1300">
              <a:solidFill>
                <a:srgbClr val="233A44"/>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fi-FI" sz="1100" u="sng">
                <a:solidFill>
                  <a:srgbClr val="3D4594"/>
                </a:solidFill>
                <a:latin typeface="Arial"/>
                <a:ea typeface="Arial"/>
                <a:cs typeface="Arial"/>
                <a:sym typeface="Arial"/>
                <a:hlinkClick r:id="rId4">
                  <a:extLst>
                    <a:ext uri="{A12FA001-AC4F-418D-AE19-62706E023703}">
                      <ahyp:hlinkClr val="tx"/>
                    </a:ext>
                  </a:extLst>
                </a:hlinkClick>
              </a:rPr>
              <a:t>Stödet för lärande och specialundervisningen i gymnasiet förnyas: Rätten till stöd stärks | Utbildningsstyrelsen</a:t>
            </a:r>
            <a:endParaRPr sz="1300">
              <a:solidFill>
                <a:srgbClr val="233A44"/>
              </a:solidFill>
              <a:latin typeface="Calibri"/>
              <a:ea typeface="Calibri"/>
              <a:cs typeface="Calibri"/>
              <a:sym typeface="Calibri"/>
            </a:endParaRPr>
          </a:p>
          <a:p>
            <a:pPr indent="0" lvl="0" marL="0" rtl="0" algn="l">
              <a:lnSpc>
                <a:spcPct val="100000"/>
              </a:lnSpc>
              <a:spcBef>
                <a:spcPts val="1200"/>
              </a:spcBef>
              <a:spcAft>
                <a:spcPts val="0"/>
              </a:spcAft>
              <a:buSzPts val="1224"/>
              <a:buNone/>
            </a:pPr>
            <a:r>
              <a:t/>
            </a:r>
            <a:endParaRPr/>
          </a:p>
        </p:txBody>
      </p:sp>
      <p:sp>
        <p:nvSpPr>
          <p:cNvPr id="130" name="Google Shape;130;g384978e7d66_1_0"/>
          <p:cNvSpPr txBox="1"/>
          <p:nvPr>
            <p:ph type="title"/>
          </p:nvPr>
        </p:nvSpPr>
        <p:spPr>
          <a:xfrm>
            <a:off x="457200" y="205976"/>
            <a:ext cx="8229600" cy="650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400"/>
              <a:t>Stöd för lärande</a:t>
            </a:r>
            <a:endParaRPr sz="2400"/>
          </a:p>
        </p:txBody>
      </p:sp>
      <p:pic>
        <p:nvPicPr>
          <p:cNvPr id="131" name="Google Shape;131;g384978e7d66_1_0"/>
          <p:cNvPicPr preferRelativeResize="0"/>
          <p:nvPr/>
        </p:nvPicPr>
        <p:blipFill rotWithShape="1">
          <a:blip r:embed="rId5">
            <a:alphaModFix/>
          </a:blip>
          <a:srcRect b="0" l="0" r="0" t="0"/>
          <a:stretch/>
        </p:blipFill>
        <p:spPr>
          <a:xfrm>
            <a:off x="7743225" y="3814600"/>
            <a:ext cx="1114425" cy="100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84978e7d66_1_7"/>
          <p:cNvSpPr txBox="1"/>
          <p:nvPr>
            <p:ph idx="1" type="body"/>
          </p:nvPr>
        </p:nvSpPr>
        <p:spPr>
          <a:xfrm>
            <a:off x="457200" y="609000"/>
            <a:ext cx="8229600" cy="4436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i-FI" sz="1300" u="sng">
                <a:highlight>
                  <a:schemeClr val="lt1"/>
                </a:highlight>
                <a:latin typeface="Arial"/>
                <a:ea typeface="Arial"/>
                <a:cs typeface="Arial"/>
                <a:sym typeface="Arial"/>
              </a:rPr>
              <a:t>S</a:t>
            </a:r>
            <a:r>
              <a:rPr lang="fi-FI" sz="1300">
                <a:highlight>
                  <a:schemeClr val="lt1"/>
                </a:highlight>
                <a:latin typeface="Arial"/>
                <a:ea typeface="Arial"/>
                <a:cs typeface="Arial"/>
                <a:sym typeface="Arial"/>
              </a:rPr>
              <a:t>tödundervisning kan också ges för att </a:t>
            </a:r>
            <a:r>
              <a:rPr lang="fi-FI" sz="1300" u="sng">
                <a:highlight>
                  <a:schemeClr val="lt1"/>
                </a:highlight>
                <a:latin typeface="Arial"/>
                <a:ea typeface="Arial"/>
                <a:cs typeface="Arial"/>
                <a:sym typeface="Arial"/>
              </a:rPr>
              <a:t>stärka den studerandes studiefärdigheter,</a:t>
            </a:r>
            <a:r>
              <a:rPr lang="fi-FI" sz="1300">
                <a:highlight>
                  <a:schemeClr val="lt1"/>
                </a:highlight>
                <a:latin typeface="Arial"/>
                <a:ea typeface="Arial"/>
                <a:cs typeface="Arial"/>
                <a:sym typeface="Arial"/>
              </a:rPr>
              <a:t> till exempel språkliga, matematiska eller datatekniska färdigheter, eller för att stödja den studerandes färdigheter när det gäller studieteknik. Om den studerande har brister i sitt kunnande när det gäller ordförrådet eller språkbruket i undervisningsspråket, kan stödundervisningen även innefatta stärkande av språkkunskaperna.</a:t>
            </a:r>
            <a:endParaRPr sz="1300">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300">
                <a:highlight>
                  <a:schemeClr val="lt1"/>
                </a:highlight>
                <a:latin typeface="Arial"/>
                <a:ea typeface="Arial"/>
                <a:cs typeface="Arial"/>
                <a:sym typeface="Arial"/>
              </a:rPr>
              <a:t>Som en del av stödet för lärande ska läroanstalten erbjuda undervisning, stöd och handledning som ges av en speciallärare. Det stöd som ges av en </a:t>
            </a:r>
            <a:r>
              <a:rPr lang="fi-FI" sz="1300" u="sng">
                <a:highlight>
                  <a:schemeClr val="lt1"/>
                </a:highlight>
                <a:latin typeface="Arial"/>
                <a:ea typeface="Arial"/>
                <a:cs typeface="Arial"/>
                <a:sym typeface="Arial"/>
              </a:rPr>
              <a:t>speciallärare kan till exempel vara samtal om behovet av stöd och metoder som stöder studierna eller testning av svårigheter att läsa och skriva. Dessutom kan specialläraren hjälpa den studerande hitta lämpliga studiestrategier och ge den studerande stöd och handledning för utveckling av studiefärdigheter, strukturering av helheter, schemaläggning och färdigställande av uppgifter samt självständiga och målinriktade studier. </a:t>
            </a:r>
            <a:endParaRPr sz="1300" u="sng">
              <a:highlight>
                <a:schemeClr val="lt1"/>
              </a:highlight>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fi-FI" sz="1300">
                <a:highlight>
                  <a:schemeClr val="lt1"/>
                </a:highlight>
                <a:latin typeface="Arial"/>
                <a:ea typeface="Arial"/>
                <a:cs typeface="Arial"/>
                <a:sym typeface="Arial"/>
              </a:rPr>
              <a:t>– Denna typ av stöd som ges av en speciallärare är ofta tillräckligt för studerande som exempelvis har specifika inlärningssvårigheter, svårigheter att läsa och skriva eller svårigheter med anknytning till matematisk gestaltning. Det stöd för lärande som ges av en speciallärare kan också vara en bedömning av behovet av specialarrangemang för studentexamen. Stödet kan också utgöras av planering av sätten och specialarrangemangen för att påvisa lärande och kunnande under tiden i gymnasiet i samarbete med ämneslärarna, säger Petri Lehikoinen, undervisningsråd och enhetschef vid Utbildningsstyrelsen</a:t>
            </a:r>
            <a:endParaRPr sz="2800"/>
          </a:p>
        </p:txBody>
      </p:sp>
      <p:sp>
        <p:nvSpPr>
          <p:cNvPr id="138" name="Google Shape;138;g384978e7d66_1_7"/>
          <p:cNvSpPr txBox="1"/>
          <p:nvPr>
            <p:ph type="title"/>
          </p:nvPr>
        </p:nvSpPr>
        <p:spPr>
          <a:xfrm>
            <a:off x="457200" y="118599"/>
            <a:ext cx="8229600" cy="330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i-FI" sz="2400"/>
              <a:t>Stöd för lärande</a:t>
            </a:r>
            <a:endParaRPr sz="2400"/>
          </a:p>
        </p:txBody>
      </p:sp>
      <p:pic>
        <p:nvPicPr>
          <p:cNvPr id="139" name="Google Shape;139;g384978e7d66_1_7"/>
          <p:cNvPicPr preferRelativeResize="0"/>
          <p:nvPr/>
        </p:nvPicPr>
        <p:blipFill rotWithShape="1">
          <a:blip r:embed="rId3">
            <a:alphaModFix/>
          </a:blip>
          <a:srcRect b="-24460" l="12190" r="-12189" t="24460"/>
          <a:stretch/>
        </p:blipFill>
        <p:spPr>
          <a:xfrm>
            <a:off x="8059200" y="4304125"/>
            <a:ext cx="935300" cy="839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84978e7d66_1_14"/>
          <p:cNvSpPr txBox="1"/>
          <p:nvPr>
            <p:ph idx="1" type="body"/>
          </p:nvPr>
        </p:nvSpPr>
        <p:spPr>
          <a:xfrm>
            <a:off x="457213" y="987478"/>
            <a:ext cx="82296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224"/>
              <a:buNone/>
            </a:pPr>
            <a:r>
              <a:rPr lang="fi-FI" sz="1900"/>
              <a:t>5 prov</a:t>
            </a:r>
            <a:endParaRPr sz="1900"/>
          </a:p>
        </p:txBody>
      </p:sp>
      <p:sp>
        <p:nvSpPr>
          <p:cNvPr id="146" name="Google Shape;146;g384978e7d66_1_14"/>
          <p:cNvSpPr txBox="1"/>
          <p:nvPr>
            <p:ph type="title"/>
          </p:nvPr>
        </p:nvSpPr>
        <p:spPr>
          <a:xfrm>
            <a:off x="457200" y="205976"/>
            <a:ext cx="8229600" cy="665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2600"/>
          </a:p>
          <a:p>
            <a:pPr indent="0" lvl="0" marL="0" rtl="0" algn="l">
              <a:lnSpc>
                <a:spcPct val="100000"/>
              </a:lnSpc>
              <a:spcBef>
                <a:spcPts val="0"/>
              </a:spcBef>
              <a:spcAft>
                <a:spcPts val="0"/>
              </a:spcAft>
              <a:buClr>
                <a:schemeClr val="dk1"/>
              </a:buClr>
              <a:buSzPts val="1400"/>
              <a:buFont typeface="Arial"/>
              <a:buNone/>
            </a:pPr>
            <a:r>
              <a:rPr lang="fi-FI" sz="2600"/>
              <a:t>Bestämmelser gällande studentskrivningar</a:t>
            </a:r>
            <a:endParaRPr sz="2600"/>
          </a:p>
          <a:p>
            <a:pPr indent="0" lvl="0" marL="0" rtl="0" algn="l">
              <a:lnSpc>
                <a:spcPct val="100000"/>
              </a:lnSpc>
              <a:spcBef>
                <a:spcPts val="0"/>
              </a:spcBef>
              <a:spcAft>
                <a:spcPts val="0"/>
              </a:spcAft>
              <a:buSzPts val="1400"/>
              <a:buNone/>
            </a:pPr>
            <a:r>
              <a:t/>
            </a:r>
            <a:endParaRPr sz="3500"/>
          </a:p>
        </p:txBody>
      </p:sp>
      <p:pic>
        <p:nvPicPr>
          <p:cNvPr id="147" name="Google Shape;147;g384978e7d66_1_14"/>
          <p:cNvPicPr preferRelativeResize="0"/>
          <p:nvPr/>
        </p:nvPicPr>
        <p:blipFill rotWithShape="1">
          <a:blip r:embed="rId3">
            <a:alphaModFix/>
          </a:blip>
          <a:srcRect b="0" l="0" r="0" t="0"/>
          <a:stretch/>
        </p:blipFill>
        <p:spPr>
          <a:xfrm>
            <a:off x="1614488" y="1704975"/>
            <a:ext cx="5915025" cy="1733550"/>
          </a:xfrm>
          <a:prstGeom prst="rect">
            <a:avLst/>
          </a:prstGeom>
          <a:noFill/>
          <a:ln>
            <a:noFill/>
          </a:ln>
        </p:spPr>
      </p:pic>
      <p:pic>
        <p:nvPicPr>
          <p:cNvPr id="148" name="Google Shape;148;g384978e7d66_1_14"/>
          <p:cNvPicPr preferRelativeResize="0"/>
          <p:nvPr/>
        </p:nvPicPr>
        <p:blipFill rotWithShape="1">
          <a:blip r:embed="rId4">
            <a:alphaModFix/>
          </a:blip>
          <a:srcRect b="0" l="0" r="0" t="0"/>
          <a:stretch/>
        </p:blipFill>
        <p:spPr>
          <a:xfrm>
            <a:off x="7587700" y="4081050"/>
            <a:ext cx="1114425" cy="100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ula">
  <a:themeElements>
    <a:clrScheme name="Aul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Aula">
  <a:themeElements>
    <a:clrScheme name="Aul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Aula">
  <a:themeElements>
    <a:clrScheme name="Aul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