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5736E-2E07-48B7-BB81-7A340D7B52B5}" type="datetimeFigureOut">
              <a:rPr lang="fi-FI" smtClean="0"/>
              <a:pPr/>
              <a:t>17.6.2010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465C1-55E6-4FC1-AD61-260D36CBA53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8B65-6926-4805-90A1-7B851CC67A82}" type="datetimeFigureOut">
              <a:rPr lang="fi-FI" smtClean="0"/>
              <a:pPr/>
              <a:t>17.6.2010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D42-443A-43A9-99BB-9434D0CA5FC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8B65-6926-4805-90A1-7B851CC67A82}" type="datetimeFigureOut">
              <a:rPr lang="fi-FI" smtClean="0"/>
              <a:pPr/>
              <a:t>17.6.2010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D42-443A-43A9-99BB-9434D0CA5FC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8B65-6926-4805-90A1-7B851CC67A82}" type="datetimeFigureOut">
              <a:rPr lang="fi-FI" smtClean="0"/>
              <a:pPr/>
              <a:t>17.6.2010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D42-443A-43A9-99BB-9434D0CA5FC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8B65-6926-4805-90A1-7B851CC67A82}" type="datetimeFigureOut">
              <a:rPr lang="fi-FI" smtClean="0"/>
              <a:pPr/>
              <a:t>17.6.2010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D42-443A-43A9-99BB-9434D0CA5FC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8B65-6926-4805-90A1-7B851CC67A82}" type="datetimeFigureOut">
              <a:rPr lang="fi-FI" smtClean="0"/>
              <a:pPr/>
              <a:t>17.6.2010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D42-443A-43A9-99BB-9434D0CA5FC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8B65-6926-4805-90A1-7B851CC67A82}" type="datetimeFigureOut">
              <a:rPr lang="fi-FI" smtClean="0"/>
              <a:pPr/>
              <a:t>17.6.2010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D42-443A-43A9-99BB-9434D0CA5FC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8B65-6926-4805-90A1-7B851CC67A82}" type="datetimeFigureOut">
              <a:rPr lang="fi-FI" smtClean="0"/>
              <a:pPr/>
              <a:t>17.6.2010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D42-443A-43A9-99BB-9434D0CA5FC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8B65-6926-4805-90A1-7B851CC67A82}" type="datetimeFigureOut">
              <a:rPr lang="fi-FI" smtClean="0"/>
              <a:pPr/>
              <a:t>17.6.2010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D42-443A-43A9-99BB-9434D0CA5FC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8B65-6926-4805-90A1-7B851CC67A82}" type="datetimeFigureOut">
              <a:rPr lang="fi-FI" smtClean="0"/>
              <a:pPr/>
              <a:t>17.6.2010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D42-443A-43A9-99BB-9434D0CA5FC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8B65-6926-4805-90A1-7B851CC67A82}" type="datetimeFigureOut">
              <a:rPr lang="fi-FI" smtClean="0"/>
              <a:pPr/>
              <a:t>17.6.2010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D42-443A-43A9-99BB-9434D0CA5FC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8B65-6926-4805-90A1-7B851CC67A82}" type="datetimeFigureOut">
              <a:rPr lang="fi-FI" smtClean="0"/>
              <a:pPr/>
              <a:t>17.6.2010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D42-443A-43A9-99BB-9434D0CA5FC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8B65-6926-4805-90A1-7B851CC67A82}" type="datetimeFigureOut">
              <a:rPr lang="fi-FI" smtClean="0"/>
              <a:pPr/>
              <a:t>17.6.2010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5D42-443A-43A9-99BB-9434D0CA5FC7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tarkoittavat, mihin liittyvät?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dirty="0" smtClean="0"/>
              <a:t>Empirismi</a:t>
            </a:r>
          </a:p>
          <a:p>
            <a:r>
              <a:rPr lang="fi-FI" b="1" dirty="0" smtClean="0"/>
              <a:t>Rationalismi</a:t>
            </a:r>
          </a:p>
          <a:p>
            <a:r>
              <a:rPr lang="fi-FI" b="1" dirty="0" smtClean="0"/>
              <a:t>Idealismi</a:t>
            </a:r>
          </a:p>
          <a:p>
            <a:r>
              <a:rPr lang="fi-FI" b="1" dirty="0" smtClean="0"/>
              <a:t>Realismi</a:t>
            </a:r>
          </a:p>
          <a:p>
            <a:r>
              <a:rPr lang="fi-FI" b="1" dirty="0" smtClean="0"/>
              <a:t>Materialismi</a:t>
            </a:r>
          </a:p>
          <a:p>
            <a:r>
              <a:rPr lang="fi-FI" b="1" dirty="0" smtClean="0"/>
              <a:t>Monismi</a:t>
            </a:r>
          </a:p>
          <a:p>
            <a:r>
              <a:rPr lang="fi-FI" b="1" dirty="0" smtClean="0"/>
              <a:t>Dualismi</a:t>
            </a:r>
          </a:p>
          <a:p>
            <a:r>
              <a:rPr lang="fi-FI" b="1" dirty="0" smtClean="0"/>
              <a:t>Pluralismi</a:t>
            </a:r>
          </a:p>
          <a:p>
            <a:r>
              <a:rPr lang="fi-FI" b="1" dirty="0" smtClean="0"/>
              <a:t>Subjektivismi</a:t>
            </a:r>
          </a:p>
          <a:p>
            <a:r>
              <a:rPr lang="fi-FI" b="1" dirty="0" smtClean="0"/>
              <a:t>Objektivismi</a:t>
            </a:r>
          </a:p>
          <a:p>
            <a:r>
              <a:rPr lang="fi-FI" b="1" dirty="0" smtClean="0"/>
              <a:t>Relativismi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dirty="0" err="1" smtClean="0"/>
              <a:t>Emotivismi</a:t>
            </a:r>
            <a:endParaRPr lang="fi-FI" b="1" dirty="0" smtClean="0"/>
          </a:p>
          <a:p>
            <a:r>
              <a:rPr lang="fi-FI" b="1" dirty="0" smtClean="0"/>
              <a:t>Naturalismi</a:t>
            </a:r>
          </a:p>
          <a:p>
            <a:r>
              <a:rPr lang="fi-FI" b="1" dirty="0" err="1" smtClean="0"/>
              <a:t>Intuitionismi</a:t>
            </a:r>
            <a:endParaRPr lang="fi-FI" b="1" dirty="0" smtClean="0"/>
          </a:p>
          <a:p>
            <a:r>
              <a:rPr lang="fi-FI" b="1" dirty="0" err="1" smtClean="0"/>
              <a:t>Preskriptivismi</a:t>
            </a:r>
            <a:endParaRPr lang="fi-FI" b="1" dirty="0" smtClean="0"/>
          </a:p>
          <a:p>
            <a:r>
              <a:rPr lang="fi-FI" b="1" dirty="0" err="1" smtClean="0"/>
              <a:t>Eudaimonismi</a:t>
            </a:r>
            <a:endParaRPr lang="fi-FI" b="1" dirty="0" smtClean="0"/>
          </a:p>
          <a:p>
            <a:r>
              <a:rPr lang="fi-FI" b="1" dirty="0" err="1" smtClean="0"/>
              <a:t>Skeptismi</a:t>
            </a:r>
            <a:endParaRPr lang="fi-FI" b="1" dirty="0" smtClean="0"/>
          </a:p>
          <a:p>
            <a:r>
              <a:rPr lang="fi-FI" b="1" dirty="0" err="1" smtClean="0"/>
              <a:t>Agnostismi</a:t>
            </a:r>
            <a:endParaRPr lang="fi-FI" b="1" dirty="0" smtClean="0"/>
          </a:p>
          <a:p>
            <a:r>
              <a:rPr lang="fi-FI" b="1" dirty="0" smtClean="0"/>
              <a:t>Dogmatismi</a:t>
            </a:r>
          </a:p>
          <a:p>
            <a:pPr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5" name="Kuva 4" descr="j04394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4714884"/>
            <a:ext cx="1771640" cy="15573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Kuka? Milloin? Mitä?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28596" y="357166"/>
            <a:ext cx="4038600" cy="4525963"/>
          </a:xfrm>
        </p:spPr>
        <p:txBody>
          <a:bodyPr>
            <a:noAutofit/>
          </a:bodyPr>
          <a:lstStyle/>
          <a:p>
            <a:r>
              <a:rPr lang="fi-FI" sz="2400" b="1" dirty="0" smtClean="0"/>
              <a:t>Sokrates, Platon, Aristoteles</a:t>
            </a:r>
          </a:p>
          <a:p>
            <a:r>
              <a:rPr lang="fi-FI" sz="2400" b="1" dirty="0" smtClean="0"/>
              <a:t>Herakleitos, </a:t>
            </a:r>
            <a:r>
              <a:rPr lang="fi-FI" sz="2400" b="1" dirty="0" err="1" smtClean="0"/>
              <a:t>Parmenides</a:t>
            </a:r>
            <a:endParaRPr lang="fi-FI" sz="2400" b="1" dirty="0" smtClean="0"/>
          </a:p>
          <a:p>
            <a:r>
              <a:rPr lang="fi-FI" sz="2400" b="1" dirty="0" smtClean="0"/>
              <a:t>Akvinolainen</a:t>
            </a:r>
          </a:p>
          <a:p>
            <a:r>
              <a:rPr lang="fi-FI" sz="2400" b="1" dirty="0" smtClean="0"/>
              <a:t>Descartes</a:t>
            </a:r>
          </a:p>
          <a:p>
            <a:r>
              <a:rPr lang="fi-FI" sz="2400" b="1" dirty="0" smtClean="0"/>
              <a:t>Kant</a:t>
            </a:r>
          </a:p>
          <a:p>
            <a:r>
              <a:rPr lang="fi-FI" sz="2400" b="1" dirty="0" err="1" smtClean="0"/>
              <a:t>Hobbes</a:t>
            </a:r>
            <a:endParaRPr lang="fi-FI" sz="2400" b="1" dirty="0" smtClean="0"/>
          </a:p>
          <a:p>
            <a:r>
              <a:rPr lang="fi-FI" sz="2400" b="1" dirty="0" err="1" smtClean="0"/>
              <a:t>Locke</a:t>
            </a:r>
            <a:endParaRPr lang="fi-FI" sz="2400" b="1" dirty="0" smtClean="0"/>
          </a:p>
          <a:p>
            <a:r>
              <a:rPr lang="fi-FI" sz="2400" b="1" dirty="0" err="1" smtClean="0"/>
              <a:t>Berkeley</a:t>
            </a:r>
            <a:endParaRPr lang="fi-FI" sz="2400" b="1" dirty="0" smtClean="0"/>
          </a:p>
          <a:p>
            <a:r>
              <a:rPr lang="fi-FI" sz="2400" b="1" dirty="0" smtClean="0"/>
              <a:t>Hume</a:t>
            </a:r>
          </a:p>
          <a:p>
            <a:r>
              <a:rPr lang="fi-FI" sz="2400" b="1" dirty="0" err="1" smtClean="0"/>
              <a:t>Mill</a:t>
            </a:r>
            <a:endParaRPr lang="fi-FI" sz="2400" b="1" dirty="0" smtClean="0"/>
          </a:p>
          <a:p>
            <a:r>
              <a:rPr lang="fi-FI" sz="2400" b="1" dirty="0" err="1" smtClean="0"/>
              <a:t>Bentham</a:t>
            </a:r>
            <a:endParaRPr lang="fi-FI" sz="2400" b="1" dirty="0" smtClean="0"/>
          </a:p>
          <a:p>
            <a:r>
              <a:rPr lang="fi-FI" sz="2400" b="1" dirty="0" smtClean="0"/>
              <a:t>Hegel</a:t>
            </a:r>
          </a:p>
          <a:p>
            <a:r>
              <a:rPr lang="fi-FI" sz="2400" b="1" dirty="0" smtClean="0"/>
              <a:t>Marx</a:t>
            </a:r>
          </a:p>
          <a:p>
            <a:r>
              <a:rPr lang="fi-FI" sz="2400" b="1" dirty="0" smtClean="0"/>
              <a:t>Nietzsche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038600" cy="5543576"/>
          </a:xfrm>
        </p:spPr>
        <p:txBody>
          <a:bodyPr>
            <a:normAutofit fontScale="85000" lnSpcReduction="20000"/>
          </a:bodyPr>
          <a:lstStyle/>
          <a:p>
            <a:r>
              <a:rPr lang="fi-FI" sz="3400" b="1" dirty="0" err="1" smtClean="0"/>
              <a:t>Kierkegaard</a:t>
            </a:r>
            <a:endParaRPr lang="fi-FI" sz="3400" b="1" dirty="0" smtClean="0"/>
          </a:p>
          <a:p>
            <a:r>
              <a:rPr lang="fi-FI" sz="3400" b="1" dirty="0" smtClean="0"/>
              <a:t>Sartre</a:t>
            </a:r>
          </a:p>
          <a:p>
            <a:r>
              <a:rPr lang="fi-FI" sz="3400" b="1" dirty="0" smtClean="0"/>
              <a:t>De Beauvoir</a:t>
            </a:r>
          </a:p>
          <a:p>
            <a:r>
              <a:rPr lang="fi-FI" sz="3400" b="1" dirty="0" smtClean="0"/>
              <a:t>Wittgenstein</a:t>
            </a:r>
          </a:p>
          <a:p>
            <a:r>
              <a:rPr lang="fi-FI" sz="3400" b="1" dirty="0" smtClean="0"/>
              <a:t>G. E. Moore</a:t>
            </a:r>
          </a:p>
          <a:p>
            <a:r>
              <a:rPr lang="fi-FI" sz="3400" b="1" dirty="0" err="1" smtClean="0"/>
              <a:t>Heidegger</a:t>
            </a:r>
            <a:endParaRPr lang="fi-FI" sz="3400" b="1" dirty="0" smtClean="0"/>
          </a:p>
          <a:p>
            <a:r>
              <a:rPr lang="fi-FI" sz="3400" b="1" dirty="0" smtClean="0"/>
              <a:t>Habermas</a:t>
            </a:r>
          </a:p>
          <a:p>
            <a:r>
              <a:rPr lang="fi-FI" sz="3400" b="1" dirty="0" err="1" smtClean="0"/>
              <a:t>Feyerabend</a:t>
            </a:r>
            <a:endParaRPr lang="fi-FI" sz="3400" b="1" dirty="0" smtClean="0"/>
          </a:p>
          <a:p>
            <a:r>
              <a:rPr lang="fi-FI" sz="3400" b="1" dirty="0" err="1" smtClean="0"/>
              <a:t>Kuhn</a:t>
            </a:r>
            <a:endParaRPr lang="fi-FI" sz="3400" b="1" dirty="0" smtClean="0"/>
          </a:p>
          <a:p>
            <a:r>
              <a:rPr lang="fi-FI" sz="3400" b="1" dirty="0" err="1" smtClean="0"/>
              <a:t>Peirce</a:t>
            </a:r>
            <a:endParaRPr lang="fi-FI" sz="3400" b="1" dirty="0" smtClean="0"/>
          </a:p>
          <a:p>
            <a:r>
              <a:rPr lang="fi-FI" sz="3400" b="1" dirty="0" err="1" smtClean="0"/>
              <a:t>Popper</a:t>
            </a:r>
            <a:endParaRPr lang="fi-FI" sz="3400" b="1" dirty="0" smtClean="0"/>
          </a:p>
          <a:p>
            <a:r>
              <a:rPr lang="fi-FI" sz="3400" b="1" dirty="0" err="1" smtClean="0"/>
              <a:t>Rawls</a:t>
            </a:r>
            <a:endParaRPr lang="fi-FI" sz="3400" b="1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5" name="Picture 5" descr="BS0028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214554"/>
            <a:ext cx="2333620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29600" cy="1143000"/>
          </a:xfrm>
        </p:spPr>
        <p:txBody>
          <a:bodyPr/>
          <a:lstStyle/>
          <a:p>
            <a:r>
              <a:rPr lang="fi-FI" dirty="0" smtClean="0"/>
              <a:t>Kenen sanomaa?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fi-FI" dirty="0" smtClean="0"/>
              <a:t>”Olemassaolo on havaituksi tulemisen mahdollisuus”</a:t>
            </a:r>
          </a:p>
          <a:p>
            <a:pPr>
              <a:buNone/>
            </a:pPr>
            <a:r>
              <a:rPr lang="fi-FI" dirty="0" smtClean="0"/>
              <a:t>”</a:t>
            </a:r>
            <a:r>
              <a:rPr lang="fi-FI" dirty="0" err="1" smtClean="0"/>
              <a:t>Cogito</a:t>
            </a:r>
            <a:r>
              <a:rPr lang="fi-FI" dirty="0" smtClean="0"/>
              <a:t>, </a:t>
            </a:r>
            <a:r>
              <a:rPr lang="fi-FI" dirty="0" err="1" smtClean="0"/>
              <a:t>ergo</a:t>
            </a:r>
            <a:r>
              <a:rPr lang="fi-FI" dirty="0" smtClean="0"/>
              <a:t> </a:t>
            </a:r>
            <a:r>
              <a:rPr lang="fi-FI" dirty="0" err="1" smtClean="0"/>
              <a:t>sum</a:t>
            </a:r>
            <a:r>
              <a:rPr lang="fi-FI" dirty="0" smtClean="0"/>
              <a:t>”</a:t>
            </a:r>
          </a:p>
          <a:p>
            <a:pPr>
              <a:buNone/>
            </a:pPr>
            <a:r>
              <a:rPr lang="fi-FI" dirty="0" smtClean="0"/>
              <a:t>”Tunne itsesi”</a:t>
            </a:r>
          </a:p>
          <a:p>
            <a:pPr>
              <a:buNone/>
            </a:pPr>
            <a:r>
              <a:rPr lang="fi-FI" dirty="0" smtClean="0"/>
              <a:t>”Tieto on valtaa”</a:t>
            </a:r>
          </a:p>
          <a:p>
            <a:pPr>
              <a:buNone/>
            </a:pPr>
            <a:r>
              <a:rPr lang="fi-FI" dirty="0" smtClean="0"/>
              <a:t>”Siitä mistä ei voi puhua, pitää vaieta”</a:t>
            </a:r>
          </a:p>
          <a:p>
            <a:pPr>
              <a:buNone/>
            </a:pPr>
            <a:r>
              <a:rPr lang="fi-FI" dirty="0" smtClean="0"/>
              <a:t>”Mieluummin olen onneton Sokrates, kuin onnellinen sika</a:t>
            </a:r>
            <a:r>
              <a:rPr lang="fi-FI" dirty="0" smtClean="0"/>
              <a:t>”</a:t>
            </a:r>
          </a:p>
          <a:p>
            <a:pPr>
              <a:buNone/>
            </a:pPr>
            <a:r>
              <a:rPr lang="fi-FI" dirty="0" smtClean="0"/>
              <a:t>”Vapaus </a:t>
            </a:r>
            <a:r>
              <a:rPr lang="fi-FI" smtClean="0"/>
              <a:t>on vankila”</a:t>
            </a:r>
            <a:endParaRPr lang="fi-FI" dirty="0" smtClean="0"/>
          </a:p>
        </p:txBody>
      </p:sp>
      <p:pic>
        <p:nvPicPr>
          <p:cNvPr id="4" name="Kuva 3" descr="j033685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714487"/>
            <a:ext cx="1714512" cy="12858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Mihin ja keneen seuraavat opit liittyvät?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i-FI" dirty="0" smtClean="0"/>
              <a:t>Kategorinen imperatiivi</a:t>
            </a:r>
          </a:p>
          <a:p>
            <a:pPr marL="514350" indent="-514350">
              <a:buAutoNum type="arabicPeriod"/>
            </a:pPr>
            <a:r>
              <a:rPr lang="fi-FI" dirty="0" smtClean="0"/>
              <a:t>Hypoteettinen imperatiivi</a:t>
            </a:r>
          </a:p>
          <a:p>
            <a:pPr marL="514350" indent="-514350">
              <a:buAutoNum type="arabicPeriod"/>
            </a:pPr>
            <a:r>
              <a:rPr lang="fi-FI" dirty="0" smtClean="0"/>
              <a:t>Humen giljotiini</a:t>
            </a:r>
          </a:p>
          <a:p>
            <a:pPr marL="514350" indent="-514350">
              <a:buAutoNum type="arabicPeriod"/>
            </a:pPr>
            <a:r>
              <a:rPr lang="fi-FI" dirty="0" smtClean="0"/>
              <a:t>Naturalistinen virhepäätelmä</a:t>
            </a:r>
          </a:p>
          <a:p>
            <a:pPr marL="514350" indent="-514350">
              <a:buAutoNum type="arabicPeriod"/>
            </a:pPr>
            <a:r>
              <a:rPr lang="fi-FI" dirty="0" smtClean="0"/>
              <a:t>Ideaoppi</a:t>
            </a:r>
          </a:p>
          <a:p>
            <a:pPr marL="514350" indent="-514350">
              <a:buAutoNum type="arabicPeriod"/>
            </a:pPr>
            <a:r>
              <a:rPr lang="fi-FI" dirty="0" smtClean="0"/>
              <a:t>induktioperiaate</a:t>
            </a:r>
          </a:p>
          <a:p>
            <a:pPr marL="514350" indent="-514350">
              <a:buAutoNum type="arabicPeriod"/>
            </a:pPr>
            <a:endParaRPr lang="fi-FI" dirty="0" smtClean="0"/>
          </a:p>
          <a:p>
            <a:pPr marL="514350" indent="-514350">
              <a:buAutoNum type="arabicPeriod"/>
            </a:pPr>
            <a:endParaRPr lang="fi-FI" dirty="0" smtClean="0"/>
          </a:p>
          <a:p>
            <a:pPr marL="514350" indent="-514350">
              <a:buAutoNum type="arabicPeriod"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eriod" startAt="7"/>
            </a:pPr>
            <a:r>
              <a:rPr lang="fi-FI" dirty="0" smtClean="0"/>
              <a:t>Kausaaliperiaate</a:t>
            </a:r>
          </a:p>
          <a:p>
            <a:pPr marL="514350" indent="-514350">
              <a:buAutoNum type="arabicPeriod" startAt="7"/>
            </a:pPr>
            <a:r>
              <a:rPr lang="fi-FI" dirty="0" smtClean="0"/>
              <a:t>Syllogistiikka</a:t>
            </a:r>
          </a:p>
          <a:p>
            <a:pPr marL="514350" indent="-514350">
              <a:buAutoNum type="arabicPeriod" startAt="7"/>
            </a:pPr>
            <a:r>
              <a:rPr lang="fi-FI" dirty="0" err="1" smtClean="0"/>
              <a:t>Kartesiolaisuus</a:t>
            </a:r>
            <a:endParaRPr lang="fi-FI" dirty="0"/>
          </a:p>
          <a:p>
            <a:pPr marL="514350" indent="-514350">
              <a:buNone/>
            </a:pPr>
            <a:endParaRPr lang="fi-FI" dirty="0" smtClean="0"/>
          </a:p>
          <a:p>
            <a:pPr marL="514350" indent="-514350">
              <a:buAutoNum type="arabicPeriod" startAt="7"/>
            </a:pPr>
            <a:endParaRPr lang="fi-FI" dirty="0"/>
          </a:p>
        </p:txBody>
      </p:sp>
      <p:pic>
        <p:nvPicPr>
          <p:cNvPr id="5" name="Kuva 4" descr="j04388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789040"/>
            <a:ext cx="1785950" cy="20717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138</Words>
  <Application>Microsoft Office PowerPoint</Application>
  <PresentationFormat>Näytössä katseltava diaesitys (4:3)</PresentationFormat>
  <Paragraphs>71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Mitä tarkoittavat, mihin liittyvät?</vt:lpstr>
      <vt:lpstr>Kuka? Milloin? Mitä?</vt:lpstr>
      <vt:lpstr>Kenen sanomaa?</vt:lpstr>
      <vt:lpstr>Mihin ja keneen seuraavat opit liittyvät?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Filosofian ydin: -  kertaa tärkeimmät ”ismit” -  kertaa tärkeimmät ajattelijat -  kertaa tunnetuimmat opit</dc:title>
  <dc:creator>Kaisa-Mari</dc:creator>
  <cp:lastModifiedBy>Kaisa-Mari</cp:lastModifiedBy>
  <cp:revision>8</cp:revision>
  <dcterms:created xsi:type="dcterms:W3CDTF">2010-01-27T07:40:58Z</dcterms:created>
  <dcterms:modified xsi:type="dcterms:W3CDTF">2010-06-17T09:23:12Z</dcterms:modified>
</cp:coreProperties>
</file>