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73" r:id="rId5"/>
    <p:sldId id="283" r:id="rId6"/>
    <p:sldId id="285" r:id="rId7"/>
    <p:sldId id="286" r:id="rId8"/>
    <p:sldId id="272" r:id="rId9"/>
    <p:sldId id="288" r:id="rId10"/>
    <p:sldId id="28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7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8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2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61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4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56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9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50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87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21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3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2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08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4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DC4C1-4798-4DA9-A939-BB49BCD001E6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53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kudelmia.fi/nayttelykirjallisuus/" TargetMode="External"/><Relationship Id="rId2" Type="http://schemas.openxmlformats.org/officeDocument/2006/relationships/hyperlink" Target="https://ordkonst.fi/Site/Data/2922/Files/Material/Sydkusten-Bokpaket_daghem_2019v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umotutsanat.fi/sanataideharjoitukset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C188B-49CD-4961-9C35-960C2719C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382087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 err="1"/>
              <a:t>KiVa</a:t>
            </a:r>
            <a:r>
              <a:rPr lang="fi-FI" dirty="0"/>
              <a:t>-tapaaminen</a:t>
            </a:r>
            <a:br>
              <a:rPr lang="fi-FI" dirty="0"/>
            </a:br>
            <a:r>
              <a:rPr lang="fi-FI" dirty="0"/>
              <a:t>nro 3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FDF100-7859-4AAB-9019-5947F9E07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78469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25.11.2021</a:t>
            </a:r>
          </a:p>
          <a:p>
            <a:r>
              <a:rPr lang="fi-FI" b="1" dirty="0"/>
              <a:t>Melina Aremaa</a:t>
            </a:r>
            <a:br>
              <a:rPr lang="fi-FI" dirty="0"/>
            </a:br>
            <a:r>
              <a:rPr lang="fi-FI" dirty="0"/>
              <a:t>Pedagoginen informaatikko</a:t>
            </a:r>
            <a:br>
              <a:rPr lang="fi-FI" dirty="0"/>
            </a:br>
            <a:r>
              <a:rPr lang="fi-FI" dirty="0"/>
              <a:t>Lohjan kaupunginkirjasto</a:t>
            </a:r>
          </a:p>
          <a:p>
            <a:r>
              <a:rPr lang="fi-FI" b="1" dirty="0"/>
              <a:t>Tytti Leijavuori &amp; Susanne Malkamäki</a:t>
            </a:r>
            <a:br>
              <a:rPr lang="fi-FI" dirty="0"/>
            </a:br>
            <a:r>
              <a:rPr lang="fi-FI" dirty="0"/>
              <a:t>varhaiskasvatuksen erityisopettaja &amp; varhaiskasvatuksen opettaja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44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1CD93-2C95-46A5-BA2D-CB09CC7E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Linkkivinkkejä sanataideharjoituksiin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CF79C8-71C2-4062-85E4-5F6AC5F7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svenska</a:t>
            </a:r>
            <a:r>
              <a:rPr lang="fi-FI" dirty="0"/>
              <a:t>, </a:t>
            </a:r>
            <a:r>
              <a:rPr lang="fi-FI" dirty="0" err="1"/>
              <a:t>Sydkustens</a:t>
            </a:r>
            <a:r>
              <a:rPr lang="fi-FI" dirty="0"/>
              <a:t> </a:t>
            </a:r>
            <a:r>
              <a:rPr lang="fi-FI" dirty="0" err="1"/>
              <a:t>Ordkonstskolas</a:t>
            </a:r>
            <a:r>
              <a:rPr lang="fi-FI" dirty="0"/>
              <a:t> ”</a:t>
            </a:r>
            <a:r>
              <a:rPr lang="fi-FI" dirty="0" err="1"/>
              <a:t>Insipirationsmaterial</a:t>
            </a:r>
            <a:r>
              <a:rPr lang="fi-FI" dirty="0"/>
              <a:t> för </a:t>
            </a:r>
            <a:r>
              <a:rPr lang="fi-FI" dirty="0" err="1"/>
              <a:t>högläsning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dagis</a:t>
            </a:r>
            <a:r>
              <a:rPr lang="fi-FI" dirty="0"/>
              <a:t>”: </a:t>
            </a:r>
            <a:r>
              <a:rPr lang="fi-FI" dirty="0">
                <a:hlinkClick r:id="rId2"/>
              </a:rPr>
              <a:t>https://ordkonst.fi/Site/Data/2922/Files/Material/Sydkusten-Bokpaket_daghem_2019v2.pdf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  <a:p>
            <a:r>
              <a:rPr lang="fi-FI" dirty="0">
                <a:solidFill>
                  <a:schemeClr val="tx1"/>
                </a:solidFill>
              </a:rPr>
              <a:t>Valveen sanataidekoulu: Lumotut sanat – lasten ja nuorten sanataideviikot: </a:t>
            </a:r>
            <a:r>
              <a:rPr lang="fi-FI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https://www.unikudelmia.fi/nayttelykirjallisuus/</a:t>
            </a:r>
            <a:r>
              <a:rPr lang="fi-FI" dirty="0"/>
              <a:t> </a:t>
            </a:r>
            <a:br>
              <a:rPr lang="fi-FI" dirty="0"/>
            </a:br>
            <a:r>
              <a:rPr lang="fi-FI" u="sng" dirty="0">
                <a:hlinkClick r:id="rId4"/>
              </a:rPr>
              <a:t>https://www.lumotutsanat.fi/sanataideharjoitukset/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00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05E4A30-0EB6-4D04-8D0A-85B96D89E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r="10011"/>
          <a:stretch/>
        </p:blipFill>
        <p:spPr>
          <a:xfrm>
            <a:off x="5960882" y="782554"/>
            <a:ext cx="5495826" cy="5292892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DD38DAA8-9946-4CA3-A920-9650B2B30783}"/>
              </a:ext>
            </a:extLst>
          </p:cNvPr>
          <p:cNvSpPr/>
          <p:nvPr/>
        </p:nvSpPr>
        <p:spPr>
          <a:xfrm>
            <a:off x="735291" y="2031179"/>
            <a:ext cx="508104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Iltasatulaukku</a:t>
            </a:r>
            <a:r>
              <a:rPr lang="fi-FI" sz="2400" dirty="0"/>
              <a:t> </a:t>
            </a:r>
            <a:r>
              <a:rPr lang="fi-FI" sz="2400" b="1" dirty="0"/>
              <a:t>3-5-vuotiaiden ryhmiin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b="1" dirty="0"/>
              <a:t>Varaa kirjastostasi! </a:t>
            </a:r>
            <a:br>
              <a:rPr lang="fi-FI" sz="2400" b="1" dirty="0"/>
            </a:br>
            <a:r>
              <a:rPr lang="fi-FI" sz="2400" dirty="0"/>
              <a:t>(ei voi varata itse verkkokirjastosta)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Lainataan yhteisökortille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Laina-aika 4 viikkoa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Sisältää 34 kirjaa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Mukana käyttöohjeet henkilökunnalle, huoltajille sekä lainaustilasto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D2D3460-EC21-48E2-AAD3-222AFC4869AA}"/>
              </a:ext>
            </a:extLst>
          </p:cNvPr>
          <p:cNvSpPr/>
          <p:nvPr/>
        </p:nvSpPr>
        <p:spPr>
          <a:xfrm>
            <a:off x="735291" y="972474"/>
            <a:ext cx="4524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/>
              <a:t>Lohja lukee! </a:t>
            </a:r>
            <a:r>
              <a:rPr lang="fi-FI" sz="3200" b="1" dirty="0" err="1"/>
              <a:t>Lojo</a:t>
            </a:r>
            <a:r>
              <a:rPr lang="fi-FI" sz="3200" b="1" dirty="0"/>
              <a:t> </a:t>
            </a:r>
            <a:r>
              <a:rPr lang="fi-FI" sz="3200" b="1" dirty="0" err="1"/>
              <a:t>läser</a:t>
            </a:r>
            <a:r>
              <a:rPr lang="fi-FI" sz="3200" b="1" dirty="0"/>
              <a:t>! –hanke</a:t>
            </a:r>
          </a:p>
        </p:txBody>
      </p:sp>
    </p:spTree>
    <p:extLst>
      <p:ext uri="{BB962C8B-B14F-4D97-AF65-F5344CB8AC3E}">
        <p14:creationId xmlns:p14="http://schemas.microsoft.com/office/powerpoint/2010/main" val="137390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5D02F-7609-4894-8698-644DDF39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KiVa:n</a:t>
            </a:r>
            <a:r>
              <a:rPr lang="fi-FI" b="1" dirty="0"/>
              <a:t> tehtävänkuva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746147-F7DB-419C-8701-B40416921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lukemaan innostaminen ja lukemisen edistäminen omassa yksikössä</a:t>
            </a:r>
          </a:p>
          <a:p>
            <a:r>
              <a:rPr lang="fi-FI" dirty="0"/>
              <a:t>osallistuminen säännöllisiin (</a:t>
            </a:r>
            <a:r>
              <a:rPr lang="fi-FI" dirty="0" err="1"/>
              <a:t>etä</a:t>
            </a:r>
            <a:r>
              <a:rPr lang="fi-FI" dirty="0"/>
              <a:t>)tapaamisiin muutaman kerran vuodessa (kirjaston pedagoginen informaatikko kutsuu koolle)</a:t>
            </a:r>
          </a:p>
          <a:p>
            <a:r>
              <a:rPr lang="fi-FI" dirty="0"/>
              <a:t>tapaamisissa saadun informaation jakaminen omissa yksiköissä</a:t>
            </a:r>
          </a:p>
          <a:p>
            <a:r>
              <a:rPr lang="fi-FI" dirty="0"/>
              <a:t>oman talon kirjallisuuskokoelmien ylläpitäminen</a:t>
            </a:r>
          </a:p>
          <a:p>
            <a:r>
              <a:rPr lang="fi-FI" dirty="0"/>
              <a:t>yhteyshenkilö kirjaston ja oman talon välillä</a:t>
            </a:r>
            <a:br>
              <a:rPr lang="fi-FI" dirty="0"/>
            </a:br>
            <a:r>
              <a:rPr lang="fi-FI" dirty="0"/>
              <a:t>(jakaa esim. kirjastosta tullutta infoa oman talon sisällä)</a:t>
            </a:r>
          </a:p>
        </p:txBody>
      </p:sp>
    </p:spTree>
    <p:extLst>
      <p:ext uri="{BB962C8B-B14F-4D97-AF65-F5344CB8AC3E}">
        <p14:creationId xmlns:p14="http://schemas.microsoft.com/office/powerpoint/2010/main" val="330803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CDA7D-CBBC-48E9-BBAE-16A6BEDB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KiVa</a:t>
            </a:r>
            <a:r>
              <a:rPr lang="fi-FI" b="1" dirty="0"/>
              <a:t>-tapaamiset 2021-2022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53458-6538-4F4B-A9A5-B7D5F40E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Lohjan varhaiskasvatuksen kirjallisuusvastaava (= </a:t>
            </a:r>
            <a:r>
              <a:rPr lang="fi-FI" b="1" dirty="0" err="1"/>
              <a:t>KiVa</a:t>
            </a:r>
            <a:r>
              <a:rPr lang="fi-FI" b="1" dirty="0"/>
              <a:t>) </a:t>
            </a:r>
          </a:p>
          <a:p>
            <a:r>
              <a:rPr lang="fi-FI" strike="sngStrike" dirty="0"/>
              <a:t>To 30.9.2021      </a:t>
            </a:r>
          </a:p>
          <a:p>
            <a:r>
              <a:rPr lang="fi-FI" strike="sngStrike" dirty="0"/>
              <a:t>To 25.11.2021  </a:t>
            </a:r>
          </a:p>
          <a:p>
            <a:r>
              <a:rPr lang="fi-FI" dirty="0"/>
              <a:t>To 20.1.2022 klo 12.30 – 14.00</a:t>
            </a:r>
          </a:p>
          <a:p>
            <a:r>
              <a:rPr lang="fi-FI" dirty="0"/>
              <a:t>To 31.3.2022 klo 12.30 – 14.00</a:t>
            </a:r>
          </a:p>
          <a:p>
            <a:r>
              <a:rPr lang="fi-FI" dirty="0"/>
              <a:t>Toiminnan jatkuminen tulevaisuudessa!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9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DF64B52-2AA5-4EA1-AB75-8462C2859C0D}"/>
              </a:ext>
            </a:extLst>
          </p:cNvPr>
          <p:cNvSpPr/>
          <p:nvPr/>
        </p:nvSpPr>
        <p:spPr>
          <a:xfrm>
            <a:off x="1128074" y="844139"/>
            <a:ext cx="9935851" cy="557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fi-FI" sz="2800" b="1" dirty="0" err="1"/>
              <a:t>KiVa</a:t>
            </a:r>
            <a:r>
              <a:rPr lang="fi-FI" sz="2800" b="1" dirty="0"/>
              <a:t>-tapaamisissa aina joku teema ja lopussa kirjavinkkejä</a:t>
            </a:r>
            <a:br>
              <a:rPr lang="fi-FI" sz="2800" dirty="0"/>
            </a:br>
            <a:r>
              <a:rPr lang="fi-FI" sz="2800" dirty="0"/>
              <a:t>(aiheita tapaamisiin saa ehdottaa!)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fi-FI" sz="2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fi-FI" sz="2800" b="1" dirty="0"/>
              <a:t>Päivän teema: Tutustumista sanataiteeseen</a:t>
            </a:r>
          </a:p>
          <a:p>
            <a:pPr>
              <a:lnSpc>
                <a:spcPct val="120000"/>
              </a:lnSpc>
            </a:pPr>
            <a:endParaRPr lang="fi-FI" sz="2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fi-FI" sz="2800" b="1" dirty="0"/>
              <a:t>Tuleva sanataidekoulutus: tiistai 1.2.2022 klo 15 – 18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fi-FI" sz="2800" dirty="0"/>
              <a:t> kohderyhmä: varhaiskasvatuksen henkilökunta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fi-FI" sz="2800" dirty="0"/>
              <a:t> </a:t>
            </a:r>
            <a:r>
              <a:rPr lang="fi-FI" sz="2800" dirty="0" err="1"/>
              <a:t>Järnefeltinsalissa</a:t>
            </a:r>
            <a:r>
              <a:rPr lang="fi-FI" sz="2800" dirty="0"/>
              <a:t> (pääkirjasto), mahdollisuus osallistua myös etänä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fi-FI" sz="2800" dirty="0"/>
              <a:t> kouluttajana nykytaiteilija, sanataidekasvattaja </a:t>
            </a:r>
            <a:r>
              <a:rPr lang="fi-FI" sz="2800" dirty="0" err="1"/>
              <a:t>Minka</a:t>
            </a:r>
            <a:r>
              <a:rPr lang="fi-FI" sz="2800" dirty="0"/>
              <a:t> Heino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fi-FI" sz="2800" dirty="0"/>
              <a:t> mainos tulee sähköpostitse lähiaikoina</a:t>
            </a:r>
            <a:endParaRPr lang="fi-FI" b="1" dirty="0"/>
          </a:p>
          <a:p>
            <a:pPr algn="ctr">
              <a:lnSpc>
                <a:spcPct val="120000"/>
              </a:lnSpc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4233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51EB36-83F8-4793-883C-979B9C40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	Lukuliikettä perheisiin – hankkeen satuviestit ja etävanhempainillat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97044-442D-43CD-844E-E646F2F70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414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Kolmen kunnan (Porvoo, Lohja, Karkkila) yhteinen satuviesti varhaiskasvatus- ja eskariryhmille keväällä 2021 (suomeksi &amp; ruotsiksi)</a:t>
            </a:r>
          </a:p>
          <a:p>
            <a:r>
              <a:rPr lang="fi-FI" dirty="0"/>
              <a:t>Kirjaston henkilöstö kirjoitti itse alun satuun nimeltään ”Erikoinen laatikko”</a:t>
            </a:r>
          </a:p>
          <a:p>
            <a:r>
              <a:rPr lang="fi-FI" dirty="0"/>
              <a:t>Lapsiryhmät saivat joko jatkaa kertomusta tai kuvittaa sitä</a:t>
            </a:r>
          </a:p>
          <a:p>
            <a:r>
              <a:rPr lang="fi-FI" dirty="0"/>
              <a:t>Huipentui vanhemmille ja lapsille suunnattuun iltaetätapahtumaan, jossa valmis satu esitettiin. Sen jälkeen huoltajille tarkoitettu asiantuntijaluento lukemisen merkityksestä. </a:t>
            </a:r>
          </a:p>
          <a:p>
            <a:r>
              <a:rPr lang="fi-FI" dirty="0"/>
              <a:t>Osallistuneiden lapsiryhmien lapset saivat jokainen itselleen painatetun vihkosen valmiista sadusta</a:t>
            </a:r>
          </a:p>
        </p:txBody>
      </p:sp>
    </p:spTree>
    <p:extLst>
      <p:ext uri="{BB962C8B-B14F-4D97-AF65-F5344CB8AC3E}">
        <p14:creationId xmlns:p14="http://schemas.microsoft.com/office/powerpoint/2010/main" val="222368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5796079-405B-4E50-8740-B479A9FF1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82" y="1267126"/>
            <a:ext cx="6143133" cy="45883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EADFCDF-91B4-4034-BC95-E390EB8D5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583" y="1055853"/>
            <a:ext cx="6328392" cy="4746294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02A817C1-F488-4901-8E1B-EBE258C5254C}"/>
              </a:ext>
            </a:extLst>
          </p:cNvPr>
          <p:cNvSpPr/>
          <p:nvPr/>
        </p:nvSpPr>
        <p:spPr>
          <a:xfrm>
            <a:off x="5171760" y="633152"/>
            <a:ext cx="7132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Lohja: Havumetsän päiväkoti: Vanamot-ryhmä (kevät 2021)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D100F78-94D3-4767-B3C8-79689236B445}"/>
              </a:ext>
            </a:extLst>
          </p:cNvPr>
          <p:cNvSpPr/>
          <p:nvPr/>
        </p:nvSpPr>
        <p:spPr>
          <a:xfrm>
            <a:off x="6096000" y="5935492"/>
            <a:ext cx="514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Lohja: </a:t>
            </a:r>
            <a:r>
              <a:rPr lang="fi-FI" dirty="0" err="1"/>
              <a:t>Ojaniitun</a:t>
            </a:r>
            <a:r>
              <a:rPr lang="fi-FI" dirty="0"/>
              <a:t> päiväkoti: Viertola-ryhmä (kevät 2021)</a:t>
            </a:r>
          </a:p>
        </p:txBody>
      </p:sp>
    </p:spTree>
    <p:extLst>
      <p:ext uri="{BB962C8B-B14F-4D97-AF65-F5344CB8AC3E}">
        <p14:creationId xmlns:p14="http://schemas.microsoft.com/office/powerpoint/2010/main" val="245424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3DDF74C-8232-48CE-9786-43A34A68D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4" y="1253052"/>
            <a:ext cx="5010434" cy="3757826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A14BD250-FF72-4E52-8846-7DB29E7C1CEB}"/>
              </a:ext>
            </a:extLst>
          </p:cNvPr>
          <p:cNvSpPr/>
          <p:nvPr/>
        </p:nvSpPr>
        <p:spPr>
          <a:xfrm>
            <a:off x="1170558" y="5104040"/>
            <a:ext cx="551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Lohja: Havumetsän päiväkoti: Vanamot-ryhmä (kevät 2021)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93A3F34-468E-4E83-BFFC-BD1B0057B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93" y="1253052"/>
            <a:ext cx="5072543" cy="3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7732F8-5E74-44F2-90E5-AE9C2497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Kirjavinkkejä sanataiteeseen liittyen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7329A0-3D8A-434F-A6DD-34E0E35E2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Mäkinen, Suvanto &amp; Ukkola: Eetu, </a:t>
            </a:r>
            <a:r>
              <a:rPr lang="fi-FI" dirty="0" err="1"/>
              <a:t>Iitu</a:t>
            </a:r>
            <a:r>
              <a:rPr lang="fi-FI" dirty="0"/>
              <a:t> ja kertomattomat tarinat – lapsen kerrontataitoja kehittävä satukirja (2017)</a:t>
            </a:r>
          </a:p>
          <a:p>
            <a:r>
              <a:rPr lang="fi-FI" dirty="0"/>
              <a:t>Mäkinen, Suvanto &amp; Ukkola: Mitäs nyt, Eetu ja </a:t>
            </a:r>
            <a:r>
              <a:rPr lang="fi-FI" dirty="0" err="1"/>
              <a:t>Iitu</a:t>
            </a:r>
            <a:r>
              <a:rPr lang="fi-FI" dirty="0"/>
              <a:t>? Keksitään yhdessä ratkaisuja (2020)</a:t>
            </a:r>
          </a:p>
          <a:p>
            <a:r>
              <a:rPr lang="fi-FI" dirty="0"/>
              <a:t>Vuori, Katariina: Tarinataikurit: sanataideharjoituksia lapsille (2020)</a:t>
            </a:r>
          </a:p>
          <a:p>
            <a:r>
              <a:rPr lang="fi-FI" dirty="0"/>
              <a:t>Nuotio, Snellman &amp; </a:t>
            </a:r>
            <a:r>
              <a:rPr lang="fi-FI" dirty="0" err="1"/>
              <a:t>Pelliccioni</a:t>
            </a:r>
            <a:r>
              <a:rPr lang="fi-FI" dirty="0"/>
              <a:t>: </a:t>
            </a:r>
            <a:r>
              <a:rPr lang="fi-FI" dirty="0" err="1"/>
              <a:t>Maami</a:t>
            </a:r>
            <a:r>
              <a:rPr lang="fi-FI" dirty="0"/>
              <a:t> Mustikka: satuja ja satutehtäviä (2015)</a:t>
            </a:r>
          </a:p>
          <a:p>
            <a:r>
              <a:rPr lang="fi-FI" dirty="0"/>
              <a:t>Suvilehto, Pirjo: Leikki vuoden jokaiselle päivälle (2016)</a:t>
            </a:r>
          </a:p>
        </p:txBody>
      </p:sp>
    </p:spTree>
    <p:extLst>
      <p:ext uri="{BB962C8B-B14F-4D97-AF65-F5344CB8AC3E}">
        <p14:creationId xmlns:p14="http://schemas.microsoft.com/office/powerpoint/2010/main" val="342710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92147-DC51-4C71-936B-F0993A30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Kirjavinkit jatkuvat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C5ABD1-E037-4265-A44C-C4294241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Några</a:t>
            </a:r>
            <a:r>
              <a:rPr lang="fi-FI" dirty="0"/>
              <a:t> </a:t>
            </a:r>
            <a:r>
              <a:rPr lang="fi-FI" dirty="0" err="1"/>
              <a:t>tips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svenskspråkiga</a:t>
            </a:r>
            <a:r>
              <a:rPr lang="fi-FI" dirty="0"/>
              <a:t> </a:t>
            </a:r>
            <a:r>
              <a:rPr lang="fi-FI" dirty="0" err="1"/>
              <a:t>bilderböcker</a:t>
            </a:r>
            <a:r>
              <a:rPr lang="fi-FI" dirty="0"/>
              <a:t>,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lockar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diskussion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Löfgren, Maria: </a:t>
            </a:r>
            <a:r>
              <a:rPr lang="fi-FI" dirty="0" err="1"/>
              <a:t>Fantastiska</a:t>
            </a:r>
            <a:r>
              <a:rPr lang="fi-FI" dirty="0"/>
              <a:t> </a:t>
            </a:r>
            <a:r>
              <a:rPr lang="fi-FI" dirty="0" err="1"/>
              <a:t>familjer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Kattis</a:t>
            </a:r>
            <a:r>
              <a:rPr lang="fi-FI" dirty="0"/>
              <a:t> </a:t>
            </a:r>
            <a:r>
              <a:rPr lang="fi-FI" dirty="0" err="1"/>
              <a:t>kalas</a:t>
            </a:r>
            <a:r>
              <a:rPr lang="fi-FI" dirty="0"/>
              <a:t> (2021)</a:t>
            </a:r>
          </a:p>
          <a:p>
            <a:pPr lvl="1"/>
            <a:r>
              <a:rPr lang="fi-FI" dirty="0"/>
              <a:t>Smith, Sam: </a:t>
            </a:r>
            <a:r>
              <a:rPr lang="fi-FI" dirty="0" err="1"/>
              <a:t>Hitta</a:t>
            </a:r>
            <a:r>
              <a:rPr lang="fi-FI" dirty="0"/>
              <a:t> </a:t>
            </a:r>
            <a:r>
              <a:rPr lang="fi-FI" dirty="0" err="1"/>
              <a:t>rätt</a:t>
            </a:r>
            <a:r>
              <a:rPr lang="fi-FI" dirty="0"/>
              <a:t> </a:t>
            </a:r>
            <a:r>
              <a:rPr lang="fi-FI" dirty="0" err="1"/>
              <a:t>väg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kartan (2018)</a:t>
            </a:r>
          </a:p>
          <a:p>
            <a:r>
              <a:rPr lang="fi-FI" dirty="0"/>
              <a:t>Tekstittömiä kirjoja (ns. hiljaisia kirjoja)</a:t>
            </a:r>
          </a:p>
          <a:p>
            <a:pPr lvl="1"/>
            <a:r>
              <a:rPr lang="fi-FI" dirty="0"/>
              <a:t>Palin, Merja: Taikapuikot (2020)</a:t>
            </a:r>
          </a:p>
          <a:p>
            <a:pPr lvl="1"/>
            <a:r>
              <a:rPr lang="fi-FI" dirty="0"/>
              <a:t>Netti, Eveliina: Pinnalla pinnan alla (2019)</a:t>
            </a:r>
          </a:p>
          <a:p>
            <a:pPr lvl="1"/>
            <a:r>
              <a:rPr lang="fi-FI" dirty="0"/>
              <a:t>Nordqvist, Sven: </a:t>
            </a:r>
            <a:r>
              <a:rPr lang="fi-FI" dirty="0" err="1"/>
              <a:t>Hundpromenaden</a:t>
            </a:r>
            <a:r>
              <a:rPr lang="fi-FI" dirty="0"/>
              <a:t> (2018)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583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375</TotalTime>
  <Words>532</Words>
  <Application>Microsoft Office PowerPoint</Application>
  <PresentationFormat>Laajakuva</PresentationFormat>
  <Paragraphs>60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Orgaaninen</vt:lpstr>
      <vt:lpstr>   KiVa-tapaaminen nro 3 </vt:lpstr>
      <vt:lpstr>KiVa:n tehtävänkuva</vt:lpstr>
      <vt:lpstr>KiVa-tapaamiset 2021-2022</vt:lpstr>
      <vt:lpstr>PowerPoint-esitys</vt:lpstr>
      <vt:lpstr> Lukuliikettä perheisiin – hankkeen satuviestit ja etävanhempainillat</vt:lpstr>
      <vt:lpstr>PowerPoint-esitys</vt:lpstr>
      <vt:lpstr>PowerPoint-esitys</vt:lpstr>
      <vt:lpstr>Kirjavinkkejä sanataiteeseen liittyen</vt:lpstr>
      <vt:lpstr>Kirjavinkit jatkuvat</vt:lpstr>
      <vt:lpstr>Linkkivinkkejä sanataideharjoituksiin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KiVa-tapaaminen nro 2</dc:title>
  <dc:creator>Aremaa Melina</dc:creator>
  <cp:lastModifiedBy>Aremaa Melina</cp:lastModifiedBy>
  <cp:revision>79</cp:revision>
  <dcterms:created xsi:type="dcterms:W3CDTF">2021-09-29T13:37:41Z</dcterms:created>
  <dcterms:modified xsi:type="dcterms:W3CDTF">2021-11-25T10:20:38Z</dcterms:modified>
</cp:coreProperties>
</file>