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706" r:id="rId3"/>
    <p:sldMasterId id="2147483723" r:id="rId4"/>
  </p:sldMasterIdLst>
  <p:notesMasterIdLst>
    <p:notesMasterId r:id="rId11"/>
  </p:notesMasterIdLst>
  <p:sldIdLst>
    <p:sldId id="272" r:id="rId5"/>
    <p:sldId id="268" r:id="rId6"/>
    <p:sldId id="282" r:id="rId7"/>
    <p:sldId id="278" r:id="rId8"/>
    <p:sldId id="291" r:id="rId9"/>
    <p:sldId id="29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B0D0BB57-8C02-4979-9A0E-4A0CC673F6B3}">
          <p14:sldIdLst>
            <p14:sldId id="272"/>
            <p14:sldId id="268"/>
            <p14:sldId id="282"/>
            <p14:sldId id="278"/>
            <p14:sldId id="291"/>
            <p14:sldId id="292"/>
          </p14:sldIdLst>
        </p14:section>
        <p14:section name="Nimetön osa" id="{360F9CDF-AE35-42C9-8B75-F8E530EDB85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715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B810E-3B26-4A1C-860F-8886F1E5B4C4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D1284-E337-428E-B082-4B2BB9D81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1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Aalto Tum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2FEABABB-A096-9375-C1AF-E3D84DA79AEA}"/>
              </a:ext>
            </a:extLst>
          </p:cNvPr>
          <p:cNvSpPr/>
          <p:nvPr userDrawn="1"/>
        </p:nvSpPr>
        <p:spPr>
          <a:xfrm>
            <a:off x="0" y="0"/>
            <a:ext cx="65404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EBECD93-5014-FB88-BA68-94521D54B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905989"/>
            <a:ext cx="5331691" cy="2387600"/>
          </a:xfrm>
        </p:spPr>
        <p:txBody>
          <a:bodyPr wrap="square" anchor="b">
            <a:normAutofit/>
          </a:bodyPr>
          <a:lstStyle>
            <a:lvl1pPr algn="l">
              <a:defRPr sz="4800" b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AE22F7-B63C-E20D-D667-91BB010B03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413929"/>
            <a:ext cx="5331691" cy="54445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BEBF3D-2E64-5B94-2B11-176E00C2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3055-6E80-420A-9A09-E8CBA3DF0883}" type="datetime1">
              <a:rPr lang="en-GB" smtClean="0"/>
              <a:t>03/06/2026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000AD4-6BBC-363B-A9AC-AAC9A825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859042-C0FD-2535-0923-980A2816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sp>
        <p:nvSpPr>
          <p:cNvPr id="39" name="Vapaamuotoinen: Muoto 38">
            <a:extLst>
              <a:ext uri="{FF2B5EF4-FFF2-40B4-BE49-F238E27FC236}">
                <a16:creationId xmlns:a16="http://schemas.microsoft.com/office/drawing/2014/main" id="{6097D7A6-A3D3-FBB9-96D7-1F9DD64C7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6671" y="882079"/>
            <a:ext cx="1689586" cy="626150"/>
          </a:xfrm>
          <a:custGeom>
            <a:avLst/>
            <a:gdLst>
              <a:gd name="connsiteX0" fmla="*/ 808705 w 1689586"/>
              <a:gd name="connsiteY0" fmla="*/ 532221 h 626150"/>
              <a:gd name="connsiteX1" fmla="*/ 781647 w 1689586"/>
              <a:gd name="connsiteY1" fmla="*/ 537793 h 626150"/>
              <a:gd name="connsiteX2" fmla="*/ 768085 w 1689586"/>
              <a:gd name="connsiteY2" fmla="*/ 542762 h 626150"/>
              <a:gd name="connsiteX3" fmla="*/ 763587 w 1689586"/>
              <a:gd name="connsiteY3" fmla="*/ 552229 h 626150"/>
              <a:gd name="connsiteX4" fmla="*/ 768219 w 1689586"/>
              <a:gd name="connsiteY4" fmla="*/ 561763 h 626150"/>
              <a:gd name="connsiteX5" fmla="*/ 780573 w 1689586"/>
              <a:gd name="connsiteY5" fmla="*/ 565321 h 626150"/>
              <a:gd name="connsiteX6" fmla="*/ 790980 w 1689586"/>
              <a:gd name="connsiteY6" fmla="*/ 564045 h 626150"/>
              <a:gd name="connsiteX7" fmla="*/ 800111 w 1689586"/>
              <a:gd name="connsiteY7" fmla="*/ 559883 h 626150"/>
              <a:gd name="connsiteX8" fmla="*/ 806422 w 1689586"/>
              <a:gd name="connsiteY8" fmla="*/ 552363 h 626150"/>
              <a:gd name="connsiteX9" fmla="*/ 806422 w 1689586"/>
              <a:gd name="connsiteY9" fmla="*/ 552296 h 626150"/>
              <a:gd name="connsiteX10" fmla="*/ 808705 w 1689586"/>
              <a:gd name="connsiteY10" fmla="*/ 541218 h 626150"/>
              <a:gd name="connsiteX11" fmla="*/ 214647 w 1689586"/>
              <a:gd name="connsiteY11" fmla="*/ 532221 h 626150"/>
              <a:gd name="connsiteX12" fmla="*/ 187589 w 1689586"/>
              <a:gd name="connsiteY12" fmla="*/ 537793 h 626150"/>
              <a:gd name="connsiteX13" fmla="*/ 174027 w 1689586"/>
              <a:gd name="connsiteY13" fmla="*/ 542762 h 626150"/>
              <a:gd name="connsiteX14" fmla="*/ 169529 w 1689586"/>
              <a:gd name="connsiteY14" fmla="*/ 552229 h 626150"/>
              <a:gd name="connsiteX15" fmla="*/ 174161 w 1689586"/>
              <a:gd name="connsiteY15" fmla="*/ 561763 h 626150"/>
              <a:gd name="connsiteX16" fmla="*/ 186515 w 1689586"/>
              <a:gd name="connsiteY16" fmla="*/ 565321 h 626150"/>
              <a:gd name="connsiteX17" fmla="*/ 196922 w 1689586"/>
              <a:gd name="connsiteY17" fmla="*/ 564045 h 626150"/>
              <a:gd name="connsiteX18" fmla="*/ 206053 w 1689586"/>
              <a:gd name="connsiteY18" fmla="*/ 559883 h 626150"/>
              <a:gd name="connsiteX19" fmla="*/ 212364 w 1689586"/>
              <a:gd name="connsiteY19" fmla="*/ 552363 h 626150"/>
              <a:gd name="connsiteX20" fmla="*/ 212364 w 1689586"/>
              <a:gd name="connsiteY20" fmla="*/ 552296 h 626150"/>
              <a:gd name="connsiteX21" fmla="*/ 214647 w 1689586"/>
              <a:gd name="connsiteY21" fmla="*/ 541218 h 626150"/>
              <a:gd name="connsiteX22" fmla="*/ 1089217 w 1689586"/>
              <a:gd name="connsiteY22" fmla="*/ 489990 h 626150"/>
              <a:gd name="connsiteX23" fmla="*/ 1073439 w 1689586"/>
              <a:gd name="connsiteY23" fmla="*/ 494622 h 626150"/>
              <a:gd name="connsiteX24" fmla="*/ 1062898 w 1689586"/>
              <a:gd name="connsiteY24" fmla="*/ 507513 h 626150"/>
              <a:gd name="connsiteX25" fmla="*/ 1059138 w 1689586"/>
              <a:gd name="connsiteY25" fmla="*/ 527387 h 626150"/>
              <a:gd name="connsiteX26" fmla="*/ 1062763 w 1689586"/>
              <a:gd name="connsiteY26" fmla="*/ 547126 h 626150"/>
              <a:gd name="connsiteX27" fmla="*/ 1073103 w 1689586"/>
              <a:gd name="connsiteY27" fmla="*/ 560017 h 626150"/>
              <a:gd name="connsiteX28" fmla="*/ 1088814 w 1689586"/>
              <a:gd name="connsiteY28" fmla="*/ 564515 h 626150"/>
              <a:gd name="connsiteX29" fmla="*/ 1110634 w 1689586"/>
              <a:gd name="connsiteY29" fmla="*/ 554646 h 626150"/>
              <a:gd name="connsiteX30" fmla="*/ 1110567 w 1689586"/>
              <a:gd name="connsiteY30" fmla="*/ 554646 h 626150"/>
              <a:gd name="connsiteX31" fmla="*/ 1118423 w 1689586"/>
              <a:gd name="connsiteY31" fmla="*/ 527387 h 626150"/>
              <a:gd name="connsiteX32" fmla="*/ 1110702 w 1689586"/>
              <a:gd name="connsiteY32" fmla="*/ 499993 h 626150"/>
              <a:gd name="connsiteX33" fmla="*/ 1089217 w 1689586"/>
              <a:gd name="connsiteY33" fmla="*/ 489990 h 626150"/>
              <a:gd name="connsiteX34" fmla="*/ 1630636 w 1689586"/>
              <a:gd name="connsiteY34" fmla="*/ 473674 h 626150"/>
              <a:gd name="connsiteX35" fmla="*/ 1653598 w 1689586"/>
              <a:gd name="connsiteY35" fmla="*/ 473674 h 626150"/>
              <a:gd name="connsiteX36" fmla="*/ 1653598 w 1689586"/>
              <a:gd name="connsiteY36" fmla="*/ 581099 h 626150"/>
              <a:gd name="connsiteX37" fmla="*/ 1630636 w 1689586"/>
              <a:gd name="connsiteY37" fmla="*/ 581099 h 626150"/>
              <a:gd name="connsiteX38" fmla="*/ 529804 w 1689586"/>
              <a:gd name="connsiteY38" fmla="*/ 473674 h 626150"/>
              <a:gd name="connsiteX39" fmla="*/ 552766 w 1689586"/>
              <a:gd name="connsiteY39" fmla="*/ 473674 h 626150"/>
              <a:gd name="connsiteX40" fmla="*/ 552766 w 1689586"/>
              <a:gd name="connsiteY40" fmla="*/ 581099 h 626150"/>
              <a:gd name="connsiteX41" fmla="*/ 529804 w 1689586"/>
              <a:gd name="connsiteY41" fmla="*/ 581099 h 626150"/>
              <a:gd name="connsiteX42" fmla="*/ 382162 w 1689586"/>
              <a:gd name="connsiteY42" fmla="*/ 473674 h 626150"/>
              <a:gd name="connsiteX43" fmla="*/ 407340 w 1689586"/>
              <a:gd name="connsiteY43" fmla="*/ 473674 h 626150"/>
              <a:gd name="connsiteX44" fmla="*/ 437821 w 1689586"/>
              <a:gd name="connsiteY44" fmla="*/ 561091 h 626150"/>
              <a:gd name="connsiteX45" fmla="*/ 468974 w 1689586"/>
              <a:gd name="connsiteY45" fmla="*/ 473674 h 626150"/>
              <a:gd name="connsiteX46" fmla="*/ 493078 w 1689586"/>
              <a:gd name="connsiteY46" fmla="*/ 473674 h 626150"/>
              <a:gd name="connsiteX47" fmla="*/ 450309 w 1689586"/>
              <a:gd name="connsiteY47" fmla="*/ 581099 h 626150"/>
              <a:gd name="connsiteX48" fmla="*/ 425132 w 1689586"/>
              <a:gd name="connsiteY48" fmla="*/ 581099 h 626150"/>
              <a:gd name="connsiteX49" fmla="*/ 1187242 w 1689586"/>
              <a:gd name="connsiteY49" fmla="*/ 473607 h 626150"/>
              <a:gd name="connsiteX50" fmla="*/ 1210204 w 1689586"/>
              <a:gd name="connsiteY50" fmla="*/ 473607 h 626150"/>
              <a:gd name="connsiteX51" fmla="*/ 1210204 w 1689586"/>
              <a:gd name="connsiteY51" fmla="*/ 538733 h 626150"/>
              <a:gd name="connsiteX52" fmla="*/ 1216448 w 1689586"/>
              <a:gd name="connsiteY52" fmla="*/ 558808 h 626150"/>
              <a:gd name="connsiteX53" fmla="*/ 1233837 w 1689586"/>
              <a:gd name="connsiteY53" fmla="*/ 564314 h 626150"/>
              <a:gd name="connsiteX54" fmla="*/ 1244244 w 1689586"/>
              <a:gd name="connsiteY54" fmla="*/ 562501 h 626150"/>
              <a:gd name="connsiteX55" fmla="*/ 1253375 w 1689586"/>
              <a:gd name="connsiteY55" fmla="*/ 556727 h 626150"/>
              <a:gd name="connsiteX56" fmla="*/ 1259686 w 1689586"/>
              <a:gd name="connsiteY56" fmla="*/ 546521 h 626150"/>
              <a:gd name="connsiteX57" fmla="*/ 1261969 w 1689586"/>
              <a:gd name="connsiteY57" fmla="*/ 531885 h 626150"/>
              <a:gd name="connsiteX58" fmla="*/ 1262103 w 1689586"/>
              <a:gd name="connsiteY58" fmla="*/ 531885 h 626150"/>
              <a:gd name="connsiteX59" fmla="*/ 1262103 w 1689586"/>
              <a:gd name="connsiteY59" fmla="*/ 473674 h 626150"/>
              <a:gd name="connsiteX60" fmla="*/ 1285065 w 1689586"/>
              <a:gd name="connsiteY60" fmla="*/ 473674 h 626150"/>
              <a:gd name="connsiteX61" fmla="*/ 1285065 w 1689586"/>
              <a:gd name="connsiteY61" fmla="*/ 581099 h 626150"/>
              <a:gd name="connsiteX62" fmla="*/ 1264856 w 1689586"/>
              <a:gd name="connsiteY62" fmla="*/ 581099 h 626150"/>
              <a:gd name="connsiteX63" fmla="*/ 1263782 w 1689586"/>
              <a:gd name="connsiteY63" fmla="*/ 563709 h 626150"/>
              <a:gd name="connsiteX64" fmla="*/ 1248743 w 1689586"/>
              <a:gd name="connsiteY64" fmla="*/ 578547 h 626150"/>
              <a:gd name="connsiteX65" fmla="*/ 1226385 w 1689586"/>
              <a:gd name="connsiteY65" fmla="*/ 583247 h 626150"/>
              <a:gd name="connsiteX66" fmla="*/ 1206914 w 1689586"/>
              <a:gd name="connsiteY66" fmla="*/ 579353 h 626150"/>
              <a:gd name="connsiteX67" fmla="*/ 1192613 w 1689586"/>
              <a:gd name="connsiteY67" fmla="*/ 566865 h 626150"/>
              <a:gd name="connsiteX68" fmla="*/ 1187242 w 1689586"/>
              <a:gd name="connsiteY68" fmla="*/ 544507 h 626150"/>
              <a:gd name="connsiteX69" fmla="*/ 885379 w 1689586"/>
              <a:gd name="connsiteY69" fmla="*/ 473607 h 626150"/>
              <a:gd name="connsiteX70" fmla="*/ 908341 w 1689586"/>
              <a:gd name="connsiteY70" fmla="*/ 473607 h 626150"/>
              <a:gd name="connsiteX71" fmla="*/ 908341 w 1689586"/>
              <a:gd name="connsiteY71" fmla="*/ 538733 h 626150"/>
              <a:gd name="connsiteX72" fmla="*/ 914585 w 1689586"/>
              <a:gd name="connsiteY72" fmla="*/ 558808 h 626150"/>
              <a:gd name="connsiteX73" fmla="*/ 931974 w 1689586"/>
              <a:gd name="connsiteY73" fmla="*/ 564314 h 626150"/>
              <a:gd name="connsiteX74" fmla="*/ 942381 w 1689586"/>
              <a:gd name="connsiteY74" fmla="*/ 562501 h 626150"/>
              <a:gd name="connsiteX75" fmla="*/ 951512 w 1689586"/>
              <a:gd name="connsiteY75" fmla="*/ 556727 h 626150"/>
              <a:gd name="connsiteX76" fmla="*/ 957823 w 1689586"/>
              <a:gd name="connsiteY76" fmla="*/ 546521 h 626150"/>
              <a:gd name="connsiteX77" fmla="*/ 960106 w 1689586"/>
              <a:gd name="connsiteY77" fmla="*/ 531885 h 626150"/>
              <a:gd name="connsiteX78" fmla="*/ 960241 w 1689586"/>
              <a:gd name="connsiteY78" fmla="*/ 531885 h 626150"/>
              <a:gd name="connsiteX79" fmla="*/ 960241 w 1689586"/>
              <a:gd name="connsiteY79" fmla="*/ 473674 h 626150"/>
              <a:gd name="connsiteX80" fmla="*/ 983202 w 1689586"/>
              <a:gd name="connsiteY80" fmla="*/ 473674 h 626150"/>
              <a:gd name="connsiteX81" fmla="*/ 983202 w 1689586"/>
              <a:gd name="connsiteY81" fmla="*/ 581099 h 626150"/>
              <a:gd name="connsiteX82" fmla="*/ 962993 w 1689586"/>
              <a:gd name="connsiteY82" fmla="*/ 581099 h 626150"/>
              <a:gd name="connsiteX83" fmla="*/ 961919 w 1689586"/>
              <a:gd name="connsiteY83" fmla="*/ 563709 h 626150"/>
              <a:gd name="connsiteX84" fmla="*/ 946880 w 1689586"/>
              <a:gd name="connsiteY84" fmla="*/ 578547 h 626150"/>
              <a:gd name="connsiteX85" fmla="*/ 924522 w 1689586"/>
              <a:gd name="connsiteY85" fmla="*/ 583247 h 626150"/>
              <a:gd name="connsiteX86" fmla="*/ 905051 w 1689586"/>
              <a:gd name="connsiteY86" fmla="*/ 579353 h 626150"/>
              <a:gd name="connsiteX87" fmla="*/ 890750 w 1689586"/>
              <a:gd name="connsiteY87" fmla="*/ 566865 h 626150"/>
              <a:gd name="connsiteX88" fmla="*/ 885379 w 1689586"/>
              <a:gd name="connsiteY88" fmla="*/ 544507 h 626150"/>
              <a:gd name="connsiteX89" fmla="*/ 347569 w 1689586"/>
              <a:gd name="connsiteY89" fmla="*/ 471530 h 626150"/>
              <a:gd name="connsiteX90" fmla="*/ 353963 w 1689586"/>
              <a:gd name="connsiteY90" fmla="*/ 472063 h 626150"/>
              <a:gd name="connsiteX91" fmla="*/ 359334 w 1689586"/>
              <a:gd name="connsiteY91" fmla="*/ 473674 h 626150"/>
              <a:gd name="connsiteX92" fmla="*/ 356112 w 1689586"/>
              <a:gd name="connsiteY92" fmla="*/ 493884 h 626150"/>
              <a:gd name="connsiteX93" fmla="*/ 350875 w 1689586"/>
              <a:gd name="connsiteY93" fmla="*/ 492474 h 626150"/>
              <a:gd name="connsiteX94" fmla="*/ 343019 w 1689586"/>
              <a:gd name="connsiteY94" fmla="*/ 491937 h 626150"/>
              <a:gd name="connsiteX95" fmla="*/ 329927 w 1689586"/>
              <a:gd name="connsiteY95" fmla="*/ 495495 h 626150"/>
              <a:gd name="connsiteX96" fmla="*/ 319319 w 1689586"/>
              <a:gd name="connsiteY96" fmla="*/ 506103 h 626150"/>
              <a:gd name="connsiteX97" fmla="*/ 315156 w 1689586"/>
              <a:gd name="connsiteY97" fmla="*/ 524164 h 626150"/>
              <a:gd name="connsiteX98" fmla="*/ 315156 w 1689586"/>
              <a:gd name="connsiteY98" fmla="*/ 581099 h 626150"/>
              <a:gd name="connsiteX99" fmla="*/ 292194 w 1689586"/>
              <a:gd name="connsiteY99" fmla="*/ 581099 h 626150"/>
              <a:gd name="connsiteX100" fmla="*/ 292194 w 1689586"/>
              <a:gd name="connsiteY100" fmla="*/ 473674 h 626150"/>
              <a:gd name="connsiteX101" fmla="*/ 311732 w 1689586"/>
              <a:gd name="connsiteY101" fmla="*/ 473674 h 626150"/>
              <a:gd name="connsiteX102" fmla="*/ 313880 w 1689586"/>
              <a:gd name="connsiteY102" fmla="*/ 493011 h 626150"/>
              <a:gd name="connsiteX103" fmla="*/ 326637 w 1689586"/>
              <a:gd name="connsiteY103" fmla="*/ 477032 h 626150"/>
              <a:gd name="connsiteX104" fmla="*/ 1094454 w 1689586"/>
              <a:gd name="connsiteY104" fmla="*/ 471526 h 626150"/>
              <a:gd name="connsiteX105" fmla="*/ 1118288 w 1689586"/>
              <a:gd name="connsiteY105" fmla="*/ 478173 h 626150"/>
              <a:gd name="connsiteX106" fmla="*/ 1118221 w 1689586"/>
              <a:gd name="connsiteY106" fmla="*/ 478173 h 626150"/>
              <a:gd name="connsiteX107" fmla="*/ 1135208 w 1689586"/>
              <a:gd name="connsiteY107" fmla="*/ 497174 h 626150"/>
              <a:gd name="connsiteX108" fmla="*/ 1141452 w 1689586"/>
              <a:gd name="connsiteY108" fmla="*/ 527118 h 626150"/>
              <a:gd name="connsiteX109" fmla="*/ 1135141 w 1689586"/>
              <a:gd name="connsiteY109" fmla="*/ 557331 h 626150"/>
              <a:gd name="connsiteX110" fmla="*/ 1117953 w 1689586"/>
              <a:gd name="connsiteY110" fmla="*/ 576533 h 626150"/>
              <a:gd name="connsiteX111" fmla="*/ 1093782 w 1689586"/>
              <a:gd name="connsiteY111" fmla="*/ 583180 h 626150"/>
              <a:gd name="connsiteX112" fmla="*/ 1070350 w 1689586"/>
              <a:gd name="connsiteY112" fmla="*/ 575996 h 626150"/>
              <a:gd name="connsiteX113" fmla="*/ 1059205 w 1689586"/>
              <a:gd name="connsiteY113" fmla="*/ 563240 h 626150"/>
              <a:gd name="connsiteX114" fmla="*/ 1059205 w 1689586"/>
              <a:gd name="connsiteY114" fmla="*/ 626150 h 626150"/>
              <a:gd name="connsiteX115" fmla="*/ 1036243 w 1689586"/>
              <a:gd name="connsiteY115" fmla="*/ 626150 h 626150"/>
              <a:gd name="connsiteX116" fmla="*/ 1036243 w 1689586"/>
              <a:gd name="connsiteY116" fmla="*/ 473607 h 626150"/>
              <a:gd name="connsiteX117" fmla="*/ 1056654 w 1689586"/>
              <a:gd name="connsiteY117" fmla="*/ 473607 h 626150"/>
              <a:gd name="connsiteX118" fmla="*/ 1057795 w 1689586"/>
              <a:gd name="connsiteY118" fmla="*/ 494085 h 626150"/>
              <a:gd name="connsiteX119" fmla="*/ 1063301 w 1689586"/>
              <a:gd name="connsiteY119" fmla="*/ 485223 h 626150"/>
              <a:gd name="connsiteX120" fmla="*/ 1076729 w 1689586"/>
              <a:gd name="connsiteY120" fmla="*/ 475152 h 626150"/>
              <a:gd name="connsiteX121" fmla="*/ 1094454 w 1689586"/>
              <a:gd name="connsiteY121" fmla="*/ 471526 h 626150"/>
              <a:gd name="connsiteX122" fmla="*/ 787421 w 1689586"/>
              <a:gd name="connsiteY122" fmla="*/ 471526 h 626150"/>
              <a:gd name="connsiteX123" fmla="*/ 810182 w 1689586"/>
              <a:gd name="connsiteY123" fmla="*/ 475689 h 626150"/>
              <a:gd name="connsiteX124" fmla="*/ 825758 w 1689586"/>
              <a:gd name="connsiteY124" fmla="*/ 488244 h 626150"/>
              <a:gd name="connsiteX125" fmla="*/ 831465 w 1689586"/>
              <a:gd name="connsiteY125" fmla="*/ 509729 h 626150"/>
              <a:gd name="connsiteX126" fmla="*/ 831465 w 1689586"/>
              <a:gd name="connsiteY126" fmla="*/ 557667 h 626150"/>
              <a:gd name="connsiteX127" fmla="*/ 831465 w 1689586"/>
              <a:gd name="connsiteY127" fmla="*/ 557734 h 626150"/>
              <a:gd name="connsiteX128" fmla="*/ 839388 w 1689586"/>
              <a:gd name="connsiteY128" fmla="*/ 565657 h 626150"/>
              <a:gd name="connsiteX129" fmla="*/ 846908 w 1689586"/>
              <a:gd name="connsiteY129" fmla="*/ 564582 h 626150"/>
              <a:gd name="connsiteX130" fmla="*/ 845632 w 1689586"/>
              <a:gd name="connsiteY130" fmla="*/ 580495 h 626150"/>
              <a:gd name="connsiteX131" fmla="*/ 833144 w 1689586"/>
              <a:gd name="connsiteY131" fmla="*/ 582845 h 626150"/>
              <a:gd name="connsiteX132" fmla="*/ 820790 w 1689586"/>
              <a:gd name="connsiteY132" fmla="*/ 580360 h 626150"/>
              <a:gd name="connsiteX133" fmla="*/ 812196 w 1689586"/>
              <a:gd name="connsiteY133" fmla="*/ 572841 h 626150"/>
              <a:gd name="connsiteX134" fmla="*/ 809981 w 1689586"/>
              <a:gd name="connsiteY134" fmla="*/ 567537 h 626150"/>
              <a:gd name="connsiteX135" fmla="*/ 805885 w 1689586"/>
              <a:gd name="connsiteY135" fmla="*/ 572438 h 626150"/>
              <a:gd name="connsiteX136" fmla="*/ 791920 w 1689586"/>
              <a:gd name="connsiteY136" fmla="*/ 580629 h 626150"/>
              <a:gd name="connsiteX137" fmla="*/ 775806 w 1689586"/>
              <a:gd name="connsiteY137" fmla="*/ 583315 h 626150"/>
              <a:gd name="connsiteX138" fmla="*/ 757678 w 1689586"/>
              <a:gd name="connsiteY138" fmla="*/ 580092 h 626150"/>
              <a:gd name="connsiteX139" fmla="*/ 744989 w 1689586"/>
              <a:gd name="connsiteY139" fmla="*/ 570289 h 626150"/>
              <a:gd name="connsiteX140" fmla="*/ 740356 w 1689586"/>
              <a:gd name="connsiteY140" fmla="*/ 554041 h 626150"/>
              <a:gd name="connsiteX141" fmla="*/ 748211 w 1689586"/>
              <a:gd name="connsiteY141" fmla="*/ 534302 h 626150"/>
              <a:gd name="connsiteX142" fmla="*/ 770435 w 1689586"/>
              <a:gd name="connsiteY142" fmla="*/ 523761 h 626150"/>
              <a:gd name="connsiteX143" fmla="*/ 808705 w 1689586"/>
              <a:gd name="connsiteY143" fmla="*/ 516241 h 626150"/>
              <a:gd name="connsiteX144" fmla="*/ 808705 w 1689586"/>
              <a:gd name="connsiteY144" fmla="*/ 512146 h 626150"/>
              <a:gd name="connsiteX145" fmla="*/ 802797 w 1689586"/>
              <a:gd name="connsiteY145" fmla="*/ 495495 h 626150"/>
              <a:gd name="connsiteX146" fmla="*/ 786549 w 1689586"/>
              <a:gd name="connsiteY146" fmla="*/ 489587 h 626150"/>
              <a:gd name="connsiteX147" fmla="*/ 770032 w 1689586"/>
              <a:gd name="connsiteY147" fmla="*/ 494085 h 626150"/>
              <a:gd name="connsiteX148" fmla="*/ 759961 w 1689586"/>
              <a:gd name="connsiteY148" fmla="*/ 508722 h 626150"/>
              <a:gd name="connsiteX149" fmla="*/ 740625 w 1689586"/>
              <a:gd name="connsiteY149" fmla="*/ 500531 h 626150"/>
              <a:gd name="connsiteX150" fmla="*/ 756604 w 1689586"/>
              <a:gd name="connsiteY150" fmla="*/ 479449 h 626150"/>
              <a:gd name="connsiteX151" fmla="*/ 787421 w 1689586"/>
              <a:gd name="connsiteY151" fmla="*/ 471526 h 626150"/>
              <a:gd name="connsiteX152" fmla="*/ 347518 w 1689586"/>
              <a:gd name="connsiteY152" fmla="*/ 471526 h 626150"/>
              <a:gd name="connsiteX153" fmla="*/ 347585 w 1689586"/>
              <a:gd name="connsiteY153" fmla="*/ 471526 h 626150"/>
              <a:gd name="connsiteX154" fmla="*/ 347569 w 1689586"/>
              <a:gd name="connsiteY154" fmla="*/ 471530 h 626150"/>
              <a:gd name="connsiteX155" fmla="*/ 193363 w 1689586"/>
              <a:gd name="connsiteY155" fmla="*/ 471526 h 626150"/>
              <a:gd name="connsiteX156" fmla="*/ 216124 w 1689586"/>
              <a:gd name="connsiteY156" fmla="*/ 475689 h 626150"/>
              <a:gd name="connsiteX157" fmla="*/ 231700 w 1689586"/>
              <a:gd name="connsiteY157" fmla="*/ 488244 h 626150"/>
              <a:gd name="connsiteX158" fmla="*/ 237407 w 1689586"/>
              <a:gd name="connsiteY158" fmla="*/ 509729 h 626150"/>
              <a:gd name="connsiteX159" fmla="*/ 237407 w 1689586"/>
              <a:gd name="connsiteY159" fmla="*/ 557667 h 626150"/>
              <a:gd name="connsiteX160" fmla="*/ 237407 w 1689586"/>
              <a:gd name="connsiteY160" fmla="*/ 557734 h 626150"/>
              <a:gd name="connsiteX161" fmla="*/ 245330 w 1689586"/>
              <a:gd name="connsiteY161" fmla="*/ 565657 h 626150"/>
              <a:gd name="connsiteX162" fmla="*/ 252850 w 1689586"/>
              <a:gd name="connsiteY162" fmla="*/ 564582 h 626150"/>
              <a:gd name="connsiteX163" fmla="*/ 251574 w 1689586"/>
              <a:gd name="connsiteY163" fmla="*/ 580495 h 626150"/>
              <a:gd name="connsiteX164" fmla="*/ 239086 w 1689586"/>
              <a:gd name="connsiteY164" fmla="*/ 582845 h 626150"/>
              <a:gd name="connsiteX165" fmla="*/ 226732 w 1689586"/>
              <a:gd name="connsiteY165" fmla="*/ 580360 h 626150"/>
              <a:gd name="connsiteX166" fmla="*/ 218138 w 1689586"/>
              <a:gd name="connsiteY166" fmla="*/ 572841 h 626150"/>
              <a:gd name="connsiteX167" fmla="*/ 215923 w 1689586"/>
              <a:gd name="connsiteY167" fmla="*/ 567537 h 626150"/>
              <a:gd name="connsiteX168" fmla="*/ 211827 w 1689586"/>
              <a:gd name="connsiteY168" fmla="*/ 572438 h 626150"/>
              <a:gd name="connsiteX169" fmla="*/ 197862 w 1689586"/>
              <a:gd name="connsiteY169" fmla="*/ 580629 h 626150"/>
              <a:gd name="connsiteX170" fmla="*/ 181748 w 1689586"/>
              <a:gd name="connsiteY170" fmla="*/ 583315 h 626150"/>
              <a:gd name="connsiteX171" fmla="*/ 163620 w 1689586"/>
              <a:gd name="connsiteY171" fmla="*/ 580092 h 626150"/>
              <a:gd name="connsiteX172" fmla="*/ 150931 w 1689586"/>
              <a:gd name="connsiteY172" fmla="*/ 570289 h 626150"/>
              <a:gd name="connsiteX173" fmla="*/ 146298 w 1689586"/>
              <a:gd name="connsiteY173" fmla="*/ 554041 h 626150"/>
              <a:gd name="connsiteX174" fmla="*/ 154153 w 1689586"/>
              <a:gd name="connsiteY174" fmla="*/ 534302 h 626150"/>
              <a:gd name="connsiteX175" fmla="*/ 176377 w 1689586"/>
              <a:gd name="connsiteY175" fmla="*/ 523761 h 626150"/>
              <a:gd name="connsiteX176" fmla="*/ 214647 w 1689586"/>
              <a:gd name="connsiteY176" fmla="*/ 516241 h 626150"/>
              <a:gd name="connsiteX177" fmla="*/ 214647 w 1689586"/>
              <a:gd name="connsiteY177" fmla="*/ 512146 h 626150"/>
              <a:gd name="connsiteX178" fmla="*/ 208738 w 1689586"/>
              <a:gd name="connsiteY178" fmla="*/ 495495 h 626150"/>
              <a:gd name="connsiteX179" fmla="*/ 192491 w 1689586"/>
              <a:gd name="connsiteY179" fmla="*/ 489587 h 626150"/>
              <a:gd name="connsiteX180" fmla="*/ 175974 w 1689586"/>
              <a:gd name="connsiteY180" fmla="*/ 494085 h 626150"/>
              <a:gd name="connsiteX181" fmla="*/ 165903 w 1689586"/>
              <a:gd name="connsiteY181" fmla="*/ 508722 h 626150"/>
              <a:gd name="connsiteX182" fmla="*/ 146567 w 1689586"/>
              <a:gd name="connsiteY182" fmla="*/ 500531 h 626150"/>
              <a:gd name="connsiteX183" fmla="*/ 162546 w 1689586"/>
              <a:gd name="connsiteY183" fmla="*/ 479449 h 626150"/>
              <a:gd name="connsiteX184" fmla="*/ 193363 w 1689586"/>
              <a:gd name="connsiteY184" fmla="*/ 471526 h 626150"/>
              <a:gd name="connsiteX185" fmla="*/ 1395847 w 1689586"/>
              <a:gd name="connsiteY185" fmla="*/ 471459 h 626150"/>
              <a:gd name="connsiteX186" fmla="*/ 1416392 w 1689586"/>
              <a:gd name="connsiteY186" fmla="*/ 475890 h 626150"/>
              <a:gd name="connsiteX187" fmla="*/ 1430894 w 1689586"/>
              <a:gd name="connsiteY187" fmla="*/ 489117 h 626150"/>
              <a:gd name="connsiteX188" fmla="*/ 1436265 w 1689586"/>
              <a:gd name="connsiteY188" fmla="*/ 511475 h 626150"/>
              <a:gd name="connsiteX189" fmla="*/ 1436265 w 1689586"/>
              <a:gd name="connsiteY189" fmla="*/ 581099 h 626150"/>
              <a:gd name="connsiteX190" fmla="*/ 1413303 w 1689586"/>
              <a:gd name="connsiteY190" fmla="*/ 581099 h 626150"/>
              <a:gd name="connsiteX191" fmla="*/ 1413303 w 1689586"/>
              <a:gd name="connsiteY191" fmla="*/ 518591 h 626150"/>
              <a:gd name="connsiteX192" fmla="*/ 1406724 w 1689586"/>
              <a:gd name="connsiteY192" fmla="*/ 496569 h 626150"/>
              <a:gd name="connsiteX193" fmla="*/ 1390274 w 1689586"/>
              <a:gd name="connsiteY193" fmla="*/ 490460 h 626150"/>
              <a:gd name="connsiteX194" fmla="*/ 1376510 w 1689586"/>
              <a:gd name="connsiteY194" fmla="*/ 493817 h 626150"/>
              <a:gd name="connsiteX195" fmla="*/ 1365432 w 1689586"/>
              <a:gd name="connsiteY195" fmla="*/ 504425 h 626150"/>
              <a:gd name="connsiteX196" fmla="*/ 1361001 w 1689586"/>
              <a:gd name="connsiteY196" fmla="*/ 523963 h 626150"/>
              <a:gd name="connsiteX197" fmla="*/ 1361001 w 1689586"/>
              <a:gd name="connsiteY197" fmla="*/ 581099 h 626150"/>
              <a:gd name="connsiteX198" fmla="*/ 1338039 w 1689586"/>
              <a:gd name="connsiteY198" fmla="*/ 581099 h 626150"/>
              <a:gd name="connsiteX199" fmla="*/ 1338039 w 1689586"/>
              <a:gd name="connsiteY199" fmla="*/ 473675 h 626150"/>
              <a:gd name="connsiteX200" fmla="*/ 1358450 w 1689586"/>
              <a:gd name="connsiteY200" fmla="*/ 473675 h 626150"/>
              <a:gd name="connsiteX201" fmla="*/ 1359457 w 1689586"/>
              <a:gd name="connsiteY201" fmla="*/ 492474 h 626150"/>
              <a:gd name="connsiteX202" fmla="*/ 1365634 w 1689586"/>
              <a:gd name="connsiteY202" fmla="*/ 483209 h 626150"/>
              <a:gd name="connsiteX203" fmla="*/ 1379196 w 1689586"/>
              <a:gd name="connsiteY203" fmla="*/ 474279 h 626150"/>
              <a:gd name="connsiteX204" fmla="*/ 1395847 w 1689586"/>
              <a:gd name="connsiteY204" fmla="*/ 471459 h 626150"/>
              <a:gd name="connsiteX205" fmla="*/ 78285 w 1689586"/>
              <a:gd name="connsiteY205" fmla="*/ 439299 h 626150"/>
              <a:gd name="connsiteX206" fmla="*/ 101516 w 1689586"/>
              <a:gd name="connsiteY206" fmla="*/ 439299 h 626150"/>
              <a:gd name="connsiteX207" fmla="*/ 101516 w 1689586"/>
              <a:gd name="connsiteY207" fmla="*/ 530811 h 626150"/>
              <a:gd name="connsiteX208" fmla="*/ 87886 w 1689586"/>
              <a:gd name="connsiteY208" fmla="*/ 569350 h 626150"/>
              <a:gd name="connsiteX209" fmla="*/ 49952 w 1689586"/>
              <a:gd name="connsiteY209" fmla="*/ 583181 h 626150"/>
              <a:gd name="connsiteX210" fmla="*/ 21619 w 1689586"/>
              <a:gd name="connsiteY210" fmla="*/ 576735 h 626150"/>
              <a:gd name="connsiteX211" fmla="*/ 6378 w 1689586"/>
              <a:gd name="connsiteY211" fmla="*/ 558607 h 626150"/>
              <a:gd name="connsiteX212" fmla="*/ 4901 w 1689586"/>
              <a:gd name="connsiteY212" fmla="*/ 531416 h 626150"/>
              <a:gd name="connsiteX213" fmla="*/ 27057 w 1689586"/>
              <a:gd name="connsiteY213" fmla="*/ 527320 h 626150"/>
              <a:gd name="connsiteX214" fmla="*/ 29877 w 1689586"/>
              <a:gd name="connsiteY214" fmla="*/ 554512 h 626150"/>
              <a:gd name="connsiteX215" fmla="*/ 50086 w 1689586"/>
              <a:gd name="connsiteY215" fmla="*/ 563240 h 626150"/>
              <a:gd name="connsiteX216" fmla="*/ 72310 w 1689586"/>
              <a:gd name="connsiteY216" fmla="*/ 553908 h 626150"/>
              <a:gd name="connsiteX217" fmla="*/ 78419 w 1689586"/>
              <a:gd name="connsiteY217" fmla="*/ 526514 h 626150"/>
              <a:gd name="connsiteX218" fmla="*/ 78285 w 1689586"/>
              <a:gd name="connsiteY218" fmla="*/ 526514 h 626150"/>
              <a:gd name="connsiteX219" fmla="*/ 215721 w 1689586"/>
              <a:gd name="connsiteY219" fmla="*/ 430705 h 626150"/>
              <a:gd name="connsiteX220" fmla="*/ 225927 w 1689586"/>
              <a:gd name="connsiteY220" fmla="*/ 434331 h 626150"/>
              <a:gd name="connsiteX221" fmla="*/ 229686 w 1689586"/>
              <a:gd name="connsiteY221" fmla="*/ 444200 h 626150"/>
              <a:gd name="connsiteX222" fmla="*/ 225927 w 1689586"/>
              <a:gd name="connsiteY222" fmla="*/ 454003 h 626150"/>
              <a:gd name="connsiteX223" fmla="*/ 215721 w 1689586"/>
              <a:gd name="connsiteY223" fmla="*/ 457763 h 626150"/>
              <a:gd name="connsiteX224" fmla="*/ 205516 w 1689586"/>
              <a:gd name="connsiteY224" fmla="*/ 454003 h 626150"/>
              <a:gd name="connsiteX225" fmla="*/ 201756 w 1689586"/>
              <a:gd name="connsiteY225" fmla="*/ 444200 h 626150"/>
              <a:gd name="connsiteX226" fmla="*/ 205516 w 1689586"/>
              <a:gd name="connsiteY226" fmla="*/ 434331 h 626150"/>
              <a:gd name="connsiteX227" fmla="*/ 215721 w 1689586"/>
              <a:gd name="connsiteY227" fmla="*/ 430705 h 626150"/>
              <a:gd name="connsiteX228" fmla="*/ 172281 w 1689586"/>
              <a:gd name="connsiteY228" fmla="*/ 430705 h 626150"/>
              <a:gd name="connsiteX229" fmla="*/ 182487 w 1689586"/>
              <a:gd name="connsiteY229" fmla="*/ 434331 h 626150"/>
              <a:gd name="connsiteX230" fmla="*/ 186246 w 1689586"/>
              <a:gd name="connsiteY230" fmla="*/ 444200 h 626150"/>
              <a:gd name="connsiteX231" fmla="*/ 182487 w 1689586"/>
              <a:gd name="connsiteY231" fmla="*/ 454003 h 626150"/>
              <a:gd name="connsiteX232" fmla="*/ 172281 w 1689586"/>
              <a:gd name="connsiteY232" fmla="*/ 457763 h 626150"/>
              <a:gd name="connsiteX233" fmla="*/ 162210 w 1689586"/>
              <a:gd name="connsiteY233" fmla="*/ 454003 h 626150"/>
              <a:gd name="connsiteX234" fmla="*/ 158316 w 1689586"/>
              <a:gd name="connsiteY234" fmla="*/ 444200 h 626150"/>
              <a:gd name="connsiteX235" fmla="*/ 162210 w 1689586"/>
              <a:gd name="connsiteY235" fmla="*/ 434331 h 626150"/>
              <a:gd name="connsiteX236" fmla="*/ 172281 w 1689586"/>
              <a:gd name="connsiteY236" fmla="*/ 430705 h 626150"/>
              <a:gd name="connsiteX237" fmla="*/ 1642251 w 1689586"/>
              <a:gd name="connsiteY237" fmla="*/ 427012 h 626150"/>
              <a:gd name="connsiteX238" fmla="*/ 1653531 w 1689586"/>
              <a:gd name="connsiteY238" fmla="*/ 430638 h 626150"/>
              <a:gd name="connsiteX239" fmla="*/ 1657492 w 1689586"/>
              <a:gd name="connsiteY239" fmla="*/ 441179 h 626150"/>
              <a:gd name="connsiteX240" fmla="*/ 1653531 w 1689586"/>
              <a:gd name="connsiteY240" fmla="*/ 451787 h 626150"/>
              <a:gd name="connsiteX241" fmla="*/ 1642251 w 1689586"/>
              <a:gd name="connsiteY241" fmla="*/ 455547 h 626150"/>
              <a:gd name="connsiteX242" fmla="*/ 1630770 w 1689586"/>
              <a:gd name="connsiteY242" fmla="*/ 451787 h 626150"/>
              <a:gd name="connsiteX243" fmla="*/ 1626809 w 1689586"/>
              <a:gd name="connsiteY243" fmla="*/ 441179 h 626150"/>
              <a:gd name="connsiteX244" fmla="*/ 1630770 w 1689586"/>
              <a:gd name="connsiteY244" fmla="*/ 430638 h 626150"/>
              <a:gd name="connsiteX245" fmla="*/ 1642251 w 1689586"/>
              <a:gd name="connsiteY245" fmla="*/ 427012 h 626150"/>
              <a:gd name="connsiteX246" fmla="*/ 541419 w 1689586"/>
              <a:gd name="connsiteY246" fmla="*/ 427012 h 626150"/>
              <a:gd name="connsiteX247" fmla="*/ 552699 w 1689586"/>
              <a:gd name="connsiteY247" fmla="*/ 430638 h 626150"/>
              <a:gd name="connsiteX248" fmla="*/ 556660 w 1689586"/>
              <a:gd name="connsiteY248" fmla="*/ 441179 h 626150"/>
              <a:gd name="connsiteX249" fmla="*/ 552699 w 1689586"/>
              <a:gd name="connsiteY249" fmla="*/ 451787 h 626150"/>
              <a:gd name="connsiteX250" fmla="*/ 541419 w 1689586"/>
              <a:gd name="connsiteY250" fmla="*/ 455547 h 626150"/>
              <a:gd name="connsiteX251" fmla="*/ 529938 w 1689586"/>
              <a:gd name="connsiteY251" fmla="*/ 451787 h 626150"/>
              <a:gd name="connsiteX252" fmla="*/ 525977 w 1689586"/>
              <a:gd name="connsiteY252" fmla="*/ 441179 h 626150"/>
              <a:gd name="connsiteX253" fmla="*/ 529938 w 1689586"/>
              <a:gd name="connsiteY253" fmla="*/ 430638 h 626150"/>
              <a:gd name="connsiteX254" fmla="*/ 541419 w 1689586"/>
              <a:gd name="connsiteY254" fmla="*/ 427012 h 626150"/>
              <a:gd name="connsiteX255" fmla="*/ 1488232 w 1689586"/>
              <a:gd name="connsiteY255" fmla="*/ 425333 h 626150"/>
              <a:gd name="connsiteX256" fmla="*/ 1511194 w 1689586"/>
              <a:gd name="connsiteY256" fmla="*/ 425333 h 626150"/>
              <a:gd name="connsiteX257" fmla="*/ 1511194 w 1689586"/>
              <a:gd name="connsiteY257" fmla="*/ 526245 h 626150"/>
              <a:gd name="connsiteX258" fmla="*/ 1562355 w 1689586"/>
              <a:gd name="connsiteY258" fmla="*/ 473674 h 626150"/>
              <a:gd name="connsiteX259" fmla="*/ 1589614 w 1689586"/>
              <a:gd name="connsiteY259" fmla="*/ 473674 h 626150"/>
              <a:gd name="connsiteX260" fmla="*/ 1548524 w 1689586"/>
              <a:gd name="connsiteY260" fmla="*/ 515704 h 626150"/>
              <a:gd name="connsiteX261" fmla="*/ 1592232 w 1689586"/>
              <a:gd name="connsiteY261" fmla="*/ 581099 h 626150"/>
              <a:gd name="connsiteX262" fmla="*/ 1565578 w 1689586"/>
              <a:gd name="connsiteY262" fmla="*/ 581099 h 626150"/>
              <a:gd name="connsiteX263" fmla="*/ 1532410 w 1689586"/>
              <a:gd name="connsiteY263" fmla="*/ 530609 h 626150"/>
              <a:gd name="connsiteX264" fmla="*/ 1511194 w 1689586"/>
              <a:gd name="connsiteY264" fmla="*/ 552631 h 626150"/>
              <a:gd name="connsiteX265" fmla="*/ 1511194 w 1689586"/>
              <a:gd name="connsiteY265" fmla="*/ 581099 h 626150"/>
              <a:gd name="connsiteX266" fmla="*/ 1488232 w 1689586"/>
              <a:gd name="connsiteY266" fmla="*/ 581099 h 626150"/>
              <a:gd name="connsiteX267" fmla="*/ 605874 w 1689586"/>
              <a:gd name="connsiteY267" fmla="*/ 425333 h 626150"/>
              <a:gd name="connsiteX268" fmla="*/ 628836 w 1689586"/>
              <a:gd name="connsiteY268" fmla="*/ 425333 h 626150"/>
              <a:gd name="connsiteX269" fmla="*/ 628836 w 1689586"/>
              <a:gd name="connsiteY269" fmla="*/ 526245 h 626150"/>
              <a:gd name="connsiteX270" fmla="*/ 679997 w 1689586"/>
              <a:gd name="connsiteY270" fmla="*/ 473674 h 626150"/>
              <a:gd name="connsiteX271" fmla="*/ 707256 w 1689586"/>
              <a:gd name="connsiteY271" fmla="*/ 473674 h 626150"/>
              <a:gd name="connsiteX272" fmla="*/ 666099 w 1689586"/>
              <a:gd name="connsiteY272" fmla="*/ 515704 h 626150"/>
              <a:gd name="connsiteX273" fmla="*/ 709807 w 1689586"/>
              <a:gd name="connsiteY273" fmla="*/ 581099 h 626150"/>
              <a:gd name="connsiteX274" fmla="*/ 683220 w 1689586"/>
              <a:gd name="connsiteY274" fmla="*/ 581099 h 626150"/>
              <a:gd name="connsiteX275" fmla="*/ 650052 w 1689586"/>
              <a:gd name="connsiteY275" fmla="*/ 530609 h 626150"/>
              <a:gd name="connsiteX276" fmla="*/ 628836 w 1689586"/>
              <a:gd name="connsiteY276" fmla="*/ 552631 h 626150"/>
              <a:gd name="connsiteX277" fmla="*/ 628836 w 1689586"/>
              <a:gd name="connsiteY277" fmla="*/ 581099 h 626150"/>
              <a:gd name="connsiteX278" fmla="*/ 605874 w 1689586"/>
              <a:gd name="connsiteY278" fmla="*/ 581099 h 626150"/>
              <a:gd name="connsiteX279" fmla="*/ 451317 w 1689586"/>
              <a:gd name="connsiteY279" fmla="*/ 85402 h 626150"/>
              <a:gd name="connsiteX280" fmla="*/ 424259 w 1689586"/>
              <a:gd name="connsiteY280" fmla="*/ 93929 h 626150"/>
              <a:gd name="connsiteX281" fmla="*/ 408615 w 1689586"/>
              <a:gd name="connsiteY281" fmla="*/ 120047 h 626150"/>
              <a:gd name="connsiteX282" fmla="*/ 403513 w 1689586"/>
              <a:gd name="connsiteY282" fmla="*/ 165904 h 626150"/>
              <a:gd name="connsiteX283" fmla="*/ 408615 w 1689586"/>
              <a:gd name="connsiteY283" fmla="*/ 211492 h 626150"/>
              <a:gd name="connsiteX284" fmla="*/ 424259 w 1689586"/>
              <a:gd name="connsiteY284" fmla="*/ 237811 h 626150"/>
              <a:gd name="connsiteX285" fmla="*/ 451317 w 1689586"/>
              <a:gd name="connsiteY285" fmla="*/ 246338 h 626150"/>
              <a:gd name="connsiteX286" fmla="*/ 478374 w 1689586"/>
              <a:gd name="connsiteY286" fmla="*/ 237811 h 626150"/>
              <a:gd name="connsiteX287" fmla="*/ 493749 w 1689586"/>
              <a:gd name="connsiteY287" fmla="*/ 211492 h 626150"/>
              <a:gd name="connsiteX288" fmla="*/ 498650 w 1689586"/>
              <a:gd name="connsiteY288" fmla="*/ 165904 h 626150"/>
              <a:gd name="connsiteX289" fmla="*/ 493749 w 1689586"/>
              <a:gd name="connsiteY289" fmla="*/ 120047 h 626150"/>
              <a:gd name="connsiteX290" fmla="*/ 478374 w 1689586"/>
              <a:gd name="connsiteY290" fmla="*/ 93929 h 626150"/>
              <a:gd name="connsiteX291" fmla="*/ 451317 w 1689586"/>
              <a:gd name="connsiteY291" fmla="*/ 85402 h 626150"/>
              <a:gd name="connsiteX292" fmla="*/ 1515894 w 1689586"/>
              <a:gd name="connsiteY292" fmla="*/ 82918 h 626150"/>
              <a:gd name="connsiteX293" fmla="*/ 1489038 w 1689586"/>
              <a:gd name="connsiteY293" fmla="*/ 194640 h 626150"/>
              <a:gd name="connsiteX294" fmla="*/ 1542213 w 1689586"/>
              <a:gd name="connsiteY294" fmla="*/ 194640 h 626150"/>
              <a:gd name="connsiteX295" fmla="*/ 1448082 w 1689586"/>
              <a:gd name="connsiteY295" fmla="*/ 4901 h 626150"/>
              <a:gd name="connsiteX296" fmla="*/ 1584713 w 1689586"/>
              <a:gd name="connsiteY296" fmla="*/ 4901 h 626150"/>
              <a:gd name="connsiteX297" fmla="*/ 1689586 w 1689586"/>
              <a:gd name="connsiteY297" fmla="*/ 326906 h 626150"/>
              <a:gd name="connsiteX298" fmla="*/ 1573433 w 1689586"/>
              <a:gd name="connsiteY298" fmla="*/ 326906 h 626150"/>
              <a:gd name="connsiteX299" fmla="*/ 1558797 w 1689586"/>
              <a:gd name="connsiteY299" fmla="*/ 265405 h 626150"/>
              <a:gd name="connsiteX300" fmla="*/ 1471984 w 1689586"/>
              <a:gd name="connsiteY300" fmla="*/ 265405 h 626150"/>
              <a:gd name="connsiteX301" fmla="*/ 1456878 w 1689586"/>
              <a:gd name="connsiteY301" fmla="*/ 326906 h 626150"/>
              <a:gd name="connsiteX302" fmla="*/ 1343679 w 1689586"/>
              <a:gd name="connsiteY302" fmla="*/ 326906 h 626150"/>
              <a:gd name="connsiteX303" fmla="*/ 1205638 w 1689586"/>
              <a:gd name="connsiteY303" fmla="*/ 4901 h 626150"/>
              <a:gd name="connsiteX304" fmla="*/ 1319307 w 1689586"/>
              <a:gd name="connsiteY304" fmla="*/ 4901 h 626150"/>
              <a:gd name="connsiteX305" fmla="*/ 1319307 w 1689586"/>
              <a:gd name="connsiteY305" fmla="*/ 194237 h 626150"/>
              <a:gd name="connsiteX306" fmla="*/ 1280298 w 1689586"/>
              <a:gd name="connsiteY306" fmla="*/ 295686 h 626150"/>
              <a:gd name="connsiteX307" fmla="*/ 1167570 w 1689586"/>
              <a:gd name="connsiteY307" fmla="*/ 331807 h 626150"/>
              <a:gd name="connsiteX308" fmla="*/ 1080959 w 1689586"/>
              <a:gd name="connsiteY308" fmla="*/ 312807 h 626150"/>
              <a:gd name="connsiteX309" fmla="*/ 1036579 w 1689586"/>
              <a:gd name="connsiteY309" fmla="*/ 260571 h 626150"/>
              <a:gd name="connsiteX310" fmla="*/ 1030939 w 1689586"/>
              <a:gd name="connsiteY310" fmla="*/ 185441 h 626150"/>
              <a:gd name="connsiteX311" fmla="*/ 1143668 w 1689586"/>
              <a:gd name="connsiteY311" fmla="*/ 166441 h 626150"/>
              <a:gd name="connsiteX312" fmla="*/ 1145346 w 1689586"/>
              <a:gd name="connsiteY312" fmla="*/ 229351 h 626150"/>
              <a:gd name="connsiteX313" fmla="*/ 1173411 w 1689586"/>
              <a:gd name="connsiteY313" fmla="*/ 246405 h 626150"/>
              <a:gd name="connsiteX314" fmla="*/ 1197783 w 1689586"/>
              <a:gd name="connsiteY314" fmla="*/ 232238 h 626150"/>
              <a:gd name="connsiteX315" fmla="*/ 1205571 w 1689586"/>
              <a:gd name="connsiteY315" fmla="*/ 185911 h 626150"/>
              <a:gd name="connsiteX316" fmla="*/ 1205638 w 1689586"/>
              <a:gd name="connsiteY316" fmla="*/ 185911 h 626150"/>
              <a:gd name="connsiteX317" fmla="*/ 665494 w 1689586"/>
              <a:gd name="connsiteY317" fmla="*/ 4901 h 626150"/>
              <a:gd name="connsiteX318" fmla="*/ 779163 w 1689586"/>
              <a:gd name="connsiteY318" fmla="*/ 4901 h 626150"/>
              <a:gd name="connsiteX319" fmla="*/ 779163 w 1689586"/>
              <a:gd name="connsiteY319" fmla="*/ 123471 h 626150"/>
              <a:gd name="connsiteX320" fmla="*/ 867452 w 1689586"/>
              <a:gd name="connsiteY320" fmla="*/ 123471 h 626150"/>
              <a:gd name="connsiteX321" fmla="*/ 867452 w 1689586"/>
              <a:gd name="connsiteY321" fmla="*/ 4901 h 626150"/>
              <a:gd name="connsiteX322" fmla="*/ 981188 w 1689586"/>
              <a:gd name="connsiteY322" fmla="*/ 4901 h 626150"/>
              <a:gd name="connsiteX323" fmla="*/ 981188 w 1689586"/>
              <a:gd name="connsiteY323" fmla="*/ 326906 h 626150"/>
              <a:gd name="connsiteX324" fmla="*/ 867452 w 1689586"/>
              <a:gd name="connsiteY324" fmla="*/ 326906 h 626150"/>
              <a:gd name="connsiteX325" fmla="*/ 867452 w 1689586"/>
              <a:gd name="connsiteY325" fmla="*/ 206859 h 626150"/>
              <a:gd name="connsiteX326" fmla="*/ 779163 w 1689586"/>
              <a:gd name="connsiteY326" fmla="*/ 206859 h 626150"/>
              <a:gd name="connsiteX327" fmla="*/ 779163 w 1689586"/>
              <a:gd name="connsiteY327" fmla="*/ 326906 h 626150"/>
              <a:gd name="connsiteX328" fmla="*/ 665494 w 1689586"/>
              <a:gd name="connsiteY328" fmla="*/ 326906 h 626150"/>
              <a:gd name="connsiteX329" fmla="*/ 0 w 1689586"/>
              <a:gd name="connsiteY329" fmla="*/ 4901 h 626150"/>
              <a:gd name="connsiteX330" fmla="*/ 113669 w 1689586"/>
              <a:gd name="connsiteY330" fmla="*/ 4901 h 626150"/>
              <a:gd name="connsiteX331" fmla="*/ 113669 w 1689586"/>
              <a:gd name="connsiteY331" fmla="*/ 243451 h 626150"/>
              <a:gd name="connsiteX332" fmla="*/ 259564 w 1689586"/>
              <a:gd name="connsiteY332" fmla="*/ 243451 h 626150"/>
              <a:gd name="connsiteX333" fmla="*/ 259564 w 1689586"/>
              <a:gd name="connsiteY333" fmla="*/ 326906 h 626150"/>
              <a:gd name="connsiteX334" fmla="*/ 0 w 1689586"/>
              <a:gd name="connsiteY334" fmla="*/ 326906 h 626150"/>
              <a:gd name="connsiteX335" fmla="*/ 451317 w 1689586"/>
              <a:gd name="connsiteY335" fmla="*/ 0 h 626150"/>
              <a:gd name="connsiteX336" fmla="*/ 539136 w 1689586"/>
              <a:gd name="connsiteY336" fmla="*/ 19538 h 626150"/>
              <a:gd name="connsiteX337" fmla="*/ 595265 w 1689586"/>
              <a:gd name="connsiteY337" fmla="*/ 76137 h 626150"/>
              <a:gd name="connsiteX338" fmla="*/ 614803 w 1689586"/>
              <a:gd name="connsiteY338" fmla="*/ 165904 h 626150"/>
              <a:gd name="connsiteX339" fmla="*/ 595265 w 1689586"/>
              <a:gd name="connsiteY339" fmla="*/ 255670 h 626150"/>
              <a:gd name="connsiteX340" fmla="*/ 539136 w 1689586"/>
              <a:gd name="connsiteY340" fmla="*/ 312270 h 626150"/>
              <a:gd name="connsiteX341" fmla="*/ 451317 w 1689586"/>
              <a:gd name="connsiteY341" fmla="*/ 331807 h 626150"/>
              <a:gd name="connsiteX342" fmla="*/ 363766 w 1689586"/>
              <a:gd name="connsiteY342" fmla="*/ 312270 h 626150"/>
              <a:gd name="connsiteX343" fmla="*/ 307166 w 1689586"/>
              <a:gd name="connsiteY343" fmla="*/ 255670 h 626150"/>
              <a:gd name="connsiteX344" fmla="*/ 287427 w 1689586"/>
              <a:gd name="connsiteY344" fmla="*/ 165904 h 626150"/>
              <a:gd name="connsiteX345" fmla="*/ 307166 w 1689586"/>
              <a:gd name="connsiteY345" fmla="*/ 76137 h 626150"/>
              <a:gd name="connsiteX346" fmla="*/ 363766 w 1689586"/>
              <a:gd name="connsiteY346" fmla="*/ 19538 h 626150"/>
              <a:gd name="connsiteX347" fmla="*/ 451317 w 1689586"/>
              <a:gd name="connsiteY347" fmla="*/ 0 h 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689586" h="626150">
                <a:moveTo>
                  <a:pt x="808705" y="532221"/>
                </a:moveTo>
                <a:lnTo>
                  <a:pt x="781647" y="537793"/>
                </a:lnTo>
                <a:cubicBezTo>
                  <a:pt x="775605" y="538935"/>
                  <a:pt x="771106" y="540613"/>
                  <a:pt x="768085" y="542762"/>
                </a:cubicBezTo>
                <a:cubicBezTo>
                  <a:pt x="765064" y="544910"/>
                  <a:pt x="763587" y="548267"/>
                  <a:pt x="763587" y="552229"/>
                </a:cubicBezTo>
                <a:cubicBezTo>
                  <a:pt x="763587" y="556190"/>
                  <a:pt x="765131" y="559413"/>
                  <a:pt x="768219" y="561763"/>
                </a:cubicBezTo>
                <a:cubicBezTo>
                  <a:pt x="771308" y="564112"/>
                  <a:pt x="775403" y="565321"/>
                  <a:pt x="780573" y="565321"/>
                </a:cubicBezTo>
                <a:cubicBezTo>
                  <a:pt x="784132" y="565321"/>
                  <a:pt x="787623" y="564918"/>
                  <a:pt x="790980" y="564045"/>
                </a:cubicBezTo>
                <a:cubicBezTo>
                  <a:pt x="794337" y="563240"/>
                  <a:pt x="797358" y="561830"/>
                  <a:pt x="800111" y="559883"/>
                </a:cubicBezTo>
                <a:cubicBezTo>
                  <a:pt x="802797" y="557936"/>
                  <a:pt x="804945" y="555451"/>
                  <a:pt x="806422" y="552363"/>
                </a:cubicBezTo>
                <a:lnTo>
                  <a:pt x="806422" y="552296"/>
                </a:lnTo>
                <a:cubicBezTo>
                  <a:pt x="807966" y="549207"/>
                  <a:pt x="808705" y="545515"/>
                  <a:pt x="808705" y="541218"/>
                </a:cubicBezTo>
                <a:close/>
                <a:moveTo>
                  <a:pt x="214647" y="532221"/>
                </a:moveTo>
                <a:lnTo>
                  <a:pt x="187589" y="537793"/>
                </a:lnTo>
                <a:cubicBezTo>
                  <a:pt x="181547" y="538935"/>
                  <a:pt x="177048" y="540613"/>
                  <a:pt x="174027" y="542762"/>
                </a:cubicBezTo>
                <a:cubicBezTo>
                  <a:pt x="171006" y="544910"/>
                  <a:pt x="169529" y="548267"/>
                  <a:pt x="169529" y="552229"/>
                </a:cubicBezTo>
                <a:cubicBezTo>
                  <a:pt x="169529" y="556190"/>
                  <a:pt x="171073" y="559413"/>
                  <a:pt x="174161" y="561763"/>
                </a:cubicBezTo>
                <a:cubicBezTo>
                  <a:pt x="177250" y="564112"/>
                  <a:pt x="181345" y="565321"/>
                  <a:pt x="186515" y="565321"/>
                </a:cubicBezTo>
                <a:cubicBezTo>
                  <a:pt x="190073" y="565321"/>
                  <a:pt x="193565" y="564918"/>
                  <a:pt x="196922" y="564045"/>
                </a:cubicBezTo>
                <a:cubicBezTo>
                  <a:pt x="200279" y="563240"/>
                  <a:pt x="203300" y="561830"/>
                  <a:pt x="206053" y="559883"/>
                </a:cubicBezTo>
                <a:cubicBezTo>
                  <a:pt x="208738" y="557936"/>
                  <a:pt x="210887" y="555451"/>
                  <a:pt x="212364" y="552363"/>
                </a:cubicBezTo>
                <a:lnTo>
                  <a:pt x="212364" y="552296"/>
                </a:lnTo>
                <a:cubicBezTo>
                  <a:pt x="213908" y="549207"/>
                  <a:pt x="214647" y="545515"/>
                  <a:pt x="214647" y="541218"/>
                </a:cubicBezTo>
                <a:close/>
                <a:moveTo>
                  <a:pt x="1089217" y="489990"/>
                </a:moveTo>
                <a:cubicBezTo>
                  <a:pt x="1083241" y="489990"/>
                  <a:pt x="1077937" y="491534"/>
                  <a:pt x="1073439" y="494622"/>
                </a:cubicBezTo>
                <a:cubicBezTo>
                  <a:pt x="1068940" y="497711"/>
                  <a:pt x="1065382" y="502008"/>
                  <a:pt x="1062898" y="507513"/>
                </a:cubicBezTo>
                <a:cubicBezTo>
                  <a:pt x="1060414" y="513019"/>
                  <a:pt x="1059138" y="519800"/>
                  <a:pt x="1059138" y="527387"/>
                </a:cubicBezTo>
                <a:cubicBezTo>
                  <a:pt x="1059138" y="534974"/>
                  <a:pt x="1060346" y="541553"/>
                  <a:pt x="1062763" y="547126"/>
                </a:cubicBezTo>
                <a:cubicBezTo>
                  <a:pt x="1065248" y="552699"/>
                  <a:pt x="1068672" y="556996"/>
                  <a:pt x="1073103" y="560017"/>
                </a:cubicBezTo>
                <a:cubicBezTo>
                  <a:pt x="1077534" y="563038"/>
                  <a:pt x="1082771" y="564515"/>
                  <a:pt x="1088814" y="564515"/>
                </a:cubicBezTo>
                <a:cubicBezTo>
                  <a:pt x="1098146" y="564515"/>
                  <a:pt x="1105398" y="561225"/>
                  <a:pt x="1110634" y="554646"/>
                </a:cubicBezTo>
                <a:lnTo>
                  <a:pt x="1110567" y="554646"/>
                </a:lnTo>
                <a:cubicBezTo>
                  <a:pt x="1115804" y="548066"/>
                  <a:pt x="1118423" y="539002"/>
                  <a:pt x="1118423" y="527387"/>
                </a:cubicBezTo>
                <a:cubicBezTo>
                  <a:pt x="1118423" y="515771"/>
                  <a:pt x="1115871" y="506640"/>
                  <a:pt x="1110702" y="499993"/>
                </a:cubicBezTo>
                <a:cubicBezTo>
                  <a:pt x="1105532" y="493347"/>
                  <a:pt x="1098348" y="489990"/>
                  <a:pt x="1089217" y="489990"/>
                </a:cubicBezTo>
                <a:close/>
                <a:moveTo>
                  <a:pt x="1630636" y="473674"/>
                </a:moveTo>
                <a:lnTo>
                  <a:pt x="1653598" y="473674"/>
                </a:lnTo>
                <a:lnTo>
                  <a:pt x="1653598" y="581099"/>
                </a:lnTo>
                <a:lnTo>
                  <a:pt x="1630636" y="581099"/>
                </a:lnTo>
                <a:close/>
                <a:moveTo>
                  <a:pt x="529804" y="473674"/>
                </a:moveTo>
                <a:lnTo>
                  <a:pt x="552766" y="473674"/>
                </a:lnTo>
                <a:lnTo>
                  <a:pt x="552766" y="581099"/>
                </a:lnTo>
                <a:lnTo>
                  <a:pt x="529804" y="581099"/>
                </a:lnTo>
                <a:close/>
                <a:moveTo>
                  <a:pt x="382162" y="473674"/>
                </a:moveTo>
                <a:lnTo>
                  <a:pt x="407340" y="473674"/>
                </a:lnTo>
                <a:lnTo>
                  <a:pt x="437821" y="561091"/>
                </a:lnTo>
                <a:lnTo>
                  <a:pt x="468974" y="473674"/>
                </a:lnTo>
                <a:lnTo>
                  <a:pt x="493078" y="473674"/>
                </a:lnTo>
                <a:lnTo>
                  <a:pt x="450309" y="581099"/>
                </a:lnTo>
                <a:lnTo>
                  <a:pt x="425132" y="581099"/>
                </a:lnTo>
                <a:close/>
                <a:moveTo>
                  <a:pt x="1187242" y="473607"/>
                </a:moveTo>
                <a:lnTo>
                  <a:pt x="1210204" y="473607"/>
                </a:lnTo>
                <a:lnTo>
                  <a:pt x="1210204" y="538733"/>
                </a:lnTo>
                <a:cubicBezTo>
                  <a:pt x="1210204" y="548468"/>
                  <a:pt x="1212285" y="555183"/>
                  <a:pt x="1216448" y="558808"/>
                </a:cubicBezTo>
                <a:cubicBezTo>
                  <a:pt x="1220611" y="562501"/>
                  <a:pt x="1226385" y="564314"/>
                  <a:pt x="1233837" y="564314"/>
                </a:cubicBezTo>
                <a:cubicBezTo>
                  <a:pt x="1237396" y="564314"/>
                  <a:pt x="1240887" y="563709"/>
                  <a:pt x="1244244" y="562501"/>
                </a:cubicBezTo>
                <a:cubicBezTo>
                  <a:pt x="1247601" y="561292"/>
                  <a:pt x="1250622" y="559412"/>
                  <a:pt x="1253375" y="556727"/>
                </a:cubicBezTo>
                <a:cubicBezTo>
                  <a:pt x="1256061" y="554041"/>
                  <a:pt x="1258209" y="550684"/>
                  <a:pt x="1259686" y="546521"/>
                </a:cubicBezTo>
                <a:cubicBezTo>
                  <a:pt x="1261231" y="542359"/>
                  <a:pt x="1261969" y="537457"/>
                  <a:pt x="1261969" y="531885"/>
                </a:cubicBezTo>
                <a:lnTo>
                  <a:pt x="1262103" y="531885"/>
                </a:lnTo>
                <a:lnTo>
                  <a:pt x="1262103" y="473674"/>
                </a:lnTo>
                <a:lnTo>
                  <a:pt x="1285065" y="473674"/>
                </a:lnTo>
                <a:lnTo>
                  <a:pt x="1285065" y="581099"/>
                </a:lnTo>
                <a:lnTo>
                  <a:pt x="1264856" y="581099"/>
                </a:lnTo>
                <a:lnTo>
                  <a:pt x="1263782" y="563709"/>
                </a:lnTo>
                <a:cubicBezTo>
                  <a:pt x="1260022" y="570490"/>
                  <a:pt x="1255054" y="575392"/>
                  <a:pt x="1248743" y="578547"/>
                </a:cubicBezTo>
                <a:cubicBezTo>
                  <a:pt x="1242431" y="581636"/>
                  <a:pt x="1234979" y="583247"/>
                  <a:pt x="1226385" y="583247"/>
                </a:cubicBezTo>
                <a:cubicBezTo>
                  <a:pt x="1219335" y="583247"/>
                  <a:pt x="1212890" y="581904"/>
                  <a:pt x="1206914" y="579353"/>
                </a:cubicBezTo>
                <a:cubicBezTo>
                  <a:pt x="1200939" y="576735"/>
                  <a:pt x="1196172" y="572572"/>
                  <a:pt x="1192613" y="566865"/>
                </a:cubicBezTo>
                <a:cubicBezTo>
                  <a:pt x="1189055" y="561091"/>
                  <a:pt x="1187242" y="553638"/>
                  <a:pt x="1187242" y="544507"/>
                </a:cubicBezTo>
                <a:close/>
                <a:moveTo>
                  <a:pt x="885379" y="473607"/>
                </a:moveTo>
                <a:lnTo>
                  <a:pt x="908341" y="473607"/>
                </a:lnTo>
                <a:lnTo>
                  <a:pt x="908341" y="538733"/>
                </a:lnTo>
                <a:cubicBezTo>
                  <a:pt x="908341" y="548468"/>
                  <a:pt x="910422" y="555115"/>
                  <a:pt x="914585" y="558808"/>
                </a:cubicBezTo>
                <a:cubicBezTo>
                  <a:pt x="918748" y="562501"/>
                  <a:pt x="924522" y="564314"/>
                  <a:pt x="931974" y="564314"/>
                </a:cubicBezTo>
                <a:cubicBezTo>
                  <a:pt x="935533" y="564314"/>
                  <a:pt x="939024" y="563709"/>
                  <a:pt x="942381" y="562501"/>
                </a:cubicBezTo>
                <a:cubicBezTo>
                  <a:pt x="945738" y="561292"/>
                  <a:pt x="948759" y="559412"/>
                  <a:pt x="951512" y="556727"/>
                </a:cubicBezTo>
                <a:cubicBezTo>
                  <a:pt x="954198" y="554041"/>
                  <a:pt x="956346" y="550684"/>
                  <a:pt x="957823" y="546521"/>
                </a:cubicBezTo>
                <a:cubicBezTo>
                  <a:pt x="959368" y="542359"/>
                  <a:pt x="960106" y="537457"/>
                  <a:pt x="960106" y="531885"/>
                </a:cubicBezTo>
                <a:lnTo>
                  <a:pt x="960241" y="531885"/>
                </a:lnTo>
                <a:lnTo>
                  <a:pt x="960241" y="473674"/>
                </a:lnTo>
                <a:lnTo>
                  <a:pt x="983202" y="473674"/>
                </a:lnTo>
                <a:lnTo>
                  <a:pt x="983202" y="581099"/>
                </a:lnTo>
                <a:lnTo>
                  <a:pt x="962993" y="581099"/>
                </a:lnTo>
                <a:lnTo>
                  <a:pt x="961919" y="563709"/>
                </a:lnTo>
                <a:cubicBezTo>
                  <a:pt x="958159" y="570490"/>
                  <a:pt x="953191" y="575392"/>
                  <a:pt x="946880" y="578547"/>
                </a:cubicBezTo>
                <a:cubicBezTo>
                  <a:pt x="940568" y="581636"/>
                  <a:pt x="933116" y="583247"/>
                  <a:pt x="924522" y="583247"/>
                </a:cubicBezTo>
                <a:cubicBezTo>
                  <a:pt x="917472" y="583247"/>
                  <a:pt x="911027" y="581904"/>
                  <a:pt x="905051" y="579353"/>
                </a:cubicBezTo>
                <a:cubicBezTo>
                  <a:pt x="899076" y="576735"/>
                  <a:pt x="894309" y="572572"/>
                  <a:pt x="890750" y="566865"/>
                </a:cubicBezTo>
                <a:cubicBezTo>
                  <a:pt x="887192" y="561091"/>
                  <a:pt x="885379" y="553638"/>
                  <a:pt x="885379" y="544507"/>
                </a:cubicBezTo>
                <a:close/>
                <a:moveTo>
                  <a:pt x="347569" y="471530"/>
                </a:moveTo>
                <a:lnTo>
                  <a:pt x="353963" y="472063"/>
                </a:lnTo>
                <a:cubicBezTo>
                  <a:pt x="356112" y="472399"/>
                  <a:pt x="357924" y="472936"/>
                  <a:pt x="359334" y="473674"/>
                </a:cubicBezTo>
                <a:lnTo>
                  <a:pt x="356112" y="493884"/>
                </a:lnTo>
                <a:cubicBezTo>
                  <a:pt x="354567" y="493279"/>
                  <a:pt x="352822" y="492809"/>
                  <a:pt x="350875" y="492474"/>
                </a:cubicBezTo>
                <a:cubicBezTo>
                  <a:pt x="348928" y="492138"/>
                  <a:pt x="346309" y="491937"/>
                  <a:pt x="343019" y="491937"/>
                </a:cubicBezTo>
                <a:cubicBezTo>
                  <a:pt x="338588" y="491937"/>
                  <a:pt x="334224" y="493145"/>
                  <a:pt x="329927" y="495495"/>
                </a:cubicBezTo>
                <a:cubicBezTo>
                  <a:pt x="325630" y="497845"/>
                  <a:pt x="322139" y="501403"/>
                  <a:pt x="319319" y="506103"/>
                </a:cubicBezTo>
                <a:cubicBezTo>
                  <a:pt x="316566" y="510870"/>
                  <a:pt x="315156" y="516846"/>
                  <a:pt x="315156" y="524164"/>
                </a:cubicBezTo>
                <a:lnTo>
                  <a:pt x="315156" y="581099"/>
                </a:lnTo>
                <a:lnTo>
                  <a:pt x="292194" y="581099"/>
                </a:lnTo>
                <a:lnTo>
                  <a:pt x="292194" y="473674"/>
                </a:lnTo>
                <a:lnTo>
                  <a:pt x="311732" y="473674"/>
                </a:lnTo>
                <a:lnTo>
                  <a:pt x="313880" y="493011"/>
                </a:lnTo>
                <a:cubicBezTo>
                  <a:pt x="316700" y="486028"/>
                  <a:pt x="320997" y="480657"/>
                  <a:pt x="326637" y="477032"/>
                </a:cubicBezTo>
                <a:close/>
                <a:moveTo>
                  <a:pt x="1094454" y="471526"/>
                </a:moveTo>
                <a:cubicBezTo>
                  <a:pt x="1103182" y="471526"/>
                  <a:pt x="1111105" y="473742"/>
                  <a:pt x="1118288" y="478173"/>
                </a:cubicBezTo>
                <a:lnTo>
                  <a:pt x="1118221" y="478173"/>
                </a:lnTo>
                <a:cubicBezTo>
                  <a:pt x="1125405" y="482604"/>
                  <a:pt x="1131045" y="488915"/>
                  <a:pt x="1135208" y="497174"/>
                </a:cubicBezTo>
                <a:cubicBezTo>
                  <a:pt x="1139371" y="505365"/>
                  <a:pt x="1141452" y="515369"/>
                  <a:pt x="1141452" y="527118"/>
                </a:cubicBezTo>
                <a:cubicBezTo>
                  <a:pt x="1141452" y="538868"/>
                  <a:pt x="1139371" y="548939"/>
                  <a:pt x="1135141" y="557331"/>
                </a:cubicBezTo>
                <a:cubicBezTo>
                  <a:pt x="1130911" y="565657"/>
                  <a:pt x="1125204" y="572102"/>
                  <a:pt x="1117953" y="576533"/>
                </a:cubicBezTo>
                <a:cubicBezTo>
                  <a:pt x="1110702" y="580965"/>
                  <a:pt x="1102980" y="583180"/>
                  <a:pt x="1093782" y="583180"/>
                </a:cubicBezTo>
                <a:cubicBezTo>
                  <a:pt x="1084584" y="583180"/>
                  <a:pt x="1076796" y="580830"/>
                  <a:pt x="1070350" y="575996"/>
                </a:cubicBezTo>
                <a:cubicBezTo>
                  <a:pt x="1065650" y="572438"/>
                  <a:pt x="1061958" y="568208"/>
                  <a:pt x="1059205" y="563240"/>
                </a:cubicBezTo>
                <a:lnTo>
                  <a:pt x="1059205" y="626150"/>
                </a:lnTo>
                <a:lnTo>
                  <a:pt x="1036243" y="626150"/>
                </a:lnTo>
                <a:lnTo>
                  <a:pt x="1036243" y="473607"/>
                </a:lnTo>
                <a:lnTo>
                  <a:pt x="1056654" y="473607"/>
                </a:lnTo>
                <a:lnTo>
                  <a:pt x="1057795" y="494085"/>
                </a:lnTo>
                <a:cubicBezTo>
                  <a:pt x="1059339" y="490930"/>
                  <a:pt x="1061085" y="487908"/>
                  <a:pt x="1063301" y="485223"/>
                </a:cubicBezTo>
                <a:cubicBezTo>
                  <a:pt x="1066859" y="480926"/>
                  <a:pt x="1071357" y="477569"/>
                  <a:pt x="1076729" y="475152"/>
                </a:cubicBezTo>
                <a:cubicBezTo>
                  <a:pt x="1082100" y="472735"/>
                  <a:pt x="1088008" y="471526"/>
                  <a:pt x="1094454" y="471526"/>
                </a:cubicBezTo>
                <a:close/>
                <a:moveTo>
                  <a:pt x="787421" y="471526"/>
                </a:moveTo>
                <a:cubicBezTo>
                  <a:pt x="796015" y="471526"/>
                  <a:pt x="803602" y="472869"/>
                  <a:pt x="810182" y="475689"/>
                </a:cubicBezTo>
                <a:cubicBezTo>
                  <a:pt x="816762" y="478441"/>
                  <a:pt x="821931" y="482671"/>
                  <a:pt x="825758" y="488244"/>
                </a:cubicBezTo>
                <a:cubicBezTo>
                  <a:pt x="829585" y="493817"/>
                  <a:pt x="831465" y="501001"/>
                  <a:pt x="831465" y="509729"/>
                </a:cubicBezTo>
                <a:lnTo>
                  <a:pt x="831465" y="557667"/>
                </a:lnTo>
                <a:lnTo>
                  <a:pt x="831465" y="557734"/>
                </a:lnTo>
                <a:cubicBezTo>
                  <a:pt x="831465" y="562971"/>
                  <a:pt x="834084" y="565657"/>
                  <a:pt x="839388" y="565657"/>
                </a:cubicBezTo>
                <a:cubicBezTo>
                  <a:pt x="841939" y="565657"/>
                  <a:pt x="844491" y="565321"/>
                  <a:pt x="846908" y="564582"/>
                </a:cubicBezTo>
                <a:lnTo>
                  <a:pt x="845632" y="580495"/>
                </a:lnTo>
                <a:cubicBezTo>
                  <a:pt x="842275" y="582039"/>
                  <a:pt x="838179" y="582845"/>
                  <a:pt x="833144" y="582845"/>
                </a:cubicBezTo>
                <a:cubicBezTo>
                  <a:pt x="828578" y="582845"/>
                  <a:pt x="824416" y="581972"/>
                  <a:pt x="820790" y="580360"/>
                </a:cubicBezTo>
                <a:cubicBezTo>
                  <a:pt x="817165" y="578749"/>
                  <a:pt x="814278" y="576198"/>
                  <a:pt x="812196" y="572841"/>
                </a:cubicBezTo>
                <a:cubicBezTo>
                  <a:pt x="811256" y="571296"/>
                  <a:pt x="810518" y="569484"/>
                  <a:pt x="809981" y="567537"/>
                </a:cubicBezTo>
                <a:cubicBezTo>
                  <a:pt x="808839" y="569282"/>
                  <a:pt x="807496" y="570961"/>
                  <a:pt x="805885" y="572438"/>
                </a:cubicBezTo>
                <a:cubicBezTo>
                  <a:pt x="801857" y="576131"/>
                  <a:pt x="797224" y="578816"/>
                  <a:pt x="791920" y="580629"/>
                </a:cubicBezTo>
                <a:cubicBezTo>
                  <a:pt x="786616" y="582442"/>
                  <a:pt x="781244" y="583315"/>
                  <a:pt x="775806" y="583315"/>
                </a:cubicBezTo>
                <a:cubicBezTo>
                  <a:pt x="769092" y="583315"/>
                  <a:pt x="763049" y="582240"/>
                  <a:pt x="757678" y="580092"/>
                </a:cubicBezTo>
                <a:cubicBezTo>
                  <a:pt x="752307" y="577943"/>
                  <a:pt x="748077" y="574653"/>
                  <a:pt x="744989" y="570289"/>
                </a:cubicBezTo>
                <a:cubicBezTo>
                  <a:pt x="741900" y="565925"/>
                  <a:pt x="740356" y="560487"/>
                  <a:pt x="740356" y="554041"/>
                </a:cubicBezTo>
                <a:cubicBezTo>
                  <a:pt x="740356" y="546052"/>
                  <a:pt x="742975" y="539472"/>
                  <a:pt x="748211" y="534302"/>
                </a:cubicBezTo>
                <a:cubicBezTo>
                  <a:pt x="753448" y="529132"/>
                  <a:pt x="760834" y="525641"/>
                  <a:pt x="770435" y="523761"/>
                </a:cubicBezTo>
                <a:lnTo>
                  <a:pt x="808705" y="516241"/>
                </a:lnTo>
                <a:lnTo>
                  <a:pt x="808705" y="512146"/>
                </a:lnTo>
                <a:cubicBezTo>
                  <a:pt x="808705" y="504962"/>
                  <a:pt x="806758" y="499456"/>
                  <a:pt x="802797" y="495495"/>
                </a:cubicBezTo>
                <a:cubicBezTo>
                  <a:pt x="798835" y="491534"/>
                  <a:pt x="793397" y="489587"/>
                  <a:pt x="786549" y="489587"/>
                </a:cubicBezTo>
                <a:cubicBezTo>
                  <a:pt x="780103" y="489587"/>
                  <a:pt x="774598" y="491064"/>
                  <a:pt x="770032" y="494085"/>
                </a:cubicBezTo>
                <a:cubicBezTo>
                  <a:pt x="765467" y="497106"/>
                  <a:pt x="762110" y="502008"/>
                  <a:pt x="759961" y="508722"/>
                </a:cubicBezTo>
                <a:lnTo>
                  <a:pt x="740625" y="500531"/>
                </a:lnTo>
                <a:cubicBezTo>
                  <a:pt x="743310" y="491735"/>
                  <a:pt x="748681" y="484753"/>
                  <a:pt x="756604" y="479449"/>
                </a:cubicBezTo>
                <a:cubicBezTo>
                  <a:pt x="764527" y="474212"/>
                  <a:pt x="774799" y="471526"/>
                  <a:pt x="787421" y="471526"/>
                </a:cubicBezTo>
                <a:close/>
                <a:moveTo>
                  <a:pt x="347518" y="471526"/>
                </a:moveTo>
                <a:lnTo>
                  <a:pt x="347585" y="471526"/>
                </a:lnTo>
                <a:lnTo>
                  <a:pt x="347569" y="471530"/>
                </a:lnTo>
                <a:close/>
                <a:moveTo>
                  <a:pt x="193363" y="471526"/>
                </a:moveTo>
                <a:cubicBezTo>
                  <a:pt x="201957" y="471526"/>
                  <a:pt x="209544" y="472869"/>
                  <a:pt x="216124" y="475689"/>
                </a:cubicBezTo>
                <a:cubicBezTo>
                  <a:pt x="222704" y="478441"/>
                  <a:pt x="227873" y="482671"/>
                  <a:pt x="231700" y="488244"/>
                </a:cubicBezTo>
                <a:cubicBezTo>
                  <a:pt x="235527" y="493817"/>
                  <a:pt x="237407" y="501001"/>
                  <a:pt x="237407" y="509729"/>
                </a:cubicBezTo>
                <a:lnTo>
                  <a:pt x="237407" y="557667"/>
                </a:lnTo>
                <a:lnTo>
                  <a:pt x="237407" y="557734"/>
                </a:lnTo>
                <a:cubicBezTo>
                  <a:pt x="237407" y="562971"/>
                  <a:pt x="240026" y="565657"/>
                  <a:pt x="245330" y="565657"/>
                </a:cubicBezTo>
                <a:cubicBezTo>
                  <a:pt x="247881" y="565657"/>
                  <a:pt x="250433" y="565321"/>
                  <a:pt x="252850" y="564582"/>
                </a:cubicBezTo>
                <a:lnTo>
                  <a:pt x="251574" y="580495"/>
                </a:lnTo>
                <a:cubicBezTo>
                  <a:pt x="248284" y="582039"/>
                  <a:pt x="244121" y="582845"/>
                  <a:pt x="239086" y="582845"/>
                </a:cubicBezTo>
                <a:cubicBezTo>
                  <a:pt x="234520" y="582845"/>
                  <a:pt x="230358" y="581972"/>
                  <a:pt x="226732" y="580360"/>
                </a:cubicBezTo>
                <a:cubicBezTo>
                  <a:pt x="223107" y="578749"/>
                  <a:pt x="220219" y="576198"/>
                  <a:pt x="218138" y="572841"/>
                </a:cubicBezTo>
                <a:cubicBezTo>
                  <a:pt x="217198" y="571296"/>
                  <a:pt x="216460" y="569484"/>
                  <a:pt x="215923" y="567537"/>
                </a:cubicBezTo>
                <a:cubicBezTo>
                  <a:pt x="214781" y="569282"/>
                  <a:pt x="213438" y="570961"/>
                  <a:pt x="211827" y="572438"/>
                </a:cubicBezTo>
                <a:cubicBezTo>
                  <a:pt x="207799" y="576131"/>
                  <a:pt x="203166" y="578816"/>
                  <a:pt x="197862" y="580629"/>
                </a:cubicBezTo>
                <a:cubicBezTo>
                  <a:pt x="192558" y="582442"/>
                  <a:pt x="187186" y="583315"/>
                  <a:pt x="181748" y="583315"/>
                </a:cubicBezTo>
                <a:cubicBezTo>
                  <a:pt x="175034" y="583315"/>
                  <a:pt x="168991" y="582240"/>
                  <a:pt x="163620" y="580092"/>
                </a:cubicBezTo>
                <a:cubicBezTo>
                  <a:pt x="158249" y="577943"/>
                  <a:pt x="154019" y="574653"/>
                  <a:pt x="150931" y="570289"/>
                </a:cubicBezTo>
                <a:cubicBezTo>
                  <a:pt x="147842" y="565925"/>
                  <a:pt x="146298" y="560487"/>
                  <a:pt x="146298" y="554041"/>
                </a:cubicBezTo>
                <a:cubicBezTo>
                  <a:pt x="146298" y="546052"/>
                  <a:pt x="148916" y="539472"/>
                  <a:pt x="154153" y="534302"/>
                </a:cubicBezTo>
                <a:cubicBezTo>
                  <a:pt x="159390" y="529132"/>
                  <a:pt x="166776" y="525641"/>
                  <a:pt x="176377" y="523761"/>
                </a:cubicBezTo>
                <a:lnTo>
                  <a:pt x="214647" y="516241"/>
                </a:lnTo>
                <a:lnTo>
                  <a:pt x="214647" y="512146"/>
                </a:lnTo>
                <a:cubicBezTo>
                  <a:pt x="214647" y="504962"/>
                  <a:pt x="212700" y="499456"/>
                  <a:pt x="208738" y="495495"/>
                </a:cubicBezTo>
                <a:cubicBezTo>
                  <a:pt x="204777" y="491534"/>
                  <a:pt x="199339" y="489587"/>
                  <a:pt x="192491" y="489587"/>
                </a:cubicBezTo>
                <a:cubicBezTo>
                  <a:pt x="186045" y="489587"/>
                  <a:pt x="180540" y="491064"/>
                  <a:pt x="175974" y="494085"/>
                </a:cubicBezTo>
                <a:cubicBezTo>
                  <a:pt x="171408" y="497106"/>
                  <a:pt x="168051" y="502008"/>
                  <a:pt x="165903" y="508722"/>
                </a:cubicBezTo>
                <a:lnTo>
                  <a:pt x="146567" y="500531"/>
                </a:lnTo>
                <a:cubicBezTo>
                  <a:pt x="149252" y="491735"/>
                  <a:pt x="154623" y="484753"/>
                  <a:pt x="162546" y="479449"/>
                </a:cubicBezTo>
                <a:cubicBezTo>
                  <a:pt x="170469" y="474212"/>
                  <a:pt x="180741" y="471526"/>
                  <a:pt x="193363" y="471526"/>
                </a:cubicBezTo>
                <a:close/>
                <a:moveTo>
                  <a:pt x="1395847" y="471459"/>
                </a:moveTo>
                <a:cubicBezTo>
                  <a:pt x="1403434" y="471459"/>
                  <a:pt x="1410282" y="472936"/>
                  <a:pt x="1416392" y="475890"/>
                </a:cubicBezTo>
                <a:cubicBezTo>
                  <a:pt x="1422502" y="478844"/>
                  <a:pt x="1427336" y="483209"/>
                  <a:pt x="1430894" y="489117"/>
                </a:cubicBezTo>
                <a:cubicBezTo>
                  <a:pt x="1434453" y="495025"/>
                  <a:pt x="1436265" y="502478"/>
                  <a:pt x="1436265" y="511475"/>
                </a:cubicBezTo>
                <a:lnTo>
                  <a:pt x="1436265" y="581099"/>
                </a:lnTo>
                <a:lnTo>
                  <a:pt x="1413303" y="581099"/>
                </a:lnTo>
                <a:lnTo>
                  <a:pt x="1413303" y="518591"/>
                </a:lnTo>
                <a:cubicBezTo>
                  <a:pt x="1413303" y="507983"/>
                  <a:pt x="1411088" y="500665"/>
                  <a:pt x="1406724" y="496569"/>
                </a:cubicBezTo>
                <a:cubicBezTo>
                  <a:pt x="1402359" y="492474"/>
                  <a:pt x="1396854" y="490460"/>
                  <a:pt x="1390274" y="490460"/>
                </a:cubicBezTo>
                <a:cubicBezTo>
                  <a:pt x="1385507" y="490460"/>
                  <a:pt x="1380942" y="491601"/>
                  <a:pt x="1376510" y="493817"/>
                </a:cubicBezTo>
                <a:cubicBezTo>
                  <a:pt x="1372079" y="496032"/>
                  <a:pt x="1368386" y="499591"/>
                  <a:pt x="1365432" y="504425"/>
                </a:cubicBezTo>
                <a:cubicBezTo>
                  <a:pt x="1362478" y="509259"/>
                  <a:pt x="1361001" y="515772"/>
                  <a:pt x="1361001" y="523963"/>
                </a:cubicBezTo>
                <a:lnTo>
                  <a:pt x="1361001" y="581099"/>
                </a:lnTo>
                <a:lnTo>
                  <a:pt x="1338039" y="581099"/>
                </a:lnTo>
                <a:lnTo>
                  <a:pt x="1338039" y="473675"/>
                </a:lnTo>
                <a:lnTo>
                  <a:pt x="1358450" y="473675"/>
                </a:lnTo>
                <a:lnTo>
                  <a:pt x="1359457" y="492474"/>
                </a:lnTo>
                <a:cubicBezTo>
                  <a:pt x="1361135" y="488983"/>
                  <a:pt x="1363217" y="485827"/>
                  <a:pt x="1365634" y="483209"/>
                </a:cubicBezTo>
                <a:cubicBezTo>
                  <a:pt x="1369461" y="479113"/>
                  <a:pt x="1373959" y="476159"/>
                  <a:pt x="1379196" y="474279"/>
                </a:cubicBezTo>
                <a:cubicBezTo>
                  <a:pt x="1384433" y="472399"/>
                  <a:pt x="1389939" y="471459"/>
                  <a:pt x="1395847" y="471459"/>
                </a:cubicBezTo>
                <a:close/>
                <a:moveTo>
                  <a:pt x="78285" y="439299"/>
                </a:moveTo>
                <a:lnTo>
                  <a:pt x="101516" y="439299"/>
                </a:lnTo>
                <a:lnTo>
                  <a:pt x="101516" y="530811"/>
                </a:lnTo>
                <a:cubicBezTo>
                  <a:pt x="101516" y="547261"/>
                  <a:pt x="96950" y="560084"/>
                  <a:pt x="87886" y="569350"/>
                </a:cubicBezTo>
                <a:cubicBezTo>
                  <a:pt x="78755" y="578548"/>
                  <a:pt x="66133" y="583181"/>
                  <a:pt x="49952" y="583181"/>
                </a:cubicBezTo>
                <a:cubicBezTo>
                  <a:pt x="38404" y="583181"/>
                  <a:pt x="28937" y="581032"/>
                  <a:pt x="21619" y="576735"/>
                </a:cubicBezTo>
                <a:cubicBezTo>
                  <a:pt x="14300" y="572438"/>
                  <a:pt x="9265" y="566396"/>
                  <a:pt x="6378" y="558607"/>
                </a:cubicBezTo>
                <a:cubicBezTo>
                  <a:pt x="3558" y="550819"/>
                  <a:pt x="3021" y="541755"/>
                  <a:pt x="4901" y="531416"/>
                </a:cubicBezTo>
                <a:lnTo>
                  <a:pt x="27057" y="527320"/>
                </a:lnTo>
                <a:cubicBezTo>
                  <a:pt x="25378" y="539674"/>
                  <a:pt x="26318" y="548738"/>
                  <a:pt x="29877" y="554512"/>
                </a:cubicBezTo>
                <a:cubicBezTo>
                  <a:pt x="33502" y="560353"/>
                  <a:pt x="40216" y="563240"/>
                  <a:pt x="50086" y="563240"/>
                </a:cubicBezTo>
                <a:cubicBezTo>
                  <a:pt x="60829" y="563240"/>
                  <a:pt x="68214" y="560152"/>
                  <a:pt x="72310" y="553908"/>
                </a:cubicBezTo>
                <a:cubicBezTo>
                  <a:pt x="76405" y="547663"/>
                  <a:pt x="78419" y="538532"/>
                  <a:pt x="78419" y="526514"/>
                </a:cubicBezTo>
                <a:lnTo>
                  <a:pt x="78285" y="526514"/>
                </a:lnTo>
                <a:close/>
                <a:moveTo>
                  <a:pt x="215721" y="430705"/>
                </a:moveTo>
                <a:cubicBezTo>
                  <a:pt x="220018" y="430705"/>
                  <a:pt x="223442" y="431914"/>
                  <a:pt x="225927" y="434331"/>
                </a:cubicBezTo>
                <a:cubicBezTo>
                  <a:pt x="228411" y="436748"/>
                  <a:pt x="229686" y="440172"/>
                  <a:pt x="229686" y="444200"/>
                </a:cubicBezTo>
                <a:cubicBezTo>
                  <a:pt x="229686" y="448229"/>
                  <a:pt x="228411" y="451518"/>
                  <a:pt x="225927" y="454003"/>
                </a:cubicBezTo>
                <a:cubicBezTo>
                  <a:pt x="223442" y="456487"/>
                  <a:pt x="220018" y="457763"/>
                  <a:pt x="215721" y="457763"/>
                </a:cubicBezTo>
                <a:cubicBezTo>
                  <a:pt x="211424" y="457763"/>
                  <a:pt x="208000" y="456487"/>
                  <a:pt x="205516" y="454003"/>
                </a:cubicBezTo>
                <a:cubicBezTo>
                  <a:pt x="203032" y="451451"/>
                  <a:pt x="201756" y="448363"/>
                  <a:pt x="201756" y="444200"/>
                </a:cubicBezTo>
                <a:cubicBezTo>
                  <a:pt x="201756" y="440038"/>
                  <a:pt x="203032" y="436748"/>
                  <a:pt x="205516" y="434331"/>
                </a:cubicBezTo>
                <a:cubicBezTo>
                  <a:pt x="208000" y="431914"/>
                  <a:pt x="211424" y="430705"/>
                  <a:pt x="215721" y="430705"/>
                </a:cubicBezTo>
                <a:close/>
                <a:moveTo>
                  <a:pt x="172281" y="430705"/>
                </a:moveTo>
                <a:cubicBezTo>
                  <a:pt x="176578" y="430705"/>
                  <a:pt x="180002" y="431914"/>
                  <a:pt x="182487" y="434331"/>
                </a:cubicBezTo>
                <a:cubicBezTo>
                  <a:pt x="184971" y="436748"/>
                  <a:pt x="186246" y="440172"/>
                  <a:pt x="186246" y="444200"/>
                </a:cubicBezTo>
                <a:cubicBezTo>
                  <a:pt x="186246" y="448229"/>
                  <a:pt x="184971" y="451518"/>
                  <a:pt x="182487" y="454003"/>
                </a:cubicBezTo>
                <a:cubicBezTo>
                  <a:pt x="180002" y="456487"/>
                  <a:pt x="176377" y="457763"/>
                  <a:pt x="172281" y="457763"/>
                </a:cubicBezTo>
                <a:cubicBezTo>
                  <a:pt x="168186" y="457763"/>
                  <a:pt x="164761" y="456487"/>
                  <a:pt x="162210" y="454003"/>
                </a:cubicBezTo>
                <a:cubicBezTo>
                  <a:pt x="159592" y="451451"/>
                  <a:pt x="158316" y="448363"/>
                  <a:pt x="158316" y="444200"/>
                </a:cubicBezTo>
                <a:cubicBezTo>
                  <a:pt x="158316" y="440038"/>
                  <a:pt x="159659" y="436748"/>
                  <a:pt x="162210" y="434331"/>
                </a:cubicBezTo>
                <a:cubicBezTo>
                  <a:pt x="164761" y="431914"/>
                  <a:pt x="167984" y="430705"/>
                  <a:pt x="172281" y="430705"/>
                </a:cubicBezTo>
                <a:close/>
                <a:moveTo>
                  <a:pt x="1642251" y="427012"/>
                </a:moveTo>
                <a:cubicBezTo>
                  <a:pt x="1647085" y="427012"/>
                  <a:pt x="1650912" y="428221"/>
                  <a:pt x="1653531" y="430638"/>
                </a:cubicBezTo>
                <a:cubicBezTo>
                  <a:pt x="1656149" y="433122"/>
                  <a:pt x="1657492" y="436613"/>
                  <a:pt x="1657492" y="441179"/>
                </a:cubicBezTo>
                <a:cubicBezTo>
                  <a:pt x="1657492" y="445744"/>
                  <a:pt x="1656216" y="449303"/>
                  <a:pt x="1653531" y="451787"/>
                </a:cubicBezTo>
                <a:cubicBezTo>
                  <a:pt x="1650912" y="454271"/>
                  <a:pt x="1647287" y="455547"/>
                  <a:pt x="1642251" y="455547"/>
                </a:cubicBezTo>
                <a:cubicBezTo>
                  <a:pt x="1637216" y="455547"/>
                  <a:pt x="1633389" y="454271"/>
                  <a:pt x="1630770" y="451787"/>
                </a:cubicBezTo>
                <a:cubicBezTo>
                  <a:pt x="1628152" y="449303"/>
                  <a:pt x="1626809" y="445744"/>
                  <a:pt x="1626809" y="441179"/>
                </a:cubicBezTo>
                <a:cubicBezTo>
                  <a:pt x="1626809" y="436613"/>
                  <a:pt x="1628085" y="433055"/>
                  <a:pt x="1630770" y="430638"/>
                </a:cubicBezTo>
                <a:cubicBezTo>
                  <a:pt x="1633389" y="428221"/>
                  <a:pt x="1637216" y="427012"/>
                  <a:pt x="1642251" y="427012"/>
                </a:cubicBezTo>
                <a:close/>
                <a:moveTo>
                  <a:pt x="541419" y="427012"/>
                </a:moveTo>
                <a:cubicBezTo>
                  <a:pt x="546321" y="427012"/>
                  <a:pt x="550080" y="428221"/>
                  <a:pt x="552699" y="430638"/>
                </a:cubicBezTo>
                <a:cubicBezTo>
                  <a:pt x="555317" y="433122"/>
                  <a:pt x="556660" y="436613"/>
                  <a:pt x="556660" y="441179"/>
                </a:cubicBezTo>
                <a:cubicBezTo>
                  <a:pt x="556660" y="445744"/>
                  <a:pt x="555317" y="449303"/>
                  <a:pt x="552699" y="451787"/>
                </a:cubicBezTo>
                <a:cubicBezTo>
                  <a:pt x="550080" y="454271"/>
                  <a:pt x="546455" y="455547"/>
                  <a:pt x="541419" y="455547"/>
                </a:cubicBezTo>
                <a:cubicBezTo>
                  <a:pt x="536384" y="455547"/>
                  <a:pt x="532557" y="454271"/>
                  <a:pt x="529938" y="451787"/>
                </a:cubicBezTo>
                <a:cubicBezTo>
                  <a:pt x="527320" y="449303"/>
                  <a:pt x="525977" y="445744"/>
                  <a:pt x="525977" y="441179"/>
                </a:cubicBezTo>
                <a:cubicBezTo>
                  <a:pt x="525977" y="436613"/>
                  <a:pt x="527253" y="433055"/>
                  <a:pt x="529938" y="430638"/>
                </a:cubicBezTo>
                <a:cubicBezTo>
                  <a:pt x="532557" y="428221"/>
                  <a:pt x="536384" y="427012"/>
                  <a:pt x="541419" y="427012"/>
                </a:cubicBezTo>
                <a:close/>
                <a:moveTo>
                  <a:pt x="1488232" y="425333"/>
                </a:moveTo>
                <a:lnTo>
                  <a:pt x="1511194" y="425333"/>
                </a:lnTo>
                <a:lnTo>
                  <a:pt x="1511194" y="526245"/>
                </a:lnTo>
                <a:lnTo>
                  <a:pt x="1562355" y="473674"/>
                </a:lnTo>
                <a:lnTo>
                  <a:pt x="1589614" y="473674"/>
                </a:lnTo>
                <a:lnTo>
                  <a:pt x="1548524" y="515704"/>
                </a:lnTo>
                <a:lnTo>
                  <a:pt x="1592232" y="581099"/>
                </a:lnTo>
                <a:lnTo>
                  <a:pt x="1565578" y="581099"/>
                </a:lnTo>
                <a:lnTo>
                  <a:pt x="1532410" y="530609"/>
                </a:lnTo>
                <a:lnTo>
                  <a:pt x="1511194" y="552631"/>
                </a:lnTo>
                <a:lnTo>
                  <a:pt x="1511194" y="581099"/>
                </a:lnTo>
                <a:lnTo>
                  <a:pt x="1488232" y="581099"/>
                </a:lnTo>
                <a:close/>
                <a:moveTo>
                  <a:pt x="605874" y="425333"/>
                </a:moveTo>
                <a:lnTo>
                  <a:pt x="628836" y="425333"/>
                </a:lnTo>
                <a:lnTo>
                  <a:pt x="628836" y="526245"/>
                </a:lnTo>
                <a:lnTo>
                  <a:pt x="679997" y="473674"/>
                </a:lnTo>
                <a:lnTo>
                  <a:pt x="707256" y="473674"/>
                </a:lnTo>
                <a:lnTo>
                  <a:pt x="666099" y="515704"/>
                </a:lnTo>
                <a:lnTo>
                  <a:pt x="709807" y="581099"/>
                </a:lnTo>
                <a:lnTo>
                  <a:pt x="683220" y="581099"/>
                </a:lnTo>
                <a:lnTo>
                  <a:pt x="650052" y="530609"/>
                </a:lnTo>
                <a:lnTo>
                  <a:pt x="628836" y="552631"/>
                </a:lnTo>
                <a:lnTo>
                  <a:pt x="628836" y="581099"/>
                </a:lnTo>
                <a:lnTo>
                  <a:pt x="605874" y="581099"/>
                </a:lnTo>
                <a:close/>
                <a:moveTo>
                  <a:pt x="451317" y="85402"/>
                </a:moveTo>
                <a:cubicBezTo>
                  <a:pt x="440238" y="85402"/>
                  <a:pt x="431242" y="88222"/>
                  <a:pt x="424259" y="93929"/>
                </a:cubicBezTo>
                <a:cubicBezTo>
                  <a:pt x="417209" y="99636"/>
                  <a:pt x="412039" y="108364"/>
                  <a:pt x="408615" y="120047"/>
                </a:cubicBezTo>
                <a:cubicBezTo>
                  <a:pt x="405258" y="131729"/>
                  <a:pt x="403513" y="147373"/>
                  <a:pt x="403513" y="165904"/>
                </a:cubicBezTo>
                <a:cubicBezTo>
                  <a:pt x="403513" y="184434"/>
                  <a:pt x="405191" y="199608"/>
                  <a:pt x="408615" y="211492"/>
                </a:cubicBezTo>
                <a:cubicBezTo>
                  <a:pt x="412039" y="223376"/>
                  <a:pt x="417276" y="232104"/>
                  <a:pt x="424259" y="237811"/>
                </a:cubicBezTo>
                <a:cubicBezTo>
                  <a:pt x="431242" y="243518"/>
                  <a:pt x="440306" y="246338"/>
                  <a:pt x="451317" y="246338"/>
                </a:cubicBezTo>
                <a:cubicBezTo>
                  <a:pt x="462328" y="246338"/>
                  <a:pt x="471391" y="243518"/>
                  <a:pt x="478374" y="237811"/>
                </a:cubicBezTo>
                <a:cubicBezTo>
                  <a:pt x="485357" y="232171"/>
                  <a:pt x="490526" y="223376"/>
                  <a:pt x="493749" y="211492"/>
                </a:cubicBezTo>
                <a:cubicBezTo>
                  <a:pt x="497039" y="199675"/>
                  <a:pt x="498650" y="184770"/>
                  <a:pt x="498650" y="165904"/>
                </a:cubicBezTo>
                <a:cubicBezTo>
                  <a:pt x="498650" y="147037"/>
                  <a:pt x="496972" y="131729"/>
                  <a:pt x="493749" y="120047"/>
                </a:cubicBezTo>
                <a:cubicBezTo>
                  <a:pt x="490459" y="108297"/>
                  <a:pt x="485357" y="99636"/>
                  <a:pt x="478374" y="93929"/>
                </a:cubicBezTo>
                <a:cubicBezTo>
                  <a:pt x="471391" y="88222"/>
                  <a:pt x="462395" y="85402"/>
                  <a:pt x="451317" y="85402"/>
                </a:cubicBezTo>
                <a:close/>
                <a:moveTo>
                  <a:pt x="1515894" y="82918"/>
                </a:moveTo>
                <a:lnTo>
                  <a:pt x="1489038" y="194640"/>
                </a:lnTo>
                <a:lnTo>
                  <a:pt x="1542213" y="194640"/>
                </a:lnTo>
                <a:close/>
                <a:moveTo>
                  <a:pt x="1448082" y="4901"/>
                </a:moveTo>
                <a:lnTo>
                  <a:pt x="1584713" y="4901"/>
                </a:lnTo>
                <a:lnTo>
                  <a:pt x="1689586" y="326906"/>
                </a:lnTo>
                <a:lnTo>
                  <a:pt x="1573433" y="326906"/>
                </a:lnTo>
                <a:lnTo>
                  <a:pt x="1558797" y="265405"/>
                </a:lnTo>
                <a:lnTo>
                  <a:pt x="1471984" y="265405"/>
                </a:lnTo>
                <a:lnTo>
                  <a:pt x="1456878" y="326906"/>
                </a:lnTo>
                <a:lnTo>
                  <a:pt x="1343679" y="326906"/>
                </a:lnTo>
                <a:close/>
                <a:moveTo>
                  <a:pt x="1205638" y="4901"/>
                </a:moveTo>
                <a:lnTo>
                  <a:pt x="1319307" y="4901"/>
                </a:lnTo>
                <a:lnTo>
                  <a:pt x="1319307" y="194237"/>
                </a:lnTo>
                <a:cubicBezTo>
                  <a:pt x="1319307" y="237811"/>
                  <a:pt x="1306349" y="271650"/>
                  <a:pt x="1280298" y="295686"/>
                </a:cubicBezTo>
                <a:cubicBezTo>
                  <a:pt x="1254248" y="319789"/>
                  <a:pt x="1216717" y="331807"/>
                  <a:pt x="1167570" y="331807"/>
                </a:cubicBezTo>
                <a:cubicBezTo>
                  <a:pt x="1131448" y="331807"/>
                  <a:pt x="1102578" y="325496"/>
                  <a:pt x="1080959" y="312807"/>
                </a:cubicBezTo>
                <a:cubicBezTo>
                  <a:pt x="1059340" y="300117"/>
                  <a:pt x="1044569" y="282661"/>
                  <a:pt x="1036579" y="260571"/>
                </a:cubicBezTo>
                <a:cubicBezTo>
                  <a:pt x="1028589" y="238482"/>
                  <a:pt x="1026709" y="213439"/>
                  <a:pt x="1030939" y="185441"/>
                </a:cubicBezTo>
                <a:lnTo>
                  <a:pt x="1143668" y="166441"/>
                </a:lnTo>
                <a:cubicBezTo>
                  <a:pt x="1139438" y="196989"/>
                  <a:pt x="1139975" y="217937"/>
                  <a:pt x="1145346" y="229351"/>
                </a:cubicBezTo>
                <a:cubicBezTo>
                  <a:pt x="1150718" y="240698"/>
                  <a:pt x="1160050" y="246405"/>
                  <a:pt x="1173411" y="246405"/>
                </a:cubicBezTo>
                <a:cubicBezTo>
                  <a:pt x="1184422" y="246405"/>
                  <a:pt x="1192546" y="241705"/>
                  <a:pt x="1197783" y="232238"/>
                </a:cubicBezTo>
                <a:cubicBezTo>
                  <a:pt x="1202953" y="222838"/>
                  <a:pt x="1205571" y="207396"/>
                  <a:pt x="1205571" y="185911"/>
                </a:cubicBezTo>
                <a:lnTo>
                  <a:pt x="1205638" y="185911"/>
                </a:lnTo>
                <a:close/>
                <a:moveTo>
                  <a:pt x="665494" y="4901"/>
                </a:moveTo>
                <a:lnTo>
                  <a:pt x="779163" y="4901"/>
                </a:lnTo>
                <a:lnTo>
                  <a:pt x="779163" y="123471"/>
                </a:lnTo>
                <a:lnTo>
                  <a:pt x="867452" y="123471"/>
                </a:lnTo>
                <a:lnTo>
                  <a:pt x="867452" y="4901"/>
                </a:lnTo>
                <a:lnTo>
                  <a:pt x="981188" y="4901"/>
                </a:lnTo>
                <a:lnTo>
                  <a:pt x="981188" y="326906"/>
                </a:lnTo>
                <a:lnTo>
                  <a:pt x="867452" y="326906"/>
                </a:lnTo>
                <a:lnTo>
                  <a:pt x="867452" y="206859"/>
                </a:lnTo>
                <a:lnTo>
                  <a:pt x="779163" y="206859"/>
                </a:lnTo>
                <a:lnTo>
                  <a:pt x="779163" y="326906"/>
                </a:lnTo>
                <a:lnTo>
                  <a:pt x="665494" y="326906"/>
                </a:lnTo>
                <a:close/>
                <a:moveTo>
                  <a:pt x="0" y="4901"/>
                </a:moveTo>
                <a:lnTo>
                  <a:pt x="113669" y="4901"/>
                </a:lnTo>
                <a:lnTo>
                  <a:pt x="113669" y="243451"/>
                </a:lnTo>
                <a:lnTo>
                  <a:pt x="259564" y="243451"/>
                </a:lnTo>
                <a:lnTo>
                  <a:pt x="259564" y="326906"/>
                </a:lnTo>
                <a:lnTo>
                  <a:pt x="0" y="326906"/>
                </a:lnTo>
                <a:close/>
                <a:moveTo>
                  <a:pt x="451317" y="0"/>
                </a:moveTo>
                <a:cubicBezTo>
                  <a:pt x="485491" y="0"/>
                  <a:pt x="514764" y="6513"/>
                  <a:pt x="539136" y="19538"/>
                </a:cubicBezTo>
                <a:cubicBezTo>
                  <a:pt x="563575" y="32563"/>
                  <a:pt x="582240" y="51429"/>
                  <a:pt x="595265" y="76137"/>
                </a:cubicBezTo>
                <a:cubicBezTo>
                  <a:pt x="608291" y="100845"/>
                  <a:pt x="614803" y="130789"/>
                  <a:pt x="614803" y="165904"/>
                </a:cubicBezTo>
                <a:cubicBezTo>
                  <a:pt x="614803" y="201018"/>
                  <a:pt x="608291" y="230963"/>
                  <a:pt x="595265" y="255670"/>
                </a:cubicBezTo>
                <a:cubicBezTo>
                  <a:pt x="582240" y="280378"/>
                  <a:pt x="563508" y="299244"/>
                  <a:pt x="539136" y="312270"/>
                </a:cubicBezTo>
                <a:cubicBezTo>
                  <a:pt x="514764" y="325295"/>
                  <a:pt x="485088" y="331807"/>
                  <a:pt x="451317" y="331807"/>
                </a:cubicBezTo>
                <a:cubicBezTo>
                  <a:pt x="417545" y="331807"/>
                  <a:pt x="388339" y="325295"/>
                  <a:pt x="363766" y="312270"/>
                </a:cubicBezTo>
                <a:cubicBezTo>
                  <a:pt x="339192" y="299244"/>
                  <a:pt x="320326" y="280378"/>
                  <a:pt x="307166" y="255670"/>
                </a:cubicBezTo>
                <a:cubicBezTo>
                  <a:pt x="294007" y="230963"/>
                  <a:pt x="287427" y="201018"/>
                  <a:pt x="287427" y="165904"/>
                </a:cubicBezTo>
                <a:cubicBezTo>
                  <a:pt x="287427" y="130789"/>
                  <a:pt x="294007" y="100845"/>
                  <a:pt x="307166" y="76137"/>
                </a:cubicBezTo>
                <a:cubicBezTo>
                  <a:pt x="320326" y="51429"/>
                  <a:pt x="339192" y="32563"/>
                  <a:pt x="363766" y="19538"/>
                </a:cubicBezTo>
                <a:cubicBezTo>
                  <a:pt x="388272" y="6513"/>
                  <a:pt x="417142" y="0"/>
                  <a:pt x="451317" y="0"/>
                </a:cubicBezTo>
                <a:close/>
              </a:path>
            </a:pathLst>
          </a:custGeom>
          <a:solidFill>
            <a:schemeClr val="bg1"/>
          </a:solidFill>
          <a:ln w="669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42A57EB-3433-28D3-2BD5-58D3F4AAE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0499" y="0"/>
            <a:ext cx="5651500" cy="6858000"/>
          </a:xfrm>
          <a:custGeom>
            <a:avLst/>
            <a:gdLst>
              <a:gd name="connsiteX0" fmla="*/ 0 w 5651500"/>
              <a:gd name="connsiteY0" fmla="*/ 0 h 6858000"/>
              <a:gd name="connsiteX1" fmla="*/ 5651500 w 5651500"/>
              <a:gd name="connsiteY1" fmla="*/ 0 h 6858000"/>
              <a:gd name="connsiteX2" fmla="*/ 5651500 w 5651500"/>
              <a:gd name="connsiteY2" fmla="*/ 5463484 h 6858000"/>
              <a:gd name="connsiteX3" fmla="*/ 5138706 w 5651500"/>
              <a:gd name="connsiteY3" fmla="*/ 4950691 h 6858000"/>
              <a:gd name="connsiteX4" fmla="*/ 4759300 w 5651500"/>
              <a:gd name="connsiteY4" fmla="*/ 4950691 h 6858000"/>
              <a:gd name="connsiteX5" fmla="*/ 4249768 w 5651500"/>
              <a:gd name="connsiteY5" fmla="*/ 5463484 h 6858000"/>
              <a:gd name="connsiteX6" fmla="*/ 3740235 w 5651500"/>
              <a:gd name="connsiteY6" fmla="*/ 4950691 h 6858000"/>
              <a:gd name="connsiteX7" fmla="*/ 3359049 w 5651500"/>
              <a:gd name="connsiteY7" fmla="*/ 4950691 h 6858000"/>
              <a:gd name="connsiteX8" fmla="*/ 2849517 w 5651500"/>
              <a:gd name="connsiteY8" fmla="*/ 5463484 h 6858000"/>
              <a:gd name="connsiteX9" fmla="*/ 2339985 w 5651500"/>
              <a:gd name="connsiteY9" fmla="*/ 4950691 h 6858000"/>
              <a:gd name="connsiteX10" fmla="*/ 1959392 w 5651500"/>
              <a:gd name="connsiteY10" fmla="*/ 4950691 h 6858000"/>
              <a:gd name="connsiteX11" fmla="*/ 1446599 w 5651500"/>
              <a:gd name="connsiteY11" fmla="*/ 5463484 h 6858000"/>
              <a:gd name="connsiteX12" fmla="*/ 1446599 w 5651500"/>
              <a:gd name="connsiteY12" fmla="*/ 5837259 h 6858000"/>
              <a:gd name="connsiteX13" fmla="*/ 2149688 w 5651500"/>
              <a:gd name="connsiteY13" fmla="*/ 5489864 h 6858000"/>
              <a:gd name="connsiteX14" fmla="*/ 2845960 w 5651500"/>
              <a:gd name="connsiteY14" fmla="*/ 5837259 h 6858000"/>
              <a:gd name="connsiteX15" fmla="*/ 2849221 w 5651500"/>
              <a:gd name="connsiteY15" fmla="*/ 5837259 h 6858000"/>
              <a:gd name="connsiteX16" fmla="*/ 2852481 w 5651500"/>
              <a:gd name="connsiteY16" fmla="*/ 5837259 h 6858000"/>
              <a:gd name="connsiteX17" fmla="*/ 3549050 w 5651500"/>
              <a:gd name="connsiteY17" fmla="*/ 5489568 h 6858000"/>
              <a:gd name="connsiteX18" fmla="*/ 4245618 w 5651500"/>
              <a:gd name="connsiteY18" fmla="*/ 5837259 h 6858000"/>
              <a:gd name="connsiteX19" fmla="*/ 4248879 w 5651500"/>
              <a:gd name="connsiteY19" fmla="*/ 5837259 h 6858000"/>
              <a:gd name="connsiteX20" fmla="*/ 4252139 w 5651500"/>
              <a:gd name="connsiteY20" fmla="*/ 5837259 h 6858000"/>
              <a:gd name="connsiteX21" fmla="*/ 4948410 w 5651500"/>
              <a:gd name="connsiteY21" fmla="*/ 5489864 h 6858000"/>
              <a:gd name="connsiteX22" fmla="*/ 5651500 w 5651500"/>
              <a:gd name="connsiteY22" fmla="*/ 5837259 h 6858000"/>
              <a:gd name="connsiteX23" fmla="*/ 5651500 w 5651500"/>
              <a:gd name="connsiteY23" fmla="*/ 6858000 h 6858000"/>
              <a:gd name="connsiteX24" fmla="*/ 0 w 5651500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51500" h="6858000">
                <a:moveTo>
                  <a:pt x="0" y="0"/>
                </a:moveTo>
                <a:lnTo>
                  <a:pt x="5651500" y="0"/>
                </a:lnTo>
                <a:lnTo>
                  <a:pt x="5651500" y="5463484"/>
                </a:lnTo>
                <a:cubicBezTo>
                  <a:pt x="5368722" y="5463484"/>
                  <a:pt x="5138706" y="5233468"/>
                  <a:pt x="5138706" y="4950691"/>
                </a:cubicBezTo>
                <a:lnTo>
                  <a:pt x="4759300" y="4950691"/>
                </a:lnTo>
                <a:cubicBezTo>
                  <a:pt x="4759300" y="5232282"/>
                  <a:pt x="4531062" y="5461409"/>
                  <a:pt x="4249768" y="5463484"/>
                </a:cubicBezTo>
                <a:cubicBezTo>
                  <a:pt x="3968473" y="5461705"/>
                  <a:pt x="3740235" y="5232282"/>
                  <a:pt x="3740235" y="4950691"/>
                </a:cubicBezTo>
                <a:lnTo>
                  <a:pt x="3359049" y="4950691"/>
                </a:lnTo>
                <a:cubicBezTo>
                  <a:pt x="3359049" y="5232282"/>
                  <a:pt x="3130812" y="5461409"/>
                  <a:pt x="2849517" y="5463484"/>
                </a:cubicBezTo>
                <a:cubicBezTo>
                  <a:pt x="2568222" y="5461705"/>
                  <a:pt x="2339985" y="5232282"/>
                  <a:pt x="2339985" y="4950691"/>
                </a:cubicBezTo>
                <a:lnTo>
                  <a:pt x="1959392" y="4950691"/>
                </a:lnTo>
                <a:cubicBezTo>
                  <a:pt x="1959392" y="5233468"/>
                  <a:pt x="1729376" y="5463484"/>
                  <a:pt x="1446599" y="5463484"/>
                </a:cubicBezTo>
                <a:lnTo>
                  <a:pt x="1446599" y="5837259"/>
                </a:lnTo>
                <a:cubicBezTo>
                  <a:pt x="1732637" y="5837259"/>
                  <a:pt x="1987551" y="5700910"/>
                  <a:pt x="2149688" y="5489864"/>
                </a:cubicBezTo>
                <a:cubicBezTo>
                  <a:pt x="2310640" y="5699131"/>
                  <a:pt x="2562590" y="5834888"/>
                  <a:pt x="2845960" y="5837259"/>
                </a:cubicBezTo>
                <a:cubicBezTo>
                  <a:pt x="2845960" y="5837259"/>
                  <a:pt x="2848332" y="5837259"/>
                  <a:pt x="2849221" y="5837259"/>
                </a:cubicBezTo>
                <a:cubicBezTo>
                  <a:pt x="2850407" y="5837259"/>
                  <a:pt x="2851592" y="5837259"/>
                  <a:pt x="2852481" y="5837259"/>
                </a:cubicBezTo>
                <a:cubicBezTo>
                  <a:pt x="3136148" y="5834888"/>
                  <a:pt x="3388098" y="5699131"/>
                  <a:pt x="3549050" y="5489568"/>
                </a:cubicBezTo>
                <a:cubicBezTo>
                  <a:pt x="3710001" y="5699131"/>
                  <a:pt x="3962248" y="5834888"/>
                  <a:pt x="4245618" y="5837259"/>
                </a:cubicBezTo>
                <a:cubicBezTo>
                  <a:pt x="4245618" y="5837259"/>
                  <a:pt x="4247989" y="5837259"/>
                  <a:pt x="4248879" y="5837259"/>
                </a:cubicBezTo>
                <a:cubicBezTo>
                  <a:pt x="4250064" y="5837259"/>
                  <a:pt x="4251250" y="5837259"/>
                  <a:pt x="4252139" y="5837259"/>
                </a:cubicBezTo>
                <a:cubicBezTo>
                  <a:pt x="4535510" y="5834888"/>
                  <a:pt x="4787458" y="5699131"/>
                  <a:pt x="4948410" y="5489864"/>
                </a:cubicBezTo>
                <a:cubicBezTo>
                  <a:pt x="5110548" y="5700910"/>
                  <a:pt x="5365462" y="5837259"/>
                  <a:pt x="5651500" y="5837259"/>
                </a:cubicBezTo>
                <a:lnTo>
                  <a:pt x="5651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800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uvapohja aal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FB4E6049-16FE-FE32-BA2B-EF8A10CE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581525"/>
            <a:ext cx="12192001" cy="2276475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</a:schemeClr>
              </a:gs>
              <a:gs pos="35000">
                <a:schemeClr val="accent6">
                  <a:alpha val="30000"/>
                </a:schemeClr>
              </a:gs>
              <a:gs pos="100000">
                <a:schemeClr val="accent6">
                  <a:lumMod val="100000"/>
                  <a:alpha val="3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047DF40-77EB-E825-7630-6D55F950C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861E-85CC-4260-8D63-0243B3317C2F}" type="datetime1">
              <a:rPr lang="en-GB" smtClean="0"/>
              <a:t>03/06/2026</a:t>
            </a:fld>
            <a:endParaRPr lang="en-GB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5EAFE03-F74D-56E1-1DB5-1E4A92E8C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2723A28-EECC-5BDC-E179-0D6419A5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13F2634-4E25-987D-9BE3-2F27A7EB3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2949" y="4950691"/>
            <a:ext cx="4209051" cy="889236"/>
          </a:xfrm>
          <a:prstGeom prst="rect">
            <a:avLst/>
          </a:prstGeom>
        </p:spPr>
      </p:pic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A2B8B49B-C5BC-E7ED-E4B6-611DCF55F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1642" y="5998542"/>
            <a:ext cx="1689586" cy="626150"/>
          </a:xfrm>
          <a:custGeom>
            <a:avLst/>
            <a:gdLst>
              <a:gd name="connsiteX0" fmla="*/ 808705 w 1689586"/>
              <a:gd name="connsiteY0" fmla="*/ 532221 h 626150"/>
              <a:gd name="connsiteX1" fmla="*/ 781647 w 1689586"/>
              <a:gd name="connsiteY1" fmla="*/ 537793 h 626150"/>
              <a:gd name="connsiteX2" fmla="*/ 768085 w 1689586"/>
              <a:gd name="connsiteY2" fmla="*/ 542762 h 626150"/>
              <a:gd name="connsiteX3" fmla="*/ 763587 w 1689586"/>
              <a:gd name="connsiteY3" fmla="*/ 552229 h 626150"/>
              <a:gd name="connsiteX4" fmla="*/ 768219 w 1689586"/>
              <a:gd name="connsiteY4" fmla="*/ 561763 h 626150"/>
              <a:gd name="connsiteX5" fmla="*/ 780573 w 1689586"/>
              <a:gd name="connsiteY5" fmla="*/ 565321 h 626150"/>
              <a:gd name="connsiteX6" fmla="*/ 790980 w 1689586"/>
              <a:gd name="connsiteY6" fmla="*/ 564045 h 626150"/>
              <a:gd name="connsiteX7" fmla="*/ 800111 w 1689586"/>
              <a:gd name="connsiteY7" fmla="*/ 559883 h 626150"/>
              <a:gd name="connsiteX8" fmla="*/ 806422 w 1689586"/>
              <a:gd name="connsiteY8" fmla="*/ 552363 h 626150"/>
              <a:gd name="connsiteX9" fmla="*/ 806422 w 1689586"/>
              <a:gd name="connsiteY9" fmla="*/ 552296 h 626150"/>
              <a:gd name="connsiteX10" fmla="*/ 808705 w 1689586"/>
              <a:gd name="connsiteY10" fmla="*/ 541218 h 626150"/>
              <a:gd name="connsiteX11" fmla="*/ 214647 w 1689586"/>
              <a:gd name="connsiteY11" fmla="*/ 532221 h 626150"/>
              <a:gd name="connsiteX12" fmla="*/ 187589 w 1689586"/>
              <a:gd name="connsiteY12" fmla="*/ 537793 h 626150"/>
              <a:gd name="connsiteX13" fmla="*/ 174027 w 1689586"/>
              <a:gd name="connsiteY13" fmla="*/ 542762 h 626150"/>
              <a:gd name="connsiteX14" fmla="*/ 169529 w 1689586"/>
              <a:gd name="connsiteY14" fmla="*/ 552229 h 626150"/>
              <a:gd name="connsiteX15" fmla="*/ 174161 w 1689586"/>
              <a:gd name="connsiteY15" fmla="*/ 561763 h 626150"/>
              <a:gd name="connsiteX16" fmla="*/ 186515 w 1689586"/>
              <a:gd name="connsiteY16" fmla="*/ 565321 h 626150"/>
              <a:gd name="connsiteX17" fmla="*/ 196923 w 1689586"/>
              <a:gd name="connsiteY17" fmla="*/ 564045 h 626150"/>
              <a:gd name="connsiteX18" fmla="*/ 206053 w 1689586"/>
              <a:gd name="connsiteY18" fmla="*/ 559883 h 626150"/>
              <a:gd name="connsiteX19" fmla="*/ 212364 w 1689586"/>
              <a:gd name="connsiteY19" fmla="*/ 552363 h 626150"/>
              <a:gd name="connsiteX20" fmla="*/ 212364 w 1689586"/>
              <a:gd name="connsiteY20" fmla="*/ 552296 h 626150"/>
              <a:gd name="connsiteX21" fmla="*/ 214647 w 1689586"/>
              <a:gd name="connsiteY21" fmla="*/ 541218 h 626150"/>
              <a:gd name="connsiteX22" fmla="*/ 1089217 w 1689586"/>
              <a:gd name="connsiteY22" fmla="*/ 489990 h 626150"/>
              <a:gd name="connsiteX23" fmla="*/ 1073439 w 1689586"/>
              <a:gd name="connsiteY23" fmla="*/ 494622 h 626150"/>
              <a:gd name="connsiteX24" fmla="*/ 1062898 w 1689586"/>
              <a:gd name="connsiteY24" fmla="*/ 507513 h 626150"/>
              <a:gd name="connsiteX25" fmla="*/ 1059138 w 1689586"/>
              <a:gd name="connsiteY25" fmla="*/ 527387 h 626150"/>
              <a:gd name="connsiteX26" fmla="*/ 1062763 w 1689586"/>
              <a:gd name="connsiteY26" fmla="*/ 547126 h 626150"/>
              <a:gd name="connsiteX27" fmla="*/ 1073103 w 1689586"/>
              <a:gd name="connsiteY27" fmla="*/ 560017 h 626150"/>
              <a:gd name="connsiteX28" fmla="*/ 1088814 w 1689586"/>
              <a:gd name="connsiteY28" fmla="*/ 564515 h 626150"/>
              <a:gd name="connsiteX29" fmla="*/ 1110634 w 1689586"/>
              <a:gd name="connsiteY29" fmla="*/ 554646 h 626150"/>
              <a:gd name="connsiteX30" fmla="*/ 1110567 w 1689586"/>
              <a:gd name="connsiteY30" fmla="*/ 554646 h 626150"/>
              <a:gd name="connsiteX31" fmla="*/ 1118423 w 1689586"/>
              <a:gd name="connsiteY31" fmla="*/ 527387 h 626150"/>
              <a:gd name="connsiteX32" fmla="*/ 1110702 w 1689586"/>
              <a:gd name="connsiteY32" fmla="*/ 499993 h 626150"/>
              <a:gd name="connsiteX33" fmla="*/ 1089217 w 1689586"/>
              <a:gd name="connsiteY33" fmla="*/ 489990 h 626150"/>
              <a:gd name="connsiteX34" fmla="*/ 1630636 w 1689586"/>
              <a:gd name="connsiteY34" fmla="*/ 473674 h 626150"/>
              <a:gd name="connsiteX35" fmla="*/ 1653598 w 1689586"/>
              <a:gd name="connsiteY35" fmla="*/ 473674 h 626150"/>
              <a:gd name="connsiteX36" fmla="*/ 1653598 w 1689586"/>
              <a:gd name="connsiteY36" fmla="*/ 581099 h 626150"/>
              <a:gd name="connsiteX37" fmla="*/ 1630636 w 1689586"/>
              <a:gd name="connsiteY37" fmla="*/ 581099 h 626150"/>
              <a:gd name="connsiteX38" fmla="*/ 529804 w 1689586"/>
              <a:gd name="connsiteY38" fmla="*/ 473674 h 626150"/>
              <a:gd name="connsiteX39" fmla="*/ 552766 w 1689586"/>
              <a:gd name="connsiteY39" fmla="*/ 473674 h 626150"/>
              <a:gd name="connsiteX40" fmla="*/ 552766 w 1689586"/>
              <a:gd name="connsiteY40" fmla="*/ 581099 h 626150"/>
              <a:gd name="connsiteX41" fmla="*/ 529804 w 1689586"/>
              <a:gd name="connsiteY41" fmla="*/ 581099 h 626150"/>
              <a:gd name="connsiteX42" fmla="*/ 382162 w 1689586"/>
              <a:gd name="connsiteY42" fmla="*/ 473674 h 626150"/>
              <a:gd name="connsiteX43" fmla="*/ 407340 w 1689586"/>
              <a:gd name="connsiteY43" fmla="*/ 473674 h 626150"/>
              <a:gd name="connsiteX44" fmla="*/ 437821 w 1689586"/>
              <a:gd name="connsiteY44" fmla="*/ 561091 h 626150"/>
              <a:gd name="connsiteX45" fmla="*/ 468974 w 1689586"/>
              <a:gd name="connsiteY45" fmla="*/ 473674 h 626150"/>
              <a:gd name="connsiteX46" fmla="*/ 493078 w 1689586"/>
              <a:gd name="connsiteY46" fmla="*/ 473674 h 626150"/>
              <a:gd name="connsiteX47" fmla="*/ 450309 w 1689586"/>
              <a:gd name="connsiteY47" fmla="*/ 581099 h 626150"/>
              <a:gd name="connsiteX48" fmla="*/ 425132 w 1689586"/>
              <a:gd name="connsiteY48" fmla="*/ 581099 h 626150"/>
              <a:gd name="connsiteX49" fmla="*/ 1187242 w 1689586"/>
              <a:gd name="connsiteY49" fmla="*/ 473607 h 626150"/>
              <a:gd name="connsiteX50" fmla="*/ 1210204 w 1689586"/>
              <a:gd name="connsiteY50" fmla="*/ 473607 h 626150"/>
              <a:gd name="connsiteX51" fmla="*/ 1210204 w 1689586"/>
              <a:gd name="connsiteY51" fmla="*/ 538733 h 626150"/>
              <a:gd name="connsiteX52" fmla="*/ 1216448 w 1689586"/>
              <a:gd name="connsiteY52" fmla="*/ 558808 h 626150"/>
              <a:gd name="connsiteX53" fmla="*/ 1233837 w 1689586"/>
              <a:gd name="connsiteY53" fmla="*/ 564314 h 626150"/>
              <a:gd name="connsiteX54" fmla="*/ 1244244 w 1689586"/>
              <a:gd name="connsiteY54" fmla="*/ 562501 h 626150"/>
              <a:gd name="connsiteX55" fmla="*/ 1253375 w 1689586"/>
              <a:gd name="connsiteY55" fmla="*/ 556727 h 626150"/>
              <a:gd name="connsiteX56" fmla="*/ 1259686 w 1689586"/>
              <a:gd name="connsiteY56" fmla="*/ 546521 h 626150"/>
              <a:gd name="connsiteX57" fmla="*/ 1261969 w 1689586"/>
              <a:gd name="connsiteY57" fmla="*/ 531885 h 626150"/>
              <a:gd name="connsiteX58" fmla="*/ 1262103 w 1689586"/>
              <a:gd name="connsiteY58" fmla="*/ 531885 h 626150"/>
              <a:gd name="connsiteX59" fmla="*/ 1262103 w 1689586"/>
              <a:gd name="connsiteY59" fmla="*/ 473674 h 626150"/>
              <a:gd name="connsiteX60" fmla="*/ 1285065 w 1689586"/>
              <a:gd name="connsiteY60" fmla="*/ 473674 h 626150"/>
              <a:gd name="connsiteX61" fmla="*/ 1285065 w 1689586"/>
              <a:gd name="connsiteY61" fmla="*/ 581099 h 626150"/>
              <a:gd name="connsiteX62" fmla="*/ 1264856 w 1689586"/>
              <a:gd name="connsiteY62" fmla="*/ 581099 h 626150"/>
              <a:gd name="connsiteX63" fmla="*/ 1263782 w 1689586"/>
              <a:gd name="connsiteY63" fmla="*/ 563709 h 626150"/>
              <a:gd name="connsiteX64" fmla="*/ 1248743 w 1689586"/>
              <a:gd name="connsiteY64" fmla="*/ 578547 h 626150"/>
              <a:gd name="connsiteX65" fmla="*/ 1226385 w 1689586"/>
              <a:gd name="connsiteY65" fmla="*/ 583247 h 626150"/>
              <a:gd name="connsiteX66" fmla="*/ 1206914 w 1689586"/>
              <a:gd name="connsiteY66" fmla="*/ 579353 h 626150"/>
              <a:gd name="connsiteX67" fmla="*/ 1192613 w 1689586"/>
              <a:gd name="connsiteY67" fmla="*/ 566865 h 626150"/>
              <a:gd name="connsiteX68" fmla="*/ 1187242 w 1689586"/>
              <a:gd name="connsiteY68" fmla="*/ 544507 h 626150"/>
              <a:gd name="connsiteX69" fmla="*/ 885379 w 1689586"/>
              <a:gd name="connsiteY69" fmla="*/ 473607 h 626150"/>
              <a:gd name="connsiteX70" fmla="*/ 908341 w 1689586"/>
              <a:gd name="connsiteY70" fmla="*/ 473607 h 626150"/>
              <a:gd name="connsiteX71" fmla="*/ 908341 w 1689586"/>
              <a:gd name="connsiteY71" fmla="*/ 538733 h 626150"/>
              <a:gd name="connsiteX72" fmla="*/ 914585 w 1689586"/>
              <a:gd name="connsiteY72" fmla="*/ 558808 h 626150"/>
              <a:gd name="connsiteX73" fmla="*/ 931974 w 1689586"/>
              <a:gd name="connsiteY73" fmla="*/ 564314 h 626150"/>
              <a:gd name="connsiteX74" fmla="*/ 942381 w 1689586"/>
              <a:gd name="connsiteY74" fmla="*/ 562501 h 626150"/>
              <a:gd name="connsiteX75" fmla="*/ 951512 w 1689586"/>
              <a:gd name="connsiteY75" fmla="*/ 556727 h 626150"/>
              <a:gd name="connsiteX76" fmla="*/ 957823 w 1689586"/>
              <a:gd name="connsiteY76" fmla="*/ 546521 h 626150"/>
              <a:gd name="connsiteX77" fmla="*/ 960106 w 1689586"/>
              <a:gd name="connsiteY77" fmla="*/ 531885 h 626150"/>
              <a:gd name="connsiteX78" fmla="*/ 960241 w 1689586"/>
              <a:gd name="connsiteY78" fmla="*/ 531885 h 626150"/>
              <a:gd name="connsiteX79" fmla="*/ 960241 w 1689586"/>
              <a:gd name="connsiteY79" fmla="*/ 473674 h 626150"/>
              <a:gd name="connsiteX80" fmla="*/ 983202 w 1689586"/>
              <a:gd name="connsiteY80" fmla="*/ 473674 h 626150"/>
              <a:gd name="connsiteX81" fmla="*/ 983202 w 1689586"/>
              <a:gd name="connsiteY81" fmla="*/ 581099 h 626150"/>
              <a:gd name="connsiteX82" fmla="*/ 962993 w 1689586"/>
              <a:gd name="connsiteY82" fmla="*/ 581099 h 626150"/>
              <a:gd name="connsiteX83" fmla="*/ 961919 w 1689586"/>
              <a:gd name="connsiteY83" fmla="*/ 563709 h 626150"/>
              <a:gd name="connsiteX84" fmla="*/ 946880 w 1689586"/>
              <a:gd name="connsiteY84" fmla="*/ 578547 h 626150"/>
              <a:gd name="connsiteX85" fmla="*/ 924522 w 1689586"/>
              <a:gd name="connsiteY85" fmla="*/ 583247 h 626150"/>
              <a:gd name="connsiteX86" fmla="*/ 905051 w 1689586"/>
              <a:gd name="connsiteY86" fmla="*/ 579353 h 626150"/>
              <a:gd name="connsiteX87" fmla="*/ 890750 w 1689586"/>
              <a:gd name="connsiteY87" fmla="*/ 566865 h 626150"/>
              <a:gd name="connsiteX88" fmla="*/ 885379 w 1689586"/>
              <a:gd name="connsiteY88" fmla="*/ 544507 h 626150"/>
              <a:gd name="connsiteX89" fmla="*/ 347569 w 1689586"/>
              <a:gd name="connsiteY89" fmla="*/ 471530 h 626150"/>
              <a:gd name="connsiteX90" fmla="*/ 353963 w 1689586"/>
              <a:gd name="connsiteY90" fmla="*/ 472063 h 626150"/>
              <a:gd name="connsiteX91" fmla="*/ 359334 w 1689586"/>
              <a:gd name="connsiteY91" fmla="*/ 473674 h 626150"/>
              <a:gd name="connsiteX92" fmla="*/ 356112 w 1689586"/>
              <a:gd name="connsiteY92" fmla="*/ 493884 h 626150"/>
              <a:gd name="connsiteX93" fmla="*/ 350875 w 1689586"/>
              <a:gd name="connsiteY93" fmla="*/ 492474 h 626150"/>
              <a:gd name="connsiteX94" fmla="*/ 343019 w 1689586"/>
              <a:gd name="connsiteY94" fmla="*/ 491937 h 626150"/>
              <a:gd name="connsiteX95" fmla="*/ 329927 w 1689586"/>
              <a:gd name="connsiteY95" fmla="*/ 495495 h 626150"/>
              <a:gd name="connsiteX96" fmla="*/ 319319 w 1689586"/>
              <a:gd name="connsiteY96" fmla="*/ 506103 h 626150"/>
              <a:gd name="connsiteX97" fmla="*/ 315157 w 1689586"/>
              <a:gd name="connsiteY97" fmla="*/ 524164 h 626150"/>
              <a:gd name="connsiteX98" fmla="*/ 315157 w 1689586"/>
              <a:gd name="connsiteY98" fmla="*/ 581099 h 626150"/>
              <a:gd name="connsiteX99" fmla="*/ 292194 w 1689586"/>
              <a:gd name="connsiteY99" fmla="*/ 581099 h 626150"/>
              <a:gd name="connsiteX100" fmla="*/ 292194 w 1689586"/>
              <a:gd name="connsiteY100" fmla="*/ 473674 h 626150"/>
              <a:gd name="connsiteX101" fmla="*/ 311732 w 1689586"/>
              <a:gd name="connsiteY101" fmla="*/ 473674 h 626150"/>
              <a:gd name="connsiteX102" fmla="*/ 313880 w 1689586"/>
              <a:gd name="connsiteY102" fmla="*/ 493011 h 626150"/>
              <a:gd name="connsiteX103" fmla="*/ 326637 w 1689586"/>
              <a:gd name="connsiteY103" fmla="*/ 477032 h 626150"/>
              <a:gd name="connsiteX104" fmla="*/ 1094454 w 1689586"/>
              <a:gd name="connsiteY104" fmla="*/ 471526 h 626150"/>
              <a:gd name="connsiteX105" fmla="*/ 1118288 w 1689586"/>
              <a:gd name="connsiteY105" fmla="*/ 478173 h 626150"/>
              <a:gd name="connsiteX106" fmla="*/ 1118221 w 1689586"/>
              <a:gd name="connsiteY106" fmla="*/ 478173 h 626150"/>
              <a:gd name="connsiteX107" fmla="*/ 1135208 w 1689586"/>
              <a:gd name="connsiteY107" fmla="*/ 497174 h 626150"/>
              <a:gd name="connsiteX108" fmla="*/ 1141452 w 1689586"/>
              <a:gd name="connsiteY108" fmla="*/ 527118 h 626150"/>
              <a:gd name="connsiteX109" fmla="*/ 1135141 w 1689586"/>
              <a:gd name="connsiteY109" fmla="*/ 557331 h 626150"/>
              <a:gd name="connsiteX110" fmla="*/ 1117953 w 1689586"/>
              <a:gd name="connsiteY110" fmla="*/ 576533 h 626150"/>
              <a:gd name="connsiteX111" fmla="*/ 1093782 w 1689586"/>
              <a:gd name="connsiteY111" fmla="*/ 583180 h 626150"/>
              <a:gd name="connsiteX112" fmla="*/ 1070350 w 1689586"/>
              <a:gd name="connsiteY112" fmla="*/ 575996 h 626150"/>
              <a:gd name="connsiteX113" fmla="*/ 1059205 w 1689586"/>
              <a:gd name="connsiteY113" fmla="*/ 563240 h 626150"/>
              <a:gd name="connsiteX114" fmla="*/ 1059205 w 1689586"/>
              <a:gd name="connsiteY114" fmla="*/ 626150 h 626150"/>
              <a:gd name="connsiteX115" fmla="*/ 1036243 w 1689586"/>
              <a:gd name="connsiteY115" fmla="*/ 626150 h 626150"/>
              <a:gd name="connsiteX116" fmla="*/ 1036243 w 1689586"/>
              <a:gd name="connsiteY116" fmla="*/ 473607 h 626150"/>
              <a:gd name="connsiteX117" fmla="*/ 1056654 w 1689586"/>
              <a:gd name="connsiteY117" fmla="*/ 473607 h 626150"/>
              <a:gd name="connsiteX118" fmla="*/ 1057795 w 1689586"/>
              <a:gd name="connsiteY118" fmla="*/ 494085 h 626150"/>
              <a:gd name="connsiteX119" fmla="*/ 1063301 w 1689586"/>
              <a:gd name="connsiteY119" fmla="*/ 485223 h 626150"/>
              <a:gd name="connsiteX120" fmla="*/ 1076729 w 1689586"/>
              <a:gd name="connsiteY120" fmla="*/ 475152 h 626150"/>
              <a:gd name="connsiteX121" fmla="*/ 1094454 w 1689586"/>
              <a:gd name="connsiteY121" fmla="*/ 471526 h 626150"/>
              <a:gd name="connsiteX122" fmla="*/ 787421 w 1689586"/>
              <a:gd name="connsiteY122" fmla="*/ 471526 h 626150"/>
              <a:gd name="connsiteX123" fmla="*/ 810182 w 1689586"/>
              <a:gd name="connsiteY123" fmla="*/ 475689 h 626150"/>
              <a:gd name="connsiteX124" fmla="*/ 825758 w 1689586"/>
              <a:gd name="connsiteY124" fmla="*/ 488244 h 626150"/>
              <a:gd name="connsiteX125" fmla="*/ 831465 w 1689586"/>
              <a:gd name="connsiteY125" fmla="*/ 509729 h 626150"/>
              <a:gd name="connsiteX126" fmla="*/ 831465 w 1689586"/>
              <a:gd name="connsiteY126" fmla="*/ 557667 h 626150"/>
              <a:gd name="connsiteX127" fmla="*/ 831465 w 1689586"/>
              <a:gd name="connsiteY127" fmla="*/ 557734 h 626150"/>
              <a:gd name="connsiteX128" fmla="*/ 839388 w 1689586"/>
              <a:gd name="connsiteY128" fmla="*/ 565657 h 626150"/>
              <a:gd name="connsiteX129" fmla="*/ 846908 w 1689586"/>
              <a:gd name="connsiteY129" fmla="*/ 564582 h 626150"/>
              <a:gd name="connsiteX130" fmla="*/ 845632 w 1689586"/>
              <a:gd name="connsiteY130" fmla="*/ 580495 h 626150"/>
              <a:gd name="connsiteX131" fmla="*/ 833144 w 1689586"/>
              <a:gd name="connsiteY131" fmla="*/ 582845 h 626150"/>
              <a:gd name="connsiteX132" fmla="*/ 820790 w 1689586"/>
              <a:gd name="connsiteY132" fmla="*/ 580360 h 626150"/>
              <a:gd name="connsiteX133" fmla="*/ 812196 w 1689586"/>
              <a:gd name="connsiteY133" fmla="*/ 572841 h 626150"/>
              <a:gd name="connsiteX134" fmla="*/ 809981 w 1689586"/>
              <a:gd name="connsiteY134" fmla="*/ 567537 h 626150"/>
              <a:gd name="connsiteX135" fmla="*/ 805885 w 1689586"/>
              <a:gd name="connsiteY135" fmla="*/ 572438 h 626150"/>
              <a:gd name="connsiteX136" fmla="*/ 791920 w 1689586"/>
              <a:gd name="connsiteY136" fmla="*/ 580629 h 626150"/>
              <a:gd name="connsiteX137" fmla="*/ 775806 w 1689586"/>
              <a:gd name="connsiteY137" fmla="*/ 583315 h 626150"/>
              <a:gd name="connsiteX138" fmla="*/ 757678 w 1689586"/>
              <a:gd name="connsiteY138" fmla="*/ 580092 h 626150"/>
              <a:gd name="connsiteX139" fmla="*/ 744989 w 1689586"/>
              <a:gd name="connsiteY139" fmla="*/ 570289 h 626150"/>
              <a:gd name="connsiteX140" fmla="*/ 740356 w 1689586"/>
              <a:gd name="connsiteY140" fmla="*/ 554041 h 626150"/>
              <a:gd name="connsiteX141" fmla="*/ 748211 w 1689586"/>
              <a:gd name="connsiteY141" fmla="*/ 534302 h 626150"/>
              <a:gd name="connsiteX142" fmla="*/ 770435 w 1689586"/>
              <a:gd name="connsiteY142" fmla="*/ 523761 h 626150"/>
              <a:gd name="connsiteX143" fmla="*/ 808705 w 1689586"/>
              <a:gd name="connsiteY143" fmla="*/ 516241 h 626150"/>
              <a:gd name="connsiteX144" fmla="*/ 808705 w 1689586"/>
              <a:gd name="connsiteY144" fmla="*/ 512146 h 626150"/>
              <a:gd name="connsiteX145" fmla="*/ 802797 w 1689586"/>
              <a:gd name="connsiteY145" fmla="*/ 495495 h 626150"/>
              <a:gd name="connsiteX146" fmla="*/ 786549 w 1689586"/>
              <a:gd name="connsiteY146" fmla="*/ 489587 h 626150"/>
              <a:gd name="connsiteX147" fmla="*/ 770032 w 1689586"/>
              <a:gd name="connsiteY147" fmla="*/ 494085 h 626150"/>
              <a:gd name="connsiteX148" fmla="*/ 759961 w 1689586"/>
              <a:gd name="connsiteY148" fmla="*/ 508722 h 626150"/>
              <a:gd name="connsiteX149" fmla="*/ 740625 w 1689586"/>
              <a:gd name="connsiteY149" fmla="*/ 500531 h 626150"/>
              <a:gd name="connsiteX150" fmla="*/ 756604 w 1689586"/>
              <a:gd name="connsiteY150" fmla="*/ 479449 h 626150"/>
              <a:gd name="connsiteX151" fmla="*/ 787421 w 1689586"/>
              <a:gd name="connsiteY151" fmla="*/ 471526 h 626150"/>
              <a:gd name="connsiteX152" fmla="*/ 347518 w 1689586"/>
              <a:gd name="connsiteY152" fmla="*/ 471526 h 626150"/>
              <a:gd name="connsiteX153" fmla="*/ 347585 w 1689586"/>
              <a:gd name="connsiteY153" fmla="*/ 471526 h 626150"/>
              <a:gd name="connsiteX154" fmla="*/ 347569 w 1689586"/>
              <a:gd name="connsiteY154" fmla="*/ 471530 h 626150"/>
              <a:gd name="connsiteX155" fmla="*/ 193363 w 1689586"/>
              <a:gd name="connsiteY155" fmla="*/ 471526 h 626150"/>
              <a:gd name="connsiteX156" fmla="*/ 216124 w 1689586"/>
              <a:gd name="connsiteY156" fmla="*/ 475689 h 626150"/>
              <a:gd name="connsiteX157" fmla="*/ 231700 w 1689586"/>
              <a:gd name="connsiteY157" fmla="*/ 488244 h 626150"/>
              <a:gd name="connsiteX158" fmla="*/ 237407 w 1689586"/>
              <a:gd name="connsiteY158" fmla="*/ 509729 h 626150"/>
              <a:gd name="connsiteX159" fmla="*/ 237407 w 1689586"/>
              <a:gd name="connsiteY159" fmla="*/ 557667 h 626150"/>
              <a:gd name="connsiteX160" fmla="*/ 237407 w 1689586"/>
              <a:gd name="connsiteY160" fmla="*/ 557734 h 626150"/>
              <a:gd name="connsiteX161" fmla="*/ 245330 w 1689586"/>
              <a:gd name="connsiteY161" fmla="*/ 565657 h 626150"/>
              <a:gd name="connsiteX162" fmla="*/ 252850 w 1689586"/>
              <a:gd name="connsiteY162" fmla="*/ 564582 h 626150"/>
              <a:gd name="connsiteX163" fmla="*/ 251574 w 1689586"/>
              <a:gd name="connsiteY163" fmla="*/ 580495 h 626150"/>
              <a:gd name="connsiteX164" fmla="*/ 239086 w 1689586"/>
              <a:gd name="connsiteY164" fmla="*/ 582845 h 626150"/>
              <a:gd name="connsiteX165" fmla="*/ 226732 w 1689586"/>
              <a:gd name="connsiteY165" fmla="*/ 580360 h 626150"/>
              <a:gd name="connsiteX166" fmla="*/ 218138 w 1689586"/>
              <a:gd name="connsiteY166" fmla="*/ 572841 h 626150"/>
              <a:gd name="connsiteX167" fmla="*/ 215923 w 1689586"/>
              <a:gd name="connsiteY167" fmla="*/ 567537 h 626150"/>
              <a:gd name="connsiteX168" fmla="*/ 211827 w 1689586"/>
              <a:gd name="connsiteY168" fmla="*/ 572438 h 626150"/>
              <a:gd name="connsiteX169" fmla="*/ 197862 w 1689586"/>
              <a:gd name="connsiteY169" fmla="*/ 580629 h 626150"/>
              <a:gd name="connsiteX170" fmla="*/ 181748 w 1689586"/>
              <a:gd name="connsiteY170" fmla="*/ 583315 h 626150"/>
              <a:gd name="connsiteX171" fmla="*/ 163620 w 1689586"/>
              <a:gd name="connsiteY171" fmla="*/ 580092 h 626150"/>
              <a:gd name="connsiteX172" fmla="*/ 150931 w 1689586"/>
              <a:gd name="connsiteY172" fmla="*/ 570289 h 626150"/>
              <a:gd name="connsiteX173" fmla="*/ 146298 w 1689586"/>
              <a:gd name="connsiteY173" fmla="*/ 554041 h 626150"/>
              <a:gd name="connsiteX174" fmla="*/ 154153 w 1689586"/>
              <a:gd name="connsiteY174" fmla="*/ 534302 h 626150"/>
              <a:gd name="connsiteX175" fmla="*/ 176377 w 1689586"/>
              <a:gd name="connsiteY175" fmla="*/ 523761 h 626150"/>
              <a:gd name="connsiteX176" fmla="*/ 214647 w 1689586"/>
              <a:gd name="connsiteY176" fmla="*/ 516241 h 626150"/>
              <a:gd name="connsiteX177" fmla="*/ 214647 w 1689586"/>
              <a:gd name="connsiteY177" fmla="*/ 512146 h 626150"/>
              <a:gd name="connsiteX178" fmla="*/ 208738 w 1689586"/>
              <a:gd name="connsiteY178" fmla="*/ 495495 h 626150"/>
              <a:gd name="connsiteX179" fmla="*/ 192491 w 1689586"/>
              <a:gd name="connsiteY179" fmla="*/ 489587 h 626150"/>
              <a:gd name="connsiteX180" fmla="*/ 175974 w 1689586"/>
              <a:gd name="connsiteY180" fmla="*/ 494085 h 626150"/>
              <a:gd name="connsiteX181" fmla="*/ 165904 w 1689586"/>
              <a:gd name="connsiteY181" fmla="*/ 508722 h 626150"/>
              <a:gd name="connsiteX182" fmla="*/ 146567 w 1689586"/>
              <a:gd name="connsiteY182" fmla="*/ 500531 h 626150"/>
              <a:gd name="connsiteX183" fmla="*/ 162546 w 1689586"/>
              <a:gd name="connsiteY183" fmla="*/ 479449 h 626150"/>
              <a:gd name="connsiteX184" fmla="*/ 193363 w 1689586"/>
              <a:gd name="connsiteY184" fmla="*/ 471526 h 626150"/>
              <a:gd name="connsiteX185" fmla="*/ 1395847 w 1689586"/>
              <a:gd name="connsiteY185" fmla="*/ 471459 h 626150"/>
              <a:gd name="connsiteX186" fmla="*/ 1416392 w 1689586"/>
              <a:gd name="connsiteY186" fmla="*/ 475890 h 626150"/>
              <a:gd name="connsiteX187" fmla="*/ 1430894 w 1689586"/>
              <a:gd name="connsiteY187" fmla="*/ 489117 h 626150"/>
              <a:gd name="connsiteX188" fmla="*/ 1436265 w 1689586"/>
              <a:gd name="connsiteY188" fmla="*/ 511475 h 626150"/>
              <a:gd name="connsiteX189" fmla="*/ 1436265 w 1689586"/>
              <a:gd name="connsiteY189" fmla="*/ 581099 h 626150"/>
              <a:gd name="connsiteX190" fmla="*/ 1413303 w 1689586"/>
              <a:gd name="connsiteY190" fmla="*/ 581099 h 626150"/>
              <a:gd name="connsiteX191" fmla="*/ 1413303 w 1689586"/>
              <a:gd name="connsiteY191" fmla="*/ 518591 h 626150"/>
              <a:gd name="connsiteX192" fmla="*/ 1406724 w 1689586"/>
              <a:gd name="connsiteY192" fmla="*/ 496569 h 626150"/>
              <a:gd name="connsiteX193" fmla="*/ 1390274 w 1689586"/>
              <a:gd name="connsiteY193" fmla="*/ 490460 h 626150"/>
              <a:gd name="connsiteX194" fmla="*/ 1376510 w 1689586"/>
              <a:gd name="connsiteY194" fmla="*/ 493817 h 626150"/>
              <a:gd name="connsiteX195" fmla="*/ 1365432 w 1689586"/>
              <a:gd name="connsiteY195" fmla="*/ 504425 h 626150"/>
              <a:gd name="connsiteX196" fmla="*/ 1361001 w 1689586"/>
              <a:gd name="connsiteY196" fmla="*/ 523963 h 626150"/>
              <a:gd name="connsiteX197" fmla="*/ 1361001 w 1689586"/>
              <a:gd name="connsiteY197" fmla="*/ 581099 h 626150"/>
              <a:gd name="connsiteX198" fmla="*/ 1338039 w 1689586"/>
              <a:gd name="connsiteY198" fmla="*/ 581099 h 626150"/>
              <a:gd name="connsiteX199" fmla="*/ 1338039 w 1689586"/>
              <a:gd name="connsiteY199" fmla="*/ 473675 h 626150"/>
              <a:gd name="connsiteX200" fmla="*/ 1358450 w 1689586"/>
              <a:gd name="connsiteY200" fmla="*/ 473675 h 626150"/>
              <a:gd name="connsiteX201" fmla="*/ 1359457 w 1689586"/>
              <a:gd name="connsiteY201" fmla="*/ 492474 h 626150"/>
              <a:gd name="connsiteX202" fmla="*/ 1365634 w 1689586"/>
              <a:gd name="connsiteY202" fmla="*/ 483209 h 626150"/>
              <a:gd name="connsiteX203" fmla="*/ 1379196 w 1689586"/>
              <a:gd name="connsiteY203" fmla="*/ 474279 h 626150"/>
              <a:gd name="connsiteX204" fmla="*/ 1395847 w 1689586"/>
              <a:gd name="connsiteY204" fmla="*/ 471459 h 626150"/>
              <a:gd name="connsiteX205" fmla="*/ 78285 w 1689586"/>
              <a:gd name="connsiteY205" fmla="*/ 439299 h 626150"/>
              <a:gd name="connsiteX206" fmla="*/ 101516 w 1689586"/>
              <a:gd name="connsiteY206" fmla="*/ 439299 h 626150"/>
              <a:gd name="connsiteX207" fmla="*/ 101516 w 1689586"/>
              <a:gd name="connsiteY207" fmla="*/ 530811 h 626150"/>
              <a:gd name="connsiteX208" fmla="*/ 87886 w 1689586"/>
              <a:gd name="connsiteY208" fmla="*/ 569350 h 626150"/>
              <a:gd name="connsiteX209" fmla="*/ 49952 w 1689586"/>
              <a:gd name="connsiteY209" fmla="*/ 583181 h 626150"/>
              <a:gd name="connsiteX210" fmla="*/ 21619 w 1689586"/>
              <a:gd name="connsiteY210" fmla="*/ 576735 h 626150"/>
              <a:gd name="connsiteX211" fmla="*/ 6378 w 1689586"/>
              <a:gd name="connsiteY211" fmla="*/ 558607 h 626150"/>
              <a:gd name="connsiteX212" fmla="*/ 4901 w 1689586"/>
              <a:gd name="connsiteY212" fmla="*/ 531416 h 626150"/>
              <a:gd name="connsiteX213" fmla="*/ 27057 w 1689586"/>
              <a:gd name="connsiteY213" fmla="*/ 527320 h 626150"/>
              <a:gd name="connsiteX214" fmla="*/ 29877 w 1689586"/>
              <a:gd name="connsiteY214" fmla="*/ 554512 h 626150"/>
              <a:gd name="connsiteX215" fmla="*/ 50086 w 1689586"/>
              <a:gd name="connsiteY215" fmla="*/ 563240 h 626150"/>
              <a:gd name="connsiteX216" fmla="*/ 72310 w 1689586"/>
              <a:gd name="connsiteY216" fmla="*/ 553908 h 626150"/>
              <a:gd name="connsiteX217" fmla="*/ 78419 w 1689586"/>
              <a:gd name="connsiteY217" fmla="*/ 526514 h 626150"/>
              <a:gd name="connsiteX218" fmla="*/ 78285 w 1689586"/>
              <a:gd name="connsiteY218" fmla="*/ 526514 h 626150"/>
              <a:gd name="connsiteX219" fmla="*/ 215721 w 1689586"/>
              <a:gd name="connsiteY219" fmla="*/ 430705 h 626150"/>
              <a:gd name="connsiteX220" fmla="*/ 225927 w 1689586"/>
              <a:gd name="connsiteY220" fmla="*/ 434331 h 626150"/>
              <a:gd name="connsiteX221" fmla="*/ 229686 w 1689586"/>
              <a:gd name="connsiteY221" fmla="*/ 444200 h 626150"/>
              <a:gd name="connsiteX222" fmla="*/ 225927 w 1689586"/>
              <a:gd name="connsiteY222" fmla="*/ 454003 h 626150"/>
              <a:gd name="connsiteX223" fmla="*/ 215721 w 1689586"/>
              <a:gd name="connsiteY223" fmla="*/ 457763 h 626150"/>
              <a:gd name="connsiteX224" fmla="*/ 205517 w 1689586"/>
              <a:gd name="connsiteY224" fmla="*/ 454003 h 626150"/>
              <a:gd name="connsiteX225" fmla="*/ 201756 w 1689586"/>
              <a:gd name="connsiteY225" fmla="*/ 444200 h 626150"/>
              <a:gd name="connsiteX226" fmla="*/ 205517 w 1689586"/>
              <a:gd name="connsiteY226" fmla="*/ 434331 h 626150"/>
              <a:gd name="connsiteX227" fmla="*/ 215721 w 1689586"/>
              <a:gd name="connsiteY227" fmla="*/ 430705 h 626150"/>
              <a:gd name="connsiteX228" fmla="*/ 172281 w 1689586"/>
              <a:gd name="connsiteY228" fmla="*/ 430705 h 626150"/>
              <a:gd name="connsiteX229" fmla="*/ 182487 w 1689586"/>
              <a:gd name="connsiteY229" fmla="*/ 434331 h 626150"/>
              <a:gd name="connsiteX230" fmla="*/ 186246 w 1689586"/>
              <a:gd name="connsiteY230" fmla="*/ 444200 h 626150"/>
              <a:gd name="connsiteX231" fmla="*/ 182487 w 1689586"/>
              <a:gd name="connsiteY231" fmla="*/ 454003 h 626150"/>
              <a:gd name="connsiteX232" fmla="*/ 172281 w 1689586"/>
              <a:gd name="connsiteY232" fmla="*/ 457763 h 626150"/>
              <a:gd name="connsiteX233" fmla="*/ 162210 w 1689586"/>
              <a:gd name="connsiteY233" fmla="*/ 454003 h 626150"/>
              <a:gd name="connsiteX234" fmla="*/ 158316 w 1689586"/>
              <a:gd name="connsiteY234" fmla="*/ 444200 h 626150"/>
              <a:gd name="connsiteX235" fmla="*/ 162210 w 1689586"/>
              <a:gd name="connsiteY235" fmla="*/ 434331 h 626150"/>
              <a:gd name="connsiteX236" fmla="*/ 172281 w 1689586"/>
              <a:gd name="connsiteY236" fmla="*/ 430705 h 626150"/>
              <a:gd name="connsiteX237" fmla="*/ 1642251 w 1689586"/>
              <a:gd name="connsiteY237" fmla="*/ 427012 h 626150"/>
              <a:gd name="connsiteX238" fmla="*/ 1653531 w 1689586"/>
              <a:gd name="connsiteY238" fmla="*/ 430638 h 626150"/>
              <a:gd name="connsiteX239" fmla="*/ 1657492 w 1689586"/>
              <a:gd name="connsiteY239" fmla="*/ 441179 h 626150"/>
              <a:gd name="connsiteX240" fmla="*/ 1653531 w 1689586"/>
              <a:gd name="connsiteY240" fmla="*/ 451787 h 626150"/>
              <a:gd name="connsiteX241" fmla="*/ 1642251 w 1689586"/>
              <a:gd name="connsiteY241" fmla="*/ 455547 h 626150"/>
              <a:gd name="connsiteX242" fmla="*/ 1630770 w 1689586"/>
              <a:gd name="connsiteY242" fmla="*/ 451787 h 626150"/>
              <a:gd name="connsiteX243" fmla="*/ 1626809 w 1689586"/>
              <a:gd name="connsiteY243" fmla="*/ 441179 h 626150"/>
              <a:gd name="connsiteX244" fmla="*/ 1630770 w 1689586"/>
              <a:gd name="connsiteY244" fmla="*/ 430638 h 626150"/>
              <a:gd name="connsiteX245" fmla="*/ 1642251 w 1689586"/>
              <a:gd name="connsiteY245" fmla="*/ 427012 h 626150"/>
              <a:gd name="connsiteX246" fmla="*/ 541419 w 1689586"/>
              <a:gd name="connsiteY246" fmla="*/ 427012 h 626150"/>
              <a:gd name="connsiteX247" fmla="*/ 552699 w 1689586"/>
              <a:gd name="connsiteY247" fmla="*/ 430638 h 626150"/>
              <a:gd name="connsiteX248" fmla="*/ 556660 w 1689586"/>
              <a:gd name="connsiteY248" fmla="*/ 441179 h 626150"/>
              <a:gd name="connsiteX249" fmla="*/ 552699 w 1689586"/>
              <a:gd name="connsiteY249" fmla="*/ 451787 h 626150"/>
              <a:gd name="connsiteX250" fmla="*/ 541419 w 1689586"/>
              <a:gd name="connsiteY250" fmla="*/ 455547 h 626150"/>
              <a:gd name="connsiteX251" fmla="*/ 529938 w 1689586"/>
              <a:gd name="connsiteY251" fmla="*/ 451787 h 626150"/>
              <a:gd name="connsiteX252" fmla="*/ 525977 w 1689586"/>
              <a:gd name="connsiteY252" fmla="*/ 441179 h 626150"/>
              <a:gd name="connsiteX253" fmla="*/ 529938 w 1689586"/>
              <a:gd name="connsiteY253" fmla="*/ 430638 h 626150"/>
              <a:gd name="connsiteX254" fmla="*/ 541419 w 1689586"/>
              <a:gd name="connsiteY254" fmla="*/ 427012 h 626150"/>
              <a:gd name="connsiteX255" fmla="*/ 1488232 w 1689586"/>
              <a:gd name="connsiteY255" fmla="*/ 425333 h 626150"/>
              <a:gd name="connsiteX256" fmla="*/ 1511194 w 1689586"/>
              <a:gd name="connsiteY256" fmla="*/ 425333 h 626150"/>
              <a:gd name="connsiteX257" fmla="*/ 1511194 w 1689586"/>
              <a:gd name="connsiteY257" fmla="*/ 526245 h 626150"/>
              <a:gd name="connsiteX258" fmla="*/ 1562355 w 1689586"/>
              <a:gd name="connsiteY258" fmla="*/ 473674 h 626150"/>
              <a:gd name="connsiteX259" fmla="*/ 1589614 w 1689586"/>
              <a:gd name="connsiteY259" fmla="*/ 473674 h 626150"/>
              <a:gd name="connsiteX260" fmla="*/ 1548524 w 1689586"/>
              <a:gd name="connsiteY260" fmla="*/ 515704 h 626150"/>
              <a:gd name="connsiteX261" fmla="*/ 1592232 w 1689586"/>
              <a:gd name="connsiteY261" fmla="*/ 581099 h 626150"/>
              <a:gd name="connsiteX262" fmla="*/ 1565578 w 1689586"/>
              <a:gd name="connsiteY262" fmla="*/ 581099 h 626150"/>
              <a:gd name="connsiteX263" fmla="*/ 1532410 w 1689586"/>
              <a:gd name="connsiteY263" fmla="*/ 530609 h 626150"/>
              <a:gd name="connsiteX264" fmla="*/ 1511194 w 1689586"/>
              <a:gd name="connsiteY264" fmla="*/ 552631 h 626150"/>
              <a:gd name="connsiteX265" fmla="*/ 1511194 w 1689586"/>
              <a:gd name="connsiteY265" fmla="*/ 581099 h 626150"/>
              <a:gd name="connsiteX266" fmla="*/ 1488232 w 1689586"/>
              <a:gd name="connsiteY266" fmla="*/ 581099 h 626150"/>
              <a:gd name="connsiteX267" fmla="*/ 605874 w 1689586"/>
              <a:gd name="connsiteY267" fmla="*/ 425333 h 626150"/>
              <a:gd name="connsiteX268" fmla="*/ 628836 w 1689586"/>
              <a:gd name="connsiteY268" fmla="*/ 425333 h 626150"/>
              <a:gd name="connsiteX269" fmla="*/ 628836 w 1689586"/>
              <a:gd name="connsiteY269" fmla="*/ 526245 h 626150"/>
              <a:gd name="connsiteX270" fmla="*/ 679997 w 1689586"/>
              <a:gd name="connsiteY270" fmla="*/ 473674 h 626150"/>
              <a:gd name="connsiteX271" fmla="*/ 707256 w 1689586"/>
              <a:gd name="connsiteY271" fmla="*/ 473674 h 626150"/>
              <a:gd name="connsiteX272" fmla="*/ 666099 w 1689586"/>
              <a:gd name="connsiteY272" fmla="*/ 515704 h 626150"/>
              <a:gd name="connsiteX273" fmla="*/ 709807 w 1689586"/>
              <a:gd name="connsiteY273" fmla="*/ 581099 h 626150"/>
              <a:gd name="connsiteX274" fmla="*/ 683220 w 1689586"/>
              <a:gd name="connsiteY274" fmla="*/ 581099 h 626150"/>
              <a:gd name="connsiteX275" fmla="*/ 650052 w 1689586"/>
              <a:gd name="connsiteY275" fmla="*/ 530609 h 626150"/>
              <a:gd name="connsiteX276" fmla="*/ 628836 w 1689586"/>
              <a:gd name="connsiteY276" fmla="*/ 552631 h 626150"/>
              <a:gd name="connsiteX277" fmla="*/ 628836 w 1689586"/>
              <a:gd name="connsiteY277" fmla="*/ 581099 h 626150"/>
              <a:gd name="connsiteX278" fmla="*/ 605874 w 1689586"/>
              <a:gd name="connsiteY278" fmla="*/ 581099 h 626150"/>
              <a:gd name="connsiteX279" fmla="*/ 451317 w 1689586"/>
              <a:gd name="connsiteY279" fmla="*/ 85402 h 626150"/>
              <a:gd name="connsiteX280" fmla="*/ 424259 w 1689586"/>
              <a:gd name="connsiteY280" fmla="*/ 93929 h 626150"/>
              <a:gd name="connsiteX281" fmla="*/ 408615 w 1689586"/>
              <a:gd name="connsiteY281" fmla="*/ 120047 h 626150"/>
              <a:gd name="connsiteX282" fmla="*/ 403513 w 1689586"/>
              <a:gd name="connsiteY282" fmla="*/ 165904 h 626150"/>
              <a:gd name="connsiteX283" fmla="*/ 408615 w 1689586"/>
              <a:gd name="connsiteY283" fmla="*/ 211492 h 626150"/>
              <a:gd name="connsiteX284" fmla="*/ 424259 w 1689586"/>
              <a:gd name="connsiteY284" fmla="*/ 237811 h 626150"/>
              <a:gd name="connsiteX285" fmla="*/ 451317 w 1689586"/>
              <a:gd name="connsiteY285" fmla="*/ 246338 h 626150"/>
              <a:gd name="connsiteX286" fmla="*/ 478374 w 1689586"/>
              <a:gd name="connsiteY286" fmla="*/ 237811 h 626150"/>
              <a:gd name="connsiteX287" fmla="*/ 493749 w 1689586"/>
              <a:gd name="connsiteY287" fmla="*/ 211492 h 626150"/>
              <a:gd name="connsiteX288" fmla="*/ 498650 w 1689586"/>
              <a:gd name="connsiteY288" fmla="*/ 165904 h 626150"/>
              <a:gd name="connsiteX289" fmla="*/ 493749 w 1689586"/>
              <a:gd name="connsiteY289" fmla="*/ 120047 h 626150"/>
              <a:gd name="connsiteX290" fmla="*/ 478374 w 1689586"/>
              <a:gd name="connsiteY290" fmla="*/ 93929 h 626150"/>
              <a:gd name="connsiteX291" fmla="*/ 451317 w 1689586"/>
              <a:gd name="connsiteY291" fmla="*/ 85402 h 626150"/>
              <a:gd name="connsiteX292" fmla="*/ 1515894 w 1689586"/>
              <a:gd name="connsiteY292" fmla="*/ 82918 h 626150"/>
              <a:gd name="connsiteX293" fmla="*/ 1489038 w 1689586"/>
              <a:gd name="connsiteY293" fmla="*/ 194640 h 626150"/>
              <a:gd name="connsiteX294" fmla="*/ 1542213 w 1689586"/>
              <a:gd name="connsiteY294" fmla="*/ 194640 h 626150"/>
              <a:gd name="connsiteX295" fmla="*/ 1448082 w 1689586"/>
              <a:gd name="connsiteY295" fmla="*/ 4901 h 626150"/>
              <a:gd name="connsiteX296" fmla="*/ 1584713 w 1689586"/>
              <a:gd name="connsiteY296" fmla="*/ 4901 h 626150"/>
              <a:gd name="connsiteX297" fmla="*/ 1689586 w 1689586"/>
              <a:gd name="connsiteY297" fmla="*/ 326906 h 626150"/>
              <a:gd name="connsiteX298" fmla="*/ 1573433 w 1689586"/>
              <a:gd name="connsiteY298" fmla="*/ 326906 h 626150"/>
              <a:gd name="connsiteX299" fmla="*/ 1558797 w 1689586"/>
              <a:gd name="connsiteY299" fmla="*/ 265405 h 626150"/>
              <a:gd name="connsiteX300" fmla="*/ 1471984 w 1689586"/>
              <a:gd name="connsiteY300" fmla="*/ 265405 h 626150"/>
              <a:gd name="connsiteX301" fmla="*/ 1456878 w 1689586"/>
              <a:gd name="connsiteY301" fmla="*/ 326906 h 626150"/>
              <a:gd name="connsiteX302" fmla="*/ 1343679 w 1689586"/>
              <a:gd name="connsiteY302" fmla="*/ 326906 h 626150"/>
              <a:gd name="connsiteX303" fmla="*/ 1205638 w 1689586"/>
              <a:gd name="connsiteY303" fmla="*/ 4901 h 626150"/>
              <a:gd name="connsiteX304" fmla="*/ 1319307 w 1689586"/>
              <a:gd name="connsiteY304" fmla="*/ 4901 h 626150"/>
              <a:gd name="connsiteX305" fmla="*/ 1319307 w 1689586"/>
              <a:gd name="connsiteY305" fmla="*/ 194237 h 626150"/>
              <a:gd name="connsiteX306" fmla="*/ 1280298 w 1689586"/>
              <a:gd name="connsiteY306" fmla="*/ 295686 h 626150"/>
              <a:gd name="connsiteX307" fmla="*/ 1167570 w 1689586"/>
              <a:gd name="connsiteY307" fmla="*/ 331807 h 626150"/>
              <a:gd name="connsiteX308" fmla="*/ 1080959 w 1689586"/>
              <a:gd name="connsiteY308" fmla="*/ 312807 h 626150"/>
              <a:gd name="connsiteX309" fmla="*/ 1036579 w 1689586"/>
              <a:gd name="connsiteY309" fmla="*/ 260571 h 626150"/>
              <a:gd name="connsiteX310" fmla="*/ 1030939 w 1689586"/>
              <a:gd name="connsiteY310" fmla="*/ 185441 h 626150"/>
              <a:gd name="connsiteX311" fmla="*/ 1143668 w 1689586"/>
              <a:gd name="connsiteY311" fmla="*/ 166441 h 626150"/>
              <a:gd name="connsiteX312" fmla="*/ 1145346 w 1689586"/>
              <a:gd name="connsiteY312" fmla="*/ 229351 h 626150"/>
              <a:gd name="connsiteX313" fmla="*/ 1173411 w 1689586"/>
              <a:gd name="connsiteY313" fmla="*/ 246405 h 626150"/>
              <a:gd name="connsiteX314" fmla="*/ 1197783 w 1689586"/>
              <a:gd name="connsiteY314" fmla="*/ 232238 h 626150"/>
              <a:gd name="connsiteX315" fmla="*/ 1205571 w 1689586"/>
              <a:gd name="connsiteY315" fmla="*/ 185911 h 626150"/>
              <a:gd name="connsiteX316" fmla="*/ 1205638 w 1689586"/>
              <a:gd name="connsiteY316" fmla="*/ 185911 h 626150"/>
              <a:gd name="connsiteX317" fmla="*/ 665494 w 1689586"/>
              <a:gd name="connsiteY317" fmla="*/ 4901 h 626150"/>
              <a:gd name="connsiteX318" fmla="*/ 779163 w 1689586"/>
              <a:gd name="connsiteY318" fmla="*/ 4901 h 626150"/>
              <a:gd name="connsiteX319" fmla="*/ 779163 w 1689586"/>
              <a:gd name="connsiteY319" fmla="*/ 123471 h 626150"/>
              <a:gd name="connsiteX320" fmla="*/ 867452 w 1689586"/>
              <a:gd name="connsiteY320" fmla="*/ 123471 h 626150"/>
              <a:gd name="connsiteX321" fmla="*/ 867452 w 1689586"/>
              <a:gd name="connsiteY321" fmla="*/ 4901 h 626150"/>
              <a:gd name="connsiteX322" fmla="*/ 981188 w 1689586"/>
              <a:gd name="connsiteY322" fmla="*/ 4901 h 626150"/>
              <a:gd name="connsiteX323" fmla="*/ 981188 w 1689586"/>
              <a:gd name="connsiteY323" fmla="*/ 326906 h 626150"/>
              <a:gd name="connsiteX324" fmla="*/ 867452 w 1689586"/>
              <a:gd name="connsiteY324" fmla="*/ 326906 h 626150"/>
              <a:gd name="connsiteX325" fmla="*/ 867452 w 1689586"/>
              <a:gd name="connsiteY325" fmla="*/ 206859 h 626150"/>
              <a:gd name="connsiteX326" fmla="*/ 779163 w 1689586"/>
              <a:gd name="connsiteY326" fmla="*/ 206859 h 626150"/>
              <a:gd name="connsiteX327" fmla="*/ 779163 w 1689586"/>
              <a:gd name="connsiteY327" fmla="*/ 326906 h 626150"/>
              <a:gd name="connsiteX328" fmla="*/ 665494 w 1689586"/>
              <a:gd name="connsiteY328" fmla="*/ 326906 h 626150"/>
              <a:gd name="connsiteX329" fmla="*/ 0 w 1689586"/>
              <a:gd name="connsiteY329" fmla="*/ 4901 h 626150"/>
              <a:gd name="connsiteX330" fmla="*/ 113669 w 1689586"/>
              <a:gd name="connsiteY330" fmla="*/ 4901 h 626150"/>
              <a:gd name="connsiteX331" fmla="*/ 113669 w 1689586"/>
              <a:gd name="connsiteY331" fmla="*/ 243451 h 626150"/>
              <a:gd name="connsiteX332" fmla="*/ 259564 w 1689586"/>
              <a:gd name="connsiteY332" fmla="*/ 243451 h 626150"/>
              <a:gd name="connsiteX333" fmla="*/ 259564 w 1689586"/>
              <a:gd name="connsiteY333" fmla="*/ 326906 h 626150"/>
              <a:gd name="connsiteX334" fmla="*/ 0 w 1689586"/>
              <a:gd name="connsiteY334" fmla="*/ 326906 h 626150"/>
              <a:gd name="connsiteX335" fmla="*/ 451317 w 1689586"/>
              <a:gd name="connsiteY335" fmla="*/ 0 h 626150"/>
              <a:gd name="connsiteX336" fmla="*/ 539136 w 1689586"/>
              <a:gd name="connsiteY336" fmla="*/ 19538 h 626150"/>
              <a:gd name="connsiteX337" fmla="*/ 595265 w 1689586"/>
              <a:gd name="connsiteY337" fmla="*/ 76137 h 626150"/>
              <a:gd name="connsiteX338" fmla="*/ 614803 w 1689586"/>
              <a:gd name="connsiteY338" fmla="*/ 165904 h 626150"/>
              <a:gd name="connsiteX339" fmla="*/ 595265 w 1689586"/>
              <a:gd name="connsiteY339" fmla="*/ 255670 h 626150"/>
              <a:gd name="connsiteX340" fmla="*/ 539136 w 1689586"/>
              <a:gd name="connsiteY340" fmla="*/ 312270 h 626150"/>
              <a:gd name="connsiteX341" fmla="*/ 451317 w 1689586"/>
              <a:gd name="connsiteY341" fmla="*/ 331807 h 626150"/>
              <a:gd name="connsiteX342" fmla="*/ 363766 w 1689586"/>
              <a:gd name="connsiteY342" fmla="*/ 312270 h 626150"/>
              <a:gd name="connsiteX343" fmla="*/ 307166 w 1689586"/>
              <a:gd name="connsiteY343" fmla="*/ 255670 h 626150"/>
              <a:gd name="connsiteX344" fmla="*/ 287427 w 1689586"/>
              <a:gd name="connsiteY344" fmla="*/ 165904 h 626150"/>
              <a:gd name="connsiteX345" fmla="*/ 307166 w 1689586"/>
              <a:gd name="connsiteY345" fmla="*/ 76137 h 626150"/>
              <a:gd name="connsiteX346" fmla="*/ 363766 w 1689586"/>
              <a:gd name="connsiteY346" fmla="*/ 19538 h 626150"/>
              <a:gd name="connsiteX347" fmla="*/ 451317 w 1689586"/>
              <a:gd name="connsiteY347" fmla="*/ 0 h 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689586" h="626150">
                <a:moveTo>
                  <a:pt x="808705" y="532221"/>
                </a:moveTo>
                <a:lnTo>
                  <a:pt x="781647" y="537793"/>
                </a:lnTo>
                <a:cubicBezTo>
                  <a:pt x="775605" y="538935"/>
                  <a:pt x="771106" y="540613"/>
                  <a:pt x="768085" y="542762"/>
                </a:cubicBezTo>
                <a:cubicBezTo>
                  <a:pt x="765064" y="544910"/>
                  <a:pt x="763587" y="548267"/>
                  <a:pt x="763587" y="552229"/>
                </a:cubicBezTo>
                <a:cubicBezTo>
                  <a:pt x="763587" y="556190"/>
                  <a:pt x="765131" y="559413"/>
                  <a:pt x="768219" y="561763"/>
                </a:cubicBezTo>
                <a:cubicBezTo>
                  <a:pt x="771308" y="564112"/>
                  <a:pt x="775403" y="565321"/>
                  <a:pt x="780573" y="565321"/>
                </a:cubicBezTo>
                <a:cubicBezTo>
                  <a:pt x="784132" y="565321"/>
                  <a:pt x="787623" y="564918"/>
                  <a:pt x="790980" y="564045"/>
                </a:cubicBezTo>
                <a:cubicBezTo>
                  <a:pt x="794337" y="563240"/>
                  <a:pt x="797358" y="561830"/>
                  <a:pt x="800111" y="559883"/>
                </a:cubicBezTo>
                <a:cubicBezTo>
                  <a:pt x="802797" y="557936"/>
                  <a:pt x="804945" y="555451"/>
                  <a:pt x="806422" y="552363"/>
                </a:cubicBezTo>
                <a:lnTo>
                  <a:pt x="806422" y="552296"/>
                </a:lnTo>
                <a:cubicBezTo>
                  <a:pt x="807966" y="549207"/>
                  <a:pt x="808705" y="545515"/>
                  <a:pt x="808705" y="541218"/>
                </a:cubicBezTo>
                <a:close/>
                <a:moveTo>
                  <a:pt x="214647" y="532221"/>
                </a:moveTo>
                <a:lnTo>
                  <a:pt x="187589" y="537793"/>
                </a:lnTo>
                <a:cubicBezTo>
                  <a:pt x="181547" y="538935"/>
                  <a:pt x="177048" y="540613"/>
                  <a:pt x="174027" y="542762"/>
                </a:cubicBezTo>
                <a:cubicBezTo>
                  <a:pt x="171006" y="544910"/>
                  <a:pt x="169529" y="548267"/>
                  <a:pt x="169529" y="552229"/>
                </a:cubicBezTo>
                <a:cubicBezTo>
                  <a:pt x="169529" y="556190"/>
                  <a:pt x="171073" y="559413"/>
                  <a:pt x="174161" y="561763"/>
                </a:cubicBezTo>
                <a:cubicBezTo>
                  <a:pt x="177250" y="564112"/>
                  <a:pt x="181346" y="565321"/>
                  <a:pt x="186515" y="565321"/>
                </a:cubicBezTo>
                <a:cubicBezTo>
                  <a:pt x="190073" y="565321"/>
                  <a:pt x="193565" y="564918"/>
                  <a:pt x="196923" y="564045"/>
                </a:cubicBezTo>
                <a:cubicBezTo>
                  <a:pt x="200279" y="563240"/>
                  <a:pt x="203300" y="561830"/>
                  <a:pt x="206053" y="559883"/>
                </a:cubicBezTo>
                <a:cubicBezTo>
                  <a:pt x="208738" y="557936"/>
                  <a:pt x="210887" y="555451"/>
                  <a:pt x="212364" y="552363"/>
                </a:cubicBezTo>
                <a:lnTo>
                  <a:pt x="212364" y="552296"/>
                </a:lnTo>
                <a:cubicBezTo>
                  <a:pt x="213908" y="549207"/>
                  <a:pt x="214647" y="545515"/>
                  <a:pt x="214647" y="541218"/>
                </a:cubicBezTo>
                <a:close/>
                <a:moveTo>
                  <a:pt x="1089217" y="489990"/>
                </a:moveTo>
                <a:cubicBezTo>
                  <a:pt x="1083241" y="489990"/>
                  <a:pt x="1077937" y="491534"/>
                  <a:pt x="1073439" y="494622"/>
                </a:cubicBezTo>
                <a:cubicBezTo>
                  <a:pt x="1068940" y="497711"/>
                  <a:pt x="1065382" y="502008"/>
                  <a:pt x="1062898" y="507513"/>
                </a:cubicBezTo>
                <a:cubicBezTo>
                  <a:pt x="1060414" y="513019"/>
                  <a:pt x="1059138" y="519800"/>
                  <a:pt x="1059138" y="527387"/>
                </a:cubicBezTo>
                <a:cubicBezTo>
                  <a:pt x="1059138" y="534974"/>
                  <a:pt x="1060346" y="541553"/>
                  <a:pt x="1062763" y="547126"/>
                </a:cubicBezTo>
                <a:cubicBezTo>
                  <a:pt x="1065248" y="552699"/>
                  <a:pt x="1068672" y="556996"/>
                  <a:pt x="1073103" y="560017"/>
                </a:cubicBezTo>
                <a:cubicBezTo>
                  <a:pt x="1077534" y="563038"/>
                  <a:pt x="1082771" y="564515"/>
                  <a:pt x="1088814" y="564515"/>
                </a:cubicBezTo>
                <a:cubicBezTo>
                  <a:pt x="1098146" y="564515"/>
                  <a:pt x="1105398" y="561225"/>
                  <a:pt x="1110634" y="554646"/>
                </a:cubicBezTo>
                <a:lnTo>
                  <a:pt x="1110567" y="554646"/>
                </a:lnTo>
                <a:cubicBezTo>
                  <a:pt x="1115804" y="548066"/>
                  <a:pt x="1118423" y="539002"/>
                  <a:pt x="1118423" y="527387"/>
                </a:cubicBezTo>
                <a:cubicBezTo>
                  <a:pt x="1118423" y="515771"/>
                  <a:pt x="1115871" y="506640"/>
                  <a:pt x="1110702" y="499993"/>
                </a:cubicBezTo>
                <a:cubicBezTo>
                  <a:pt x="1105532" y="493347"/>
                  <a:pt x="1098348" y="489990"/>
                  <a:pt x="1089217" y="489990"/>
                </a:cubicBezTo>
                <a:close/>
                <a:moveTo>
                  <a:pt x="1630636" y="473674"/>
                </a:moveTo>
                <a:lnTo>
                  <a:pt x="1653598" y="473674"/>
                </a:lnTo>
                <a:lnTo>
                  <a:pt x="1653598" y="581099"/>
                </a:lnTo>
                <a:lnTo>
                  <a:pt x="1630636" y="581099"/>
                </a:lnTo>
                <a:close/>
                <a:moveTo>
                  <a:pt x="529804" y="473674"/>
                </a:moveTo>
                <a:lnTo>
                  <a:pt x="552766" y="473674"/>
                </a:lnTo>
                <a:lnTo>
                  <a:pt x="552766" y="581099"/>
                </a:lnTo>
                <a:lnTo>
                  <a:pt x="529804" y="581099"/>
                </a:lnTo>
                <a:close/>
                <a:moveTo>
                  <a:pt x="382162" y="473674"/>
                </a:moveTo>
                <a:lnTo>
                  <a:pt x="407340" y="473674"/>
                </a:lnTo>
                <a:lnTo>
                  <a:pt x="437821" y="561091"/>
                </a:lnTo>
                <a:lnTo>
                  <a:pt x="468974" y="473674"/>
                </a:lnTo>
                <a:lnTo>
                  <a:pt x="493078" y="473674"/>
                </a:lnTo>
                <a:lnTo>
                  <a:pt x="450309" y="581099"/>
                </a:lnTo>
                <a:lnTo>
                  <a:pt x="425132" y="581099"/>
                </a:lnTo>
                <a:close/>
                <a:moveTo>
                  <a:pt x="1187242" y="473607"/>
                </a:moveTo>
                <a:lnTo>
                  <a:pt x="1210204" y="473607"/>
                </a:lnTo>
                <a:lnTo>
                  <a:pt x="1210204" y="538733"/>
                </a:lnTo>
                <a:cubicBezTo>
                  <a:pt x="1210204" y="548468"/>
                  <a:pt x="1212285" y="555183"/>
                  <a:pt x="1216448" y="558808"/>
                </a:cubicBezTo>
                <a:cubicBezTo>
                  <a:pt x="1220611" y="562501"/>
                  <a:pt x="1226385" y="564314"/>
                  <a:pt x="1233837" y="564314"/>
                </a:cubicBezTo>
                <a:cubicBezTo>
                  <a:pt x="1237396" y="564314"/>
                  <a:pt x="1240887" y="563709"/>
                  <a:pt x="1244244" y="562501"/>
                </a:cubicBezTo>
                <a:cubicBezTo>
                  <a:pt x="1247601" y="561292"/>
                  <a:pt x="1250622" y="559412"/>
                  <a:pt x="1253375" y="556727"/>
                </a:cubicBezTo>
                <a:cubicBezTo>
                  <a:pt x="1256061" y="554041"/>
                  <a:pt x="1258209" y="550684"/>
                  <a:pt x="1259686" y="546521"/>
                </a:cubicBezTo>
                <a:cubicBezTo>
                  <a:pt x="1261231" y="542359"/>
                  <a:pt x="1261969" y="537457"/>
                  <a:pt x="1261969" y="531885"/>
                </a:cubicBezTo>
                <a:lnTo>
                  <a:pt x="1262103" y="531885"/>
                </a:lnTo>
                <a:lnTo>
                  <a:pt x="1262103" y="473674"/>
                </a:lnTo>
                <a:lnTo>
                  <a:pt x="1285065" y="473674"/>
                </a:lnTo>
                <a:lnTo>
                  <a:pt x="1285065" y="581099"/>
                </a:lnTo>
                <a:lnTo>
                  <a:pt x="1264856" y="581099"/>
                </a:lnTo>
                <a:lnTo>
                  <a:pt x="1263782" y="563709"/>
                </a:lnTo>
                <a:cubicBezTo>
                  <a:pt x="1260022" y="570490"/>
                  <a:pt x="1255054" y="575392"/>
                  <a:pt x="1248743" y="578547"/>
                </a:cubicBezTo>
                <a:cubicBezTo>
                  <a:pt x="1242431" y="581636"/>
                  <a:pt x="1234979" y="583247"/>
                  <a:pt x="1226385" y="583247"/>
                </a:cubicBezTo>
                <a:cubicBezTo>
                  <a:pt x="1219335" y="583247"/>
                  <a:pt x="1212890" y="581904"/>
                  <a:pt x="1206914" y="579353"/>
                </a:cubicBezTo>
                <a:cubicBezTo>
                  <a:pt x="1200939" y="576735"/>
                  <a:pt x="1196172" y="572572"/>
                  <a:pt x="1192613" y="566865"/>
                </a:cubicBezTo>
                <a:cubicBezTo>
                  <a:pt x="1189055" y="561091"/>
                  <a:pt x="1187242" y="553638"/>
                  <a:pt x="1187242" y="544507"/>
                </a:cubicBezTo>
                <a:close/>
                <a:moveTo>
                  <a:pt x="885379" y="473607"/>
                </a:moveTo>
                <a:lnTo>
                  <a:pt x="908341" y="473607"/>
                </a:lnTo>
                <a:lnTo>
                  <a:pt x="908341" y="538733"/>
                </a:lnTo>
                <a:cubicBezTo>
                  <a:pt x="908341" y="548468"/>
                  <a:pt x="910422" y="555115"/>
                  <a:pt x="914585" y="558808"/>
                </a:cubicBezTo>
                <a:cubicBezTo>
                  <a:pt x="918748" y="562501"/>
                  <a:pt x="924522" y="564314"/>
                  <a:pt x="931974" y="564314"/>
                </a:cubicBezTo>
                <a:cubicBezTo>
                  <a:pt x="935533" y="564314"/>
                  <a:pt x="939024" y="563709"/>
                  <a:pt x="942381" y="562501"/>
                </a:cubicBezTo>
                <a:cubicBezTo>
                  <a:pt x="945738" y="561292"/>
                  <a:pt x="948759" y="559412"/>
                  <a:pt x="951512" y="556727"/>
                </a:cubicBezTo>
                <a:cubicBezTo>
                  <a:pt x="954198" y="554041"/>
                  <a:pt x="956346" y="550684"/>
                  <a:pt x="957823" y="546521"/>
                </a:cubicBezTo>
                <a:cubicBezTo>
                  <a:pt x="959368" y="542359"/>
                  <a:pt x="960106" y="537457"/>
                  <a:pt x="960106" y="531885"/>
                </a:cubicBezTo>
                <a:lnTo>
                  <a:pt x="960241" y="531885"/>
                </a:lnTo>
                <a:lnTo>
                  <a:pt x="960241" y="473674"/>
                </a:lnTo>
                <a:lnTo>
                  <a:pt x="983202" y="473674"/>
                </a:lnTo>
                <a:lnTo>
                  <a:pt x="983202" y="581099"/>
                </a:lnTo>
                <a:lnTo>
                  <a:pt x="962993" y="581099"/>
                </a:lnTo>
                <a:lnTo>
                  <a:pt x="961919" y="563709"/>
                </a:lnTo>
                <a:cubicBezTo>
                  <a:pt x="958159" y="570490"/>
                  <a:pt x="953191" y="575392"/>
                  <a:pt x="946880" y="578547"/>
                </a:cubicBezTo>
                <a:cubicBezTo>
                  <a:pt x="940568" y="581636"/>
                  <a:pt x="933116" y="583247"/>
                  <a:pt x="924522" y="583247"/>
                </a:cubicBezTo>
                <a:cubicBezTo>
                  <a:pt x="917472" y="583247"/>
                  <a:pt x="911027" y="581904"/>
                  <a:pt x="905051" y="579353"/>
                </a:cubicBezTo>
                <a:cubicBezTo>
                  <a:pt x="899076" y="576735"/>
                  <a:pt x="894309" y="572572"/>
                  <a:pt x="890750" y="566865"/>
                </a:cubicBezTo>
                <a:cubicBezTo>
                  <a:pt x="887192" y="561091"/>
                  <a:pt x="885379" y="553638"/>
                  <a:pt x="885379" y="544507"/>
                </a:cubicBezTo>
                <a:close/>
                <a:moveTo>
                  <a:pt x="347569" y="471530"/>
                </a:moveTo>
                <a:lnTo>
                  <a:pt x="353963" y="472063"/>
                </a:lnTo>
                <a:cubicBezTo>
                  <a:pt x="356112" y="472399"/>
                  <a:pt x="357924" y="472936"/>
                  <a:pt x="359334" y="473674"/>
                </a:cubicBezTo>
                <a:lnTo>
                  <a:pt x="356112" y="493884"/>
                </a:lnTo>
                <a:cubicBezTo>
                  <a:pt x="354567" y="493279"/>
                  <a:pt x="352822" y="492809"/>
                  <a:pt x="350875" y="492474"/>
                </a:cubicBezTo>
                <a:cubicBezTo>
                  <a:pt x="348928" y="492138"/>
                  <a:pt x="346309" y="491937"/>
                  <a:pt x="343019" y="491937"/>
                </a:cubicBezTo>
                <a:cubicBezTo>
                  <a:pt x="338588" y="491937"/>
                  <a:pt x="334224" y="493145"/>
                  <a:pt x="329927" y="495495"/>
                </a:cubicBezTo>
                <a:cubicBezTo>
                  <a:pt x="325630" y="497845"/>
                  <a:pt x="322139" y="501403"/>
                  <a:pt x="319319" y="506103"/>
                </a:cubicBezTo>
                <a:cubicBezTo>
                  <a:pt x="316566" y="510870"/>
                  <a:pt x="315157" y="516846"/>
                  <a:pt x="315157" y="524164"/>
                </a:cubicBezTo>
                <a:lnTo>
                  <a:pt x="315157" y="581099"/>
                </a:lnTo>
                <a:lnTo>
                  <a:pt x="292194" y="581099"/>
                </a:lnTo>
                <a:lnTo>
                  <a:pt x="292194" y="473674"/>
                </a:lnTo>
                <a:lnTo>
                  <a:pt x="311732" y="473674"/>
                </a:lnTo>
                <a:lnTo>
                  <a:pt x="313880" y="493011"/>
                </a:lnTo>
                <a:cubicBezTo>
                  <a:pt x="316700" y="486028"/>
                  <a:pt x="320997" y="480657"/>
                  <a:pt x="326637" y="477032"/>
                </a:cubicBezTo>
                <a:close/>
                <a:moveTo>
                  <a:pt x="1094454" y="471526"/>
                </a:moveTo>
                <a:cubicBezTo>
                  <a:pt x="1103182" y="471526"/>
                  <a:pt x="1111105" y="473742"/>
                  <a:pt x="1118288" y="478173"/>
                </a:cubicBezTo>
                <a:lnTo>
                  <a:pt x="1118221" y="478173"/>
                </a:lnTo>
                <a:cubicBezTo>
                  <a:pt x="1125405" y="482604"/>
                  <a:pt x="1131045" y="488915"/>
                  <a:pt x="1135208" y="497174"/>
                </a:cubicBezTo>
                <a:cubicBezTo>
                  <a:pt x="1139371" y="505365"/>
                  <a:pt x="1141452" y="515369"/>
                  <a:pt x="1141452" y="527118"/>
                </a:cubicBezTo>
                <a:cubicBezTo>
                  <a:pt x="1141452" y="538868"/>
                  <a:pt x="1139371" y="548939"/>
                  <a:pt x="1135141" y="557331"/>
                </a:cubicBezTo>
                <a:cubicBezTo>
                  <a:pt x="1130911" y="565657"/>
                  <a:pt x="1125204" y="572102"/>
                  <a:pt x="1117953" y="576533"/>
                </a:cubicBezTo>
                <a:cubicBezTo>
                  <a:pt x="1110702" y="580965"/>
                  <a:pt x="1102980" y="583180"/>
                  <a:pt x="1093782" y="583180"/>
                </a:cubicBezTo>
                <a:cubicBezTo>
                  <a:pt x="1084584" y="583180"/>
                  <a:pt x="1076796" y="580830"/>
                  <a:pt x="1070350" y="575996"/>
                </a:cubicBezTo>
                <a:cubicBezTo>
                  <a:pt x="1065650" y="572438"/>
                  <a:pt x="1061958" y="568208"/>
                  <a:pt x="1059205" y="563240"/>
                </a:cubicBezTo>
                <a:lnTo>
                  <a:pt x="1059205" y="626150"/>
                </a:lnTo>
                <a:lnTo>
                  <a:pt x="1036243" y="626150"/>
                </a:lnTo>
                <a:lnTo>
                  <a:pt x="1036243" y="473607"/>
                </a:lnTo>
                <a:lnTo>
                  <a:pt x="1056654" y="473607"/>
                </a:lnTo>
                <a:lnTo>
                  <a:pt x="1057795" y="494085"/>
                </a:lnTo>
                <a:cubicBezTo>
                  <a:pt x="1059339" y="490930"/>
                  <a:pt x="1061085" y="487908"/>
                  <a:pt x="1063301" y="485223"/>
                </a:cubicBezTo>
                <a:cubicBezTo>
                  <a:pt x="1066859" y="480926"/>
                  <a:pt x="1071357" y="477569"/>
                  <a:pt x="1076729" y="475152"/>
                </a:cubicBezTo>
                <a:cubicBezTo>
                  <a:pt x="1082100" y="472735"/>
                  <a:pt x="1088008" y="471526"/>
                  <a:pt x="1094454" y="471526"/>
                </a:cubicBezTo>
                <a:close/>
                <a:moveTo>
                  <a:pt x="787421" y="471526"/>
                </a:moveTo>
                <a:cubicBezTo>
                  <a:pt x="796015" y="471526"/>
                  <a:pt x="803602" y="472869"/>
                  <a:pt x="810182" y="475689"/>
                </a:cubicBezTo>
                <a:cubicBezTo>
                  <a:pt x="816762" y="478441"/>
                  <a:pt x="821931" y="482671"/>
                  <a:pt x="825758" y="488244"/>
                </a:cubicBezTo>
                <a:cubicBezTo>
                  <a:pt x="829585" y="493817"/>
                  <a:pt x="831465" y="501001"/>
                  <a:pt x="831465" y="509729"/>
                </a:cubicBezTo>
                <a:lnTo>
                  <a:pt x="831465" y="557667"/>
                </a:lnTo>
                <a:lnTo>
                  <a:pt x="831465" y="557734"/>
                </a:lnTo>
                <a:cubicBezTo>
                  <a:pt x="831465" y="562971"/>
                  <a:pt x="834084" y="565657"/>
                  <a:pt x="839388" y="565657"/>
                </a:cubicBezTo>
                <a:cubicBezTo>
                  <a:pt x="841939" y="565657"/>
                  <a:pt x="844491" y="565321"/>
                  <a:pt x="846908" y="564582"/>
                </a:cubicBezTo>
                <a:lnTo>
                  <a:pt x="845632" y="580495"/>
                </a:lnTo>
                <a:cubicBezTo>
                  <a:pt x="842275" y="582039"/>
                  <a:pt x="838179" y="582845"/>
                  <a:pt x="833144" y="582845"/>
                </a:cubicBezTo>
                <a:cubicBezTo>
                  <a:pt x="828578" y="582845"/>
                  <a:pt x="824416" y="581972"/>
                  <a:pt x="820790" y="580360"/>
                </a:cubicBezTo>
                <a:cubicBezTo>
                  <a:pt x="817165" y="578749"/>
                  <a:pt x="814278" y="576198"/>
                  <a:pt x="812196" y="572841"/>
                </a:cubicBezTo>
                <a:cubicBezTo>
                  <a:pt x="811256" y="571296"/>
                  <a:pt x="810518" y="569484"/>
                  <a:pt x="809981" y="567537"/>
                </a:cubicBezTo>
                <a:cubicBezTo>
                  <a:pt x="808839" y="569282"/>
                  <a:pt x="807496" y="570961"/>
                  <a:pt x="805885" y="572438"/>
                </a:cubicBezTo>
                <a:cubicBezTo>
                  <a:pt x="801857" y="576131"/>
                  <a:pt x="797224" y="578816"/>
                  <a:pt x="791920" y="580629"/>
                </a:cubicBezTo>
                <a:cubicBezTo>
                  <a:pt x="786616" y="582442"/>
                  <a:pt x="781244" y="583315"/>
                  <a:pt x="775806" y="583315"/>
                </a:cubicBezTo>
                <a:cubicBezTo>
                  <a:pt x="769092" y="583315"/>
                  <a:pt x="763049" y="582240"/>
                  <a:pt x="757678" y="580092"/>
                </a:cubicBezTo>
                <a:cubicBezTo>
                  <a:pt x="752307" y="577943"/>
                  <a:pt x="748077" y="574653"/>
                  <a:pt x="744989" y="570289"/>
                </a:cubicBezTo>
                <a:cubicBezTo>
                  <a:pt x="741900" y="565925"/>
                  <a:pt x="740356" y="560487"/>
                  <a:pt x="740356" y="554041"/>
                </a:cubicBezTo>
                <a:cubicBezTo>
                  <a:pt x="740356" y="546052"/>
                  <a:pt x="742975" y="539472"/>
                  <a:pt x="748211" y="534302"/>
                </a:cubicBezTo>
                <a:cubicBezTo>
                  <a:pt x="753448" y="529132"/>
                  <a:pt x="760834" y="525641"/>
                  <a:pt x="770435" y="523761"/>
                </a:cubicBezTo>
                <a:lnTo>
                  <a:pt x="808705" y="516241"/>
                </a:lnTo>
                <a:lnTo>
                  <a:pt x="808705" y="512146"/>
                </a:lnTo>
                <a:cubicBezTo>
                  <a:pt x="808705" y="504962"/>
                  <a:pt x="806758" y="499456"/>
                  <a:pt x="802797" y="495495"/>
                </a:cubicBezTo>
                <a:cubicBezTo>
                  <a:pt x="798835" y="491534"/>
                  <a:pt x="793397" y="489587"/>
                  <a:pt x="786549" y="489587"/>
                </a:cubicBezTo>
                <a:cubicBezTo>
                  <a:pt x="780103" y="489587"/>
                  <a:pt x="774598" y="491064"/>
                  <a:pt x="770032" y="494085"/>
                </a:cubicBezTo>
                <a:cubicBezTo>
                  <a:pt x="765467" y="497106"/>
                  <a:pt x="762110" y="502008"/>
                  <a:pt x="759961" y="508722"/>
                </a:cubicBezTo>
                <a:lnTo>
                  <a:pt x="740625" y="500531"/>
                </a:lnTo>
                <a:cubicBezTo>
                  <a:pt x="743310" y="491735"/>
                  <a:pt x="748681" y="484753"/>
                  <a:pt x="756604" y="479449"/>
                </a:cubicBezTo>
                <a:cubicBezTo>
                  <a:pt x="764527" y="474212"/>
                  <a:pt x="774799" y="471526"/>
                  <a:pt x="787421" y="471526"/>
                </a:cubicBezTo>
                <a:close/>
                <a:moveTo>
                  <a:pt x="347518" y="471526"/>
                </a:moveTo>
                <a:lnTo>
                  <a:pt x="347585" y="471526"/>
                </a:lnTo>
                <a:lnTo>
                  <a:pt x="347569" y="471530"/>
                </a:lnTo>
                <a:close/>
                <a:moveTo>
                  <a:pt x="193363" y="471526"/>
                </a:moveTo>
                <a:cubicBezTo>
                  <a:pt x="201957" y="471526"/>
                  <a:pt x="209544" y="472869"/>
                  <a:pt x="216124" y="475689"/>
                </a:cubicBezTo>
                <a:cubicBezTo>
                  <a:pt x="222704" y="478441"/>
                  <a:pt x="227873" y="482671"/>
                  <a:pt x="231700" y="488244"/>
                </a:cubicBezTo>
                <a:cubicBezTo>
                  <a:pt x="235527" y="493817"/>
                  <a:pt x="237407" y="501001"/>
                  <a:pt x="237407" y="509729"/>
                </a:cubicBezTo>
                <a:lnTo>
                  <a:pt x="237407" y="557667"/>
                </a:lnTo>
                <a:lnTo>
                  <a:pt x="237407" y="557734"/>
                </a:lnTo>
                <a:cubicBezTo>
                  <a:pt x="237407" y="562971"/>
                  <a:pt x="240026" y="565657"/>
                  <a:pt x="245330" y="565657"/>
                </a:cubicBezTo>
                <a:cubicBezTo>
                  <a:pt x="247881" y="565657"/>
                  <a:pt x="250433" y="565321"/>
                  <a:pt x="252850" y="564582"/>
                </a:cubicBezTo>
                <a:lnTo>
                  <a:pt x="251574" y="580495"/>
                </a:lnTo>
                <a:cubicBezTo>
                  <a:pt x="248284" y="582039"/>
                  <a:pt x="244121" y="582845"/>
                  <a:pt x="239086" y="582845"/>
                </a:cubicBezTo>
                <a:cubicBezTo>
                  <a:pt x="234520" y="582845"/>
                  <a:pt x="230358" y="581972"/>
                  <a:pt x="226732" y="580360"/>
                </a:cubicBezTo>
                <a:cubicBezTo>
                  <a:pt x="223107" y="578749"/>
                  <a:pt x="220219" y="576198"/>
                  <a:pt x="218138" y="572841"/>
                </a:cubicBezTo>
                <a:cubicBezTo>
                  <a:pt x="217198" y="571296"/>
                  <a:pt x="216461" y="569484"/>
                  <a:pt x="215923" y="567537"/>
                </a:cubicBezTo>
                <a:cubicBezTo>
                  <a:pt x="214781" y="569282"/>
                  <a:pt x="213438" y="570961"/>
                  <a:pt x="211827" y="572438"/>
                </a:cubicBezTo>
                <a:cubicBezTo>
                  <a:pt x="207799" y="576131"/>
                  <a:pt x="203166" y="578816"/>
                  <a:pt x="197862" y="580629"/>
                </a:cubicBezTo>
                <a:cubicBezTo>
                  <a:pt x="192559" y="582442"/>
                  <a:pt x="187187" y="583315"/>
                  <a:pt x="181748" y="583315"/>
                </a:cubicBezTo>
                <a:cubicBezTo>
                  <a:pt x="175034" y="583315"/>
                  <a:pt x="168991" y="582240"/>
                  <a:pt x="163620" y="580092"/>
                </a:cubicBezTo>
                <a:cubicBezTo>
                  <a:pt x="158249" y="577943"/>
                  <a:pt x="154019" y="574653"/>
                  <a:pt x="150931" y="570289"/>
                </a:cubicBezTo>
                <a:cubicBezTo>
                  <a:pt x="147842" y="565925"/>
                  <a:pt x="146298" y="560487"/>
                  <a:pt x="146298" y="554041"/>
                </a:cubicBezTo>
                <a:cubicBezTo>
                  <a:pt x="146298" y="546052"/>
                  <a:pt x="148916" y="539472"/>
                  <a:pt x="154153" y="534302"/>
                </a:cubicBezTo>
                <a:cubicBezTo>
                  <a:pt x="159391" y="529132"/>
                  <a:pt x="166776" y="525641"/>
                  <a:pt x="176377" y="523761"/>
                </a:cubicBezTo>
                <a:lnTo>
                  <a:pt x="214647" y="516241"/>
                </a:lnTo>
                <a:lnTo>
                  <a:pt x="214647" y="512146"/>
                </a:lnTo>
                <a:cubicBezTo>
                  <a:pt x="214647" y="504962"/>
                  <a:pt x="212700" y="499456"/>
                  <a:pt x="208738" y="495495"/>
                </a:cubicBezTo>
                <a:cubicBezTo>
                  <a:pt x="204777" y="491534"/>
                  <a:pt x="199339" y="489587"/>
                  <a:pt x="192491" y="489587"/>
                </a:cubicBezTo>
                <a:cubicBezTo>
                  <a:pt x="186045" y="489587"/>
                  <a:pt x="180540" y="491064"/>
                  <a:pt x="175974" y="494085"/>
                </a:cubicBezTo>
                <a:cubicBezTo>
                  <a:pt x="171408" y="497106"/>
                  <a:pt x="168051" y="502008"/>
                  <a:pt x="165904" y="508722"/>
                </a:cubicBezTo>
                <a:lnTo>
                  <a:pt x="146567" y="500531"/>
                </a:lnTo>
                <a:cubicBezTo>
                  <a:pt x="149252" y="491735"/>
                  <a:pt x="154623" y="484753"/>
                  <a:pt x="162546" y="479449"/>
                </a:cubicBezTo>
                <a:cubicBezTo>
                  <a:pt x="170470" y="474212"/>
                  <a:pt x="180741" y="471526"/>
                  <a:pt x="193363" y="471526"/>
                </a:cubicBezTo>
                <a:close/>
                <a:moveTo>
                  <a:pt x="1395847" y="471459"/>
                </a:moveTo>
                <a:cubicBezTo>
                  <a:pt x="1403434" y="471459"/>
                  <a:pt x="1410282" y="472936"/>
                  <a:pt x="1416392" y="475890"/>
                </a:cubicBezTo>
                <a:cubicBezTo>
                  <a:pt x="1422502" y="478844"/>
                  <a:pt x="1427336" y="483209"/>
                  <a:pt x="1430894" y="489117"/>
                </a:cubicBezTo>
                <a:cubicBezTo>
                  <a:pt x="1434453" y="495025"/>
                  <a:pt x="1436265" y="502478"/>
                  <a:pt x="1436265" y="511475"/>
                </a:cubicBezTo>
                <a:lnTo>
                  <a:pt x="1436265" y="581099"/>
                </a:lnTo>
                <a:lnTo>
                  <a:pt x="1413303" y="581099"/>
                </a:lnTo>
                <a:lnTo>
                  <a:pt x="1413303" y="518591"/>
                </a:lnTo>
                <a:cubicBezTo>
                  <a:pt x="1413303" y="507983"/>
                  <a:pt x="1411088" y="500665"/>
                  <a:pt x="1406724" y="496569"/>
                </a:cubicBezTo>
                <a:cubicBezTo>
                  <a:pt x="1402359" y="492474"/>
                  <a:pt x="1396854" y="490460"/>
                  <a:pt x="1390274" y="490460"/>
                </a:cubicBezTo>
                <a:cubicBezTo>
                  <a:pt x="1385507" y="490460"/>
                  <a:pt x="1380942" y="491601"/>
                  <a:pt x="1376510" y="493817"/>
                </a:cubicBezTo>
                <a:cubicBezTo>
                  <a:pt x="1372079" y="496032"/>
                  <a:pt x="1368386" y="499591"/>
                  <a:pt x="1365432" y="504425"/>
                </a:cubicBezTo>
                <a:cubicBezTo>
                  <a:pt x="1362478" y="509259"/>
                  <a:pt x="1361001" y="515772"/>
                  <a:pt x="1361001" y="523963"/>
                </a:cubicBezTo>
                <a:lnTo>
                  <a:pt x="1361001" y="581099"/>
                </a:lnTo>
                <a:lnTo>
                  <a:pt x="1338039" y="581099"/>
                </a:lnTo>
                <a:lnTo>
                  <a:pt x="1338039" y="473675"/>
                </a:lnTo>
                <a:lnTo>
                  <a:pt x="1358450" y="473675"/>
                </a:lnTo>
                <a:lnTo>
                  <a:pt x="1359457" y="492474"/>
                </a:lnTo>
                <a:cubicBezTo>
                  <a:pt x="1361135" y="488983"/>
                  <a:pt x="1363217" y="485827"/>
                  <a:pt x="1365634" y="483209"/>
                </a:cubicBezTo>
                <a:cubicBezTo>
                  <a:pt x="1369461" y="479113"/>
                  <a:pt x="1373959" y="476159"/>
                  <a:pt x="1379196" y="474279"/>
                </a:cubicBezTo>
                <a:cubicBezTo>
                  <a:pt x="1384433" y="472399"/>
                  <a:pt x="1389939" y="471459"/>
                  <a:pt x="1395847" y="471459"/>
                </a:cubicBezTo>
                <a:close/>
                <a:moveTo>
                  <a:pt x="78285" y="439299"/>
                </a:moveTo>
                <a:lnTo>
                  <a:pt x="101516" y="439299"/>
                </a:lnTo>
                <a:lnTo>
                  <a:pt x="101516" y="530811"/>
                </a:lnTo>
                <a:cubicBezTo>
                  <a:pt x="101516" y="547261"/>
                  <a:pt x="96950" y="560084"/>
                  <a:pt x="87886" y="569350"/>
                </a:cubicBezTo>
                <a:cubicBezTo>
                  <a:pt x="78755" y="578548"/>
                  <a:pt x="66133" y="583181"/>
                  <a:pt x="49952" y="583181"/>
                </a:cubicBezTo>
                <a:cubicBezTo>
                  <a:pt x="38404" y="583181"/>
                  <a:pt x="28937" y="581032"/>
                  <a:pt x="21619" y="576735"/>
                </a:cubicBezTo>
                <a:cubicBezTo>
                  <a:pt x="14300" y="572438"/>
                  <a:pt x="9265" y="566396"/>
                  <a:pt x="6378" y="558607"/>
                </a:cubicBezTo>
                <a:cubicBezTo>
                  <a:pt x="3558" y="550819"/>
                  <a:pt x="3021" y="541755"/>
                  <a:pt x="4901" y="531416"/>
                </a:cubicBezTo>
                <a:lnTo>
                  <a:pt x="27057" y="527320"/>
                </a:lnTo>
                <a:cubicBezTo>
                  <a:pt x="25378" y="539674"/>
                  <a:pt x="26318" y="548738"/>
                  <a:pt x="29877" y="554512"/>
                </a:cubicBezTo>
                <a:cubicBezTo>
                  <a:pt x="33502" y="560353"/>
                  <a:pt x="40216" y="563240"/>
                  <a:pt x="50086" y="563240"/>
                </a:cubicBezTo>
                <a:cubicBezTo>
                  <a:pt x="60829" y="563240"/>
                  <a:pt x="68214" y="560152"/>
                  <a:pt x="72310" y="553908"/>
                </a:cubicBezTo>
                <a:cubicBezTo>
                  <a:pt x="76405" y="547663"/>
                  <a:pt x="78419" y="538532"/>
                  <a:pt x="78419" y="526514"/>
                </a:cubicBezTo>
                <a:lnTo>
                  <a:pt x="78285" y="526514"/>
                </a:lnTo>
                <a:close/>
                <a:moveTo>
                  <a:pt x="215721" y="430705"/>
                </a:moveTo>
                <a:cubicBezTo>
                  <a:pt x="220018" y="430705"/>
                  <a:pt x="223442" y="431914"/>
                  <a:pt x="225927" y="434331"/>
                </a:cubicBezTo>
                <a:cubicBezTo>
                  <a:pt x="228411" y="436748"/>
                  <a:pt x="229686" y="440172"/>
                  <a:pt x="229686" y="444200"/>
                </a:cubicBezTo>
                <a:cubicBezTo>
                  <a:pt x="229686" y="448229"/>
                  <a:pt x="228411" y="451518"/>
                  <a:pt x="225927" y="454003"/>
                </a:cubicBezTo>
                <a:cubicBezTo>
                  <a:pt x="223442" y="456487"/>
                  <a:pt x="220018" y="457763"/>
                  <a:pt x="215721" y="457763"/>
                </a:cubicBezTo>
                <a:cubicBezTo>
                  <a:pt x="211424" y="457763"/>
                  <a:pt x="208000" y="456487"/>
                  <a:pt x="205517" y="454003"/>
                </a:cubicBezTo>
                <a:cubicBezTo>
                  <a:pt x="203032" y="451451"/>
                  <a:pt x="201756" y="448363"/>
                  <a:pt x="201756" y="444200"/>
                </a:cubicBezTo>
                <a:cubicBezTo>
                  <a:pt x="201756" y="440038"/>
                  <a:pt x="203032" y="436748"/>
                  <a:pt x="205517" y="434331"/>
                </a:cubicBezTo>
                <a:cubicBezTo>
                  <a:pt x="208000" y="431914"/>
                  <a:pt x="211424" y="430705"/>
                  <a:pt x="215721" y="430705"/>
                </a:cubicBezTo>
                <a:close/>
                <a:moveTo>
                  <a:pt x="172281" y="430705"/>
                </a:moveTo>
                <a:cubicBezTo>
                  <a:pt x="176578" y="430705"/>
                  <a:pt x="180002" y="431914"/>
                  <a:pt x="182487" y="434331"/>
                </a:cubicBezTo>
                <a:cubicBezTo>
                  <a:pt x="184971" y="436748"/>
                  <a:pt x="186246" y="440172"/>
                  <a:pt x="186246" y="444200"/>
                </a:cubicBezTo>
                <a:cubicBezTo>
                  <a:pt x="186246" y="448229"/>
                  <a:pt x="184971" y="451518"/>
                  <a:pt x="182487" y="454003"/>
                </a:cubicBezTo>
                <a:cubicBezTo>
                  <a:pt x="180002" y="456487"/>
                  <a:pt x="176377" y="457763"/>
                  <a:pt x="172281" y="457763"/>
                </a:cubicBezTo>
                <a:cubicBezTo>
                  <a:pt x="168186" y="457763"/>
                  <a:pt x="164761" y="456487"/>
                  <a:pt x="162210" y="454003"/>
                </a:cubicBezTo>
                <a:cubicBezTo>
                  <a:pt x="159592" y="451451"/>
                  <a:pt x="158316" y="448363"/>
                  <a:pt x="158316" y="444200"/>
                </a:cubicBezTo>
                <a:cubicBezTo>
                  <a:pt x="158316" y="440038"/>
                  <a:pt x="159659" y="436748"/>
                  <a:pt x="162210" y="434331"/>
                </a:cubicBezTo>
                <a:cubicBezTo>
                  <a:pt x="164761" y="431914"/>
                  <a:pt x="167984" y="430705"/>
                  <a:pt x="172281" y="430705"/>
                </a:cubicBezTo>
                <a:close/>
                <a:moveTo>
                  <a:pt x="1642251" y="427012"/>
                </a:moveTo>
                <a:cubicBezTo>
                  <a:pt x="1647085" y="427012"/>
                  <a:pt x="1650912" y="428221"/>
                  <a:pt x="1653531" y="430638"/>
                </a:cubicBezTo>
                <a:cubicBezTo>
                  <a:pt x="1656149" y="433122"/>
                  <a:pt x="1657492" y="436613"/>
                  <a:pt x="1657492" y="441179"/>
                </a:cubicBezTo>
                <a:cubicBezTo>
                  <a:pt x="1657492" y="445744"/>
                  <a:pt x="1656216" y="449303"/>
                  <a:pt x="1653531" y="451787"/>
                </a:cubicBezTo>
                <a:cubicBezTo>
                  <a:pt x="1650912" y="454271"/>
                  <a:pt x="1647287" y="455547"/>
                  <a:pt x="1642251" y="455547"/>
                </a:cubicBezTo>
                <a:cubicBezTo>
                  <a:pt x="1637216" y="455547"/>
                  <a:pt x="1633389" y="454271"/>
                  <a:pt x="1630770" y="451787"/>
                </a:cubicBezTo>
                <a:cubicBezTo>
                  <a:pt x="1628152" y="449303"/>
                  <a:pt x="1626809" y="445744"/>
                  <a:pt x="1626809" y="441179"/>
                </a:cubicBezTo>
                <a:cubicBezTo>
                  <a:pt x="1626809" y="436613"/>
                  <a:pt x="1628085" y="433055"/>
                  <a:pt x="1630770" y="430638"/>
                </a:cubicBezTo>
                <a:cubicBezTo>
                  <a:pt x="1633389" y="428221"/>
                  <a:pt x="1637216" y="427012"/>
                  <a:pt x="1642251" y="427012"/>
                </a:cubicBezTo>
                <a:close/>
                <a:moveTo>
                  <a:pt x="541419" y="427012"/>
                </a:moveTo>
                <a:cubicBezTo>
                  <a:pt x="546321" y="427012"/>
                  <a:pt x="550080" y="428221"/>
                  <a:pt x="552699" y="430638"/>
                </a:cubicBezTo>
                <a:cubicBezTo>
                  <a:pt x="555317" y="433122"/>
                  <a:pt x="556660" y="436613"/>
                  <a:pt x="556660" y="441179"/>
                </a:cubicBezTo>
                <a:cubicBezTo>
                  <a:pt x="556660" y="445744"/>
                  <a:pt x="555317" y="449303"/>
                  <a:pt x="552699" y="451787"/>
                </a:cubicBezTo>
                <a:cubicBezTo>
                  <a:pt x="550080" y="454271"/>
                  <a:pt x="546455" y="455547"/>
                  <a:pt x="541419" y="455547"/>
                </a:cubicBezTo>
                <a:cubicBezTo>
                  <a:pt x="536384" y="455547"/>
                  <a:pt x="532557" y="454271"/>
                  <a:pt x="529938" y="451787"/>
                </a:cubicBezTo>
                <a:cubicBezTo>
                  <a:pt x="527320" y="449303"/>
                  <a:pt x="525977" y="445744"/>
                  <a:pt x="525977" y="441179"/>
                </a:cubicBezTo>
                <a:cubicBezTo>
                  <a:pt x="525977" y="436613"/>
                  <a:pt x="527253" y="433055"/>
                  <a:pt x="529938" y="430638"/>
                </a:cubicBezTo>
                <a:cubicBezTo>
                  <a:pt x="532557" y="428221"/>
                  <a:pt x="536384" y="427012"/>
                  <a:pt x="541419" y="427012"/>
                </a:cubicBezTo>
                <a:close/>
                <a:moveTo>
                  <a:pt x="1488232" y="425333"/>
                </a:moveTo>
                <a:lnTo>
                  <a:pt x="1511194" y="425333"/>
                </a:lnTo>
                <a:lnTo>
                  <a:pt x="1511194" y="526245"/>
                </a:lnTo>
                <a:lnTo>
                  <a:pt x="1562355" y="473674"/>
                </a:lnTo>
                <a:lnTo>
                  <a:pt x="1589614" y="473674"/>
                </a:lnTo>
                <a:lnTo>
                  <a:pt x="1548524" y="515704"/>
                </a:lnTo>
                <a:lnTo>
                  <a:pt x="1592232" y="581099"/>
                </a:lnTo>
                <a:lnTo>
                  <a:pt x="1565578" y="581099"/>
                </a:lnTo>
                <a:lnTo>
                  <a:pt x="1532410" y="530609"/>
                </a:lnTo>
                <a:lnTo>
                  <a:pt x="1511194" y="552631"/>
                </a:lnTo>
                <a:lnTo>
                  <a:pt x="1511194" y="581099"/>
                </a:lnTo>
                <a:lnTo>
                  <a:pt x="1488232" y="581099"/>
                </a:lnTo>
                <a:close/>
                <a:moveTo>
                  <a:pt x="605874" y="425333"/>
                </a:moveTo>
                <a:lnTo>
                  <a:pt x="628836" y="425333"/>
                </a:lnTo>
                <a:lnTo>
                  <a:pt x="628836" y="526245"/>
                </a:lnTo>
                <a:lnTo>
                  <a:pt x="679997" y="473674"/>
                </a:lnTo>
                <a:lnTo>
                  <a:pt x="707256" y="473674"/>
                </a:lnTo>
                <a:lnTo>
                  <a:pt x="666099" y="515704"/>
                </a:lnTo>
                <a:lnTo>
                  <a:pt x="709807" y="581099"/>
                </a:lnTo>
                <a:lnTo>
                  <a:pt x="683220" y="581099"/>
                </a:lnTo>
                <a:lnTo>
                  <a:pt x="650052" y="530609"/>
                </a:lnTo>
                <a:lnTo>
                  <a:pt x="628836" y="552631"/>
                </a:lnTo>
                <a:lnTo>
                  <a:pt x="628836" y="581099"/>
                </a:lnTo>
                <a:lnTo>
                  <a:pt x="605874" y="581099"/>
                </a:lnTo>
                <a:close/>
                <a:moveTo>
                  <a:pt x="451317" y="85402"/>
                </a:moveTo>
                <a:cubicBezTo>
                  <a:pt x="440238" y="85402"/>
                  <a:pt x="431242" y="88222"/>
                  <a:pt x="424259" y="93929"/>
                </a:cubicBezTo>
                <a:cubicBezTo>
                  <a:pt x="417209" y="99636"/>
                  <a:pt x="412039" y="108364"/>
                  <a:pt x="408615" y="120047"/>
                </a:cubicBezTo>
                <a:cubicBezTo>
                  <a:pt x="405258" y="131729"/>
                  <a:pt x="403513" y="147373"/>
                  <a:pt x="403513" y="165904"/>
                </a:cubicBezTo>
                <a:cubicBezTo>
                  <a:pt x="403513" y="184434"/>
                  <a:pt x="405191" y="199608"/>
                  <a:pt x="408615" y="211492"/>
                </a:cubicBezTo>
                <a:cubicBezTo>
                  <a:pt x="412039" y="223376"/>
                  <a:pt x="417276" y="232104"/>
                  <a:pt x="424259" y="237811"/>
                </a:cubicBezTo>
                <a:cubicBezTo>
                  <a:pt x="431242" y="243518"/>
                  <a:pt x="440306" y="246338"/>
                  <a:pt x="451317" y="246338"/>
                </a:cubicBezTo>
                <a:cubicBezTo>
                  <a:pt x="462328" y="246338"/>
                  <a:pt x="471391" y="243518"/>
                  <a:pt x="478374" y="237811"/>
                </a:cubicBezTo>
                <a:cubicBezTo>
                  <a:pt x="485357" y="232171"/>
                  <a:pt x="490526" y="223376"/>
                  <a:pt x="493749" y="211492"/>
                </a:cubicBezTo>
                <a:cubicBezTo>
                  <a:pt x="497039" y="199675"/>
                  <a:pt x="498650" y="184770"/>
                  <a:pt x="498650" y="165904"/>
                </a:cubicBezTo>
                <a:cubicBezTo>
                  <a:pt x="498650" y="147037"/>
                  <a:pt x="496972" y="131729"/>
                  <a:pt x="493749" y="120047"/>
                </a:cubicBezTo>
                <a:cubicBezTo>
                  <a:pt x="490459" y="108297"/>
                  <a:pt x="485357" y="99636"/>
                  <a:pt x="478374" y="93929"/>
                </a:cubicBezTo>
                <a:cubicBezTo>
                  <a:pt x="471391" y="88222"/>
                  <a:pt x="462395" y="85402"/>
                  <a:pt x="451317" y="85402"/>
                </a:cubicBezTo>
                <a:close/>
                <a:moveTo>
                  <a:pt x="1515894" y="82918"/>
                </a:moveTo>
                <a:lnTo>
                  <a:pt x="1489038" y="194640"/>
                </a:lnTo>
                <a:lnTo>
                  <a:pt x="1542213" y="194640"/>
                </a:lnTo>
                <a:close/>
                <a:moveTo>
                  <a:pt x="1448082" y="4901"/>
                </a:moveTo>
                <a:lnTo>
                  <a:pt x="1584713" y="4901"/>
                </a:lnTo>
                <a:lnTo>
                  <a:pt x="1689586" y="326906"/>
                </a:lnTo>
                <a:lnTo>
                  <a:pt x="1573433" y="326906"/>
                </a:lnTo>
                <a:lnTo>
                  <a:pt x="1558797" y="265405"/>
                </a:lnTo>
                <a:lnTo>
                  <a:pt x="1471984" y="265405"/>
                </a:lnTo>
                <a:lnTo>
                  <a:pt x="1456878" y="326906"/>
                </a:lnTo>
                <a:lnTo>
                  <a:pt x="1343679" y="326906"/>
                </a:lnTo>
                <a:close/>
                <a:moveTo>
                  <a:pt x="1205638" y="4901"/>
                </a:moveTo>
                <a:lnTo>
                  <a:pt x="1319307" y="4901"/>
                </a:lnTo>
                <a:lnTo>
                  <a:pt x="1319307" y="194237"/>
                </a:lnTo>
                <a:cubicBezTo>
                  <a:pt x="1319307" y="237811"/>
                  <a:pt x="1306349" y="271650"/>
                  <a:pt x="1280298" y="295686"/>
                </a:cubicBezTo>
                <a:cubicBezTo>
                  <a:pt x="1254248" y="319789"/>
                  <a:pt x="1216717" y="331807"/>
                  <a:pt x="1167570" y="331807"/>
                </a:cubicBezTo>
                <a:cubicBezTo>
                  <a:pt x="1131448" y="331807"/>
                  <a:pt x="1102578" y="325496"/>
                  <a:pt x="1080959" y="312807"/>
                </a:cubicBezTo>
                <a:cubicBezTo>
                  <a:pt x="1059340" y="300117"/>
                  <a:pt x="1044569" y="282661"/>
                  <a:pt x="1036579" y="260571"/>
                </a:cubicBezTo>
                <a:cubicBezTo>
                  <a:pt x="1028589" y="238482"/>
                  <a:pt x="1026709" y="213439"/>
                  <a:pt x="1030939" y="185441"/>
                </a:cubicBezTo>
                <a:lnTo>
                  <a:pt x="1143668" y="166441"/>
                </a:lnTo>
                <a:cubicBezTo>
                  <a:pt x="1139438" y="196989"/>
                  <a:pt x="1139975" y="217937"/>
                  <a:pt x="1145346" y="229351"/>
                </a:cubicBezTo>
                <a:cubicBezTo>
                  <a:pt x="1150718" y="240698"/>
                  <a:pt x="1160050" y="246405"/>
                  <a:pt x="1173411" y="246405"/>
                </a:cubicBezTo>
                <a:cubicBezTo>
                  <a:pt x="1184422" y="246405"/>
                  <a:pt x="1192546" y="241705"/>
                  <a:pt x="1197783" y="232238"/>
                </a:cubicBezTo>
                <a:cubicBezTo>
                  <a:pt x="1202953" y="222838"/>
                  <a:pt x="1205571" y="207396"/>
                  <a:pt x="1205571" y="185911"/>
                </a:cubicBezTo>
                <a:lnTo>
                  <a:pt x="1205638" y="185911"/>
                </a:lnTo>
                <a:close/>
                <a:moveTo>
                  <a:pt x="665494" y="4901"/>
                </a:moveTo>
                <a:lnTo>
                  <a:pt x="779163" y="4901"/>
                </a:lnTo>
                <a:lnTo>
                  <a:pt x="779163" y="123471"/>
                </a:lnTo>
                <a:lnTo>
                  <a:pt x="867452" y="123471"/>
                </a:lnTo>
                <a:lnTo>
                  <a:pt x="867452" y="4901"/>
                </a:lnTo>
                <a:lnTo>
                  <a:pt x="981188" y="4901"/>
                </a:lnTo>
                <a:lnTo>
                  <a:pt x="981188" y="326906"/>
                </a:lnTo>
                <a:lnTo>
                  <a:pt x="867452" y="326906"/>
                </a:lnTo>
                <a:lnTo>
                  <a:pt x="867452" y="206859"/>
                </a:lnTo>
                <a:lnTo>
                  <a:pt x="779163" y="206859"/>
                </a:lnTo>
                <a:lnTo>
                  <a:pt x="779163" y="326906"/>
                </a:lnTo>
                <a:lnTo>
                  <a:pt x="665494" y="326906"/>
                </a:lnTo>
                <a:close/>
                <a:moveTo>
                  <a:pt x="0" y="4901"/>
                </a:moveTo>
                <a:lnTo>
                  <a:pt x="113669" y="4901"/>
                </a:lnTo>
                <a:lnTo>
                  <a:pt x="113669" y="243451"/>
                </a:lnTo>
                <a:lnTo>
                  <a:pt x="259564" y="243451"/>
                </a:lnTo>
                <a:lnTo>
                  <a:pt x="259564" y="326906"/>
                </a:lnTo>
                <a:lnTo>
                  <a:pt x="0" y="326906"/>
                </a:lnTo>
                <a:close/>
                <a:moveTo>
                  <a:pt x="451317" y="0"/>
                </a:moveTo>
                <a:cubicBezTo>
                  <a:pt x="485491" y="0"/>
                  <a:pt x="514764" y="6513"/>
                  <a:pt x="539136" y="19538"/>
                </a:cubicBezTo>
                <a:cubicBezTo>
                  <a:pt x="563575" y="32563"/>
                  <a:pt x="582240" y="51429"/>
                  <a:pt x="595265" y="76137"/>
                </a:cubicBezTo>
                <a:cubicBezTo>
                  <a:pt x="608291" y="100845"/>
                  <a:pt x="614803" y="130789"/>
                  <a:pt x="614803" y="165904"/>
                </a:cubicBezTo>
                <a:cubicBezTo>
                  <a:pt x="614803" y="201018"/>
                  <a:pt x="608291" y="230963"/>
                  <a:pt x="595265" y="255670"/>
                </a:cubicBezTo>
                <a:cubicBezTo>
                  <a:pt x="582240" y="280378"/>
                  <a:pt x="563508" y="299244"/>
                  <a:pt x="539136" y="312270"/>
                </a:cubicBezTo>
                <a:cubicBezTo>
                  <a:pt x="514764" y="325295"/>
                  <a:pt x="485088" y="331807"/>
                  <a:pt x="451317" y="331807"/>
                </a:cubicBezTo>
                <a:cubicBezTo>
                  <a:pt x="417545" y="331807"/>
                  <a:pt x="388339" y="325295"/>
                  <a:pt x="363766" y="312270"/>
                </a:cubicBezTo>
                <a:cubicBezTo>
                  <a:pt x="339192" y="299244"/>
                  <a:pt x="320326" y="280378"/>
                  <a:pt x="307166" y="255670"/>
                </a:cubicBezTo>
                <a:cubicBezTo>
                  <a:pt x="294007" y="230963"/>
                  <a:pt x="287427" y="201018"/>
                  <a:pt x="287427" y="165904"/>
                </a:cubicBezTo>
                <a:cubicBezTo>
                  <a:pt x="287427" y="130789"/>
                  <a:pt x="294007" y="100845"/>
                  <a:pt x="307166" y="76137"/>
                </a:cubicBezTo>
                <a:cubicBezTo>
                  <a:pt x="320326" y="51429"/>
                  <a:pt x="339192" y="32563"/>
                  <a:pt x="363766" y="19538"/>
                </a:cubicBezTo>
                <a:cubicBezTo>
                  <a:pt x="388272" y="6513"/>
                  <a:pt x="417142" y="0"/>
                  <a:pt x="451317" y="0"/>
                </a:cubicBezTo>
                <a:close/>
              </a:path>
            </a:pathLst>
          </a:custGeom>
          <a:solidFill>
            <a:schemeClr val="bg1"/>
          </a:solidFill>
          <a:ln w="669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398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A56917-0555-32C4-5FB9-6B7BE2DA6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3048C9-246F-D10A-C7BD-42DA0CF18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79E6401-C590-D4DB-8501-C1CD3C696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29246"/>
            <a:ext cx="3932237" cy="37397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44C1035-4223-730D-4A07-4E155A4F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457C-F860-4602-836B-7BEFEF135DF7}" type="datetime1">
              <a:rPr lang="en-GB" smtClean="0"/>
              <a:t>03/06/2026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07AD4E-F610-A5D0-C79F-58A1B97B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BE8971-06D1-F422-D2EF-103F8C556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8328D112-97C3-4182-8373-72D6DA00F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1642" y="5998542"/>
            <a:ext cx="1689586" cy="626150"/>
          </a:xfrm>
          <a:custGeom>
            <a:avLst/>
            <a:gdLst>
              <a:gd name="connsiteX0" fmla="*/ 808705 w 1689586"/>
              <a:gd name="connsiteY0" fmla="*/ 532221 h 626150"/>
              <a:gd name="connsiteX1" fmla="*/ 781647 w 1689586"/>
              <a:gd name="connsiteY1" fmla="*/ 537793 h 626150"/>
              <a:gd name="connsiteX2" fmla="*/ 768085 w 1689586"/>
              <a:gd name="connsiteY2" fmla="*/ 542762 h 626150"/>
              <a:gd name="connsiteX3" fmla="*/ 763587 w 1689586"/>
              <a:gd name="connsiteY3" fmla="*/ 552229 h 626150"/>
              <a:gd name="connsiteX4" fmla="*/ 768219 w 1689586"/>
              <a:gd name="connsiteY4" fmla="*/ 561763 h 626150"/>
              <a:gd name="connsiteX5" fmla="*/ 780573 w 1689586"/>
              <a:gd name="connsiteY5" fmla="*/ 565321 h 626150"/>
              <a:gd name="connsiteX6" fmla="*/ 790980 w 1689586"/>
              <a:gd name="connsiteY6" fmla="*/ 564045 h 626150"/>
              <a:gd name="connsiteX7" fmla="*/ 800111 w 1689586"/>
              <a:gd name="connsiteY7" fmla="*/ 559883 h 626150"/>
              <a:gd name="connsiteX8" fmla="*/ 806422 w 1689586"/>
              <a:gd name="connsiteY8" fmla="*/ 552363 h 626150"/>
              <a:gd name="connsiteX9" fmla="*/ 806422 w 1689586"/>
              <a:gd name="connsiteY9" fmla="*/ 552296 h 626150"/>
              <a:gd name="connsiteX10" fmla="*/ 808705 w 1689586"/>
              <a:gd name="connsiteY10" fmla="*/ 541218 h 626150"/>
              <a:gd name="connsiteX11" fmla="*/ 214647 w 1689586"/>
              <a:gd name="connsiteY11" fmla="*/ 532221 h 626150"/>
              <a:gd name="connsiteX12" fmla="*/ 187589 w 1689586"/>
              <a:gd name="connsiteY12" fmla="*/ 537793 h 626150"/>
              <a:gd name="connsiteX13" fmla="*/ 174027 w 1689586"/>
              <a:gd name="connsiteY13" fmla="*/ 542762 h 626150"/>
              <a:gd name="connsiteX14" fmla="*/ 169529 w 1689586"/>
              <a:gd name="connsiteY14" fmla="*/ 552229 h 626150"/>
              <a:gd name="connsiteX15" fmla="*/ 174161 w 1689586"/>
              <a:gd name="connsiteY15" fmla="*/ 561763 h 626150"/>
              <a:gd name="connsiteX16" fmla="*/ 186515 w 1689586"/>
              <a:gd name="connsiteY16" fmla="*/ 565321 h 626150"/>
              <a:gd name="connsiteX17" fmla="*/ 196923 w 1689586"/>
              <a:gd name="connsiteY17" fmla="*/ 564045 h 626150"/>
              <a:gd name="connsiteX18" fmla="*/ 206053 w 1689586"/>
              <a:gd name="connsiteY18" fmla="*/ 559883 h 626150"/>
              <a:gd name="connsiteX19" fmla="*/ 212364 w 1689586"/>
              <a:gd name="connsiteY19" fmla="*/ 552363 h 626150"/>
              <a:gd name="connsiteX20" fmla="*/ 212364 w 1689586"/>
              <a:gd name="connsiteY20" fmla="*/ 552296 h 626150"/>
              <a:gd name="connsiteX21" fmla="*/ 214647 w 1689586"/>
              <a:gd name="connsiteY21" fmla="*/ 541218 h 626150"/>
              <a:gd name="connsiteX22" fmla="*/ 1089217 w 1689586"/>
              <a:gd name="connsiteY22" fmla="*/ 489990 h 626150"/>
              <a:gd name="connsiteX23" fmla="*/ 1073439 w 1689586"/>
              <a:gd name="connsiteY23" fmla="*/ 494622 h 626150"/>
              <a:gd name="connsiteX24" fmla="*/ 1062898 w 1689586"/>
              <a:gd name="connsiteY24" fmla="*/ 507513 h 626150"/>
              <a:gd name="connsiteX25" fmla="*/ 1059138 w 1689586"/>
              <a:gd name="connsiteY25" fmla="*/ 527387 h 626150"/>
              <a:gd name="connsiteX26" fmla="*/ 1062763 w 1689586"/>
              <a:gd name="connsiteY26" fmla="*/ 547126 h 626150"/>
              <a:gd name="connsiteX27" fmla="*/ 1073103 w 1689586"/>
              <a:gd name="connsiteY27" fmla="*/ 560017 h 626150"/>
              <a:gd name="connsiteX28" fmla="*/ 1088814 w 1689586"/>
              <a:gd name="connsiteY28" fmla="*/ 564515 h 626150"/>
              <a:gd name="connsiteX29" fmla="*/ 1110634 w 1689586"/>
              <a:gd name="connsiteY29" fmla="*/ 554646 h 626150"/>
              <a:gd name="connsiteX30" fmla="*/ 1110567 w 1689586"/>
              <a:gd name="connsiteY30" fmla="*/ 554646 h 626150"/>
              <a:gd name="connsiteX31" fmla="*/ 1118423 w 1689586"/>
              <a:gd name="connsiteY31" fmla="*/ 527387 h 626150"/>
              <a:gd name="connsiteX32" fmla="*/ 1110702 w 1689586"/>
              <a:gd name="connsiteY32" fmla="*/ 499993 h 626150"/>
              <a:gd name="connsiteX33" fmla="*/ 1089217 w 1689586"/>
              <a:gd name="connsiteY33" fmla="*/ 489990 h 626150"/>
              <a:gd name="connsiteX34" fmla="*/ 1630636 w 1689586"/>
              <a:gd name="connsiteY34" fmla="*/ 473674 h 626150"/>
              <a:gd name="connsiteX35" fmla="*/ 1653598 w 1689586"/>
              <a:gd name="connsiteY35" fmla="*/ 473674 h 626150"/>
              <a:gd name="connsiteX36" fmla="*/ 1653598 w 1689586"/>
              <a:gd name="connsiteY36" fmla="*/ 581099 h 626150"/>
              <a:gd name="connsiteX37" fmla="*/ 1630636 w 1689586"/>
              <a:gd name="connsiteY37" fmla="*/ 581099 h 626150"/>
              <a:gd name="connsiteX38" fmla="*/ 529804 w 1689586"/>
              <a:gd name="connsiteY38" fmla="*/ 473674 h 626150"/>
              <a:gd name="connsiteX39" fmla="*/ 552766 w 1689586"/>
              <a:gd name="connsiteY39" fmla="*/ 473674 h 626150"/>
              <a:gd name="connsiteX40" fmla="*/ 552766 w 1689586"/>
              <a:gd name="connsiteY40" fmla="*/ 581099 h 626150"/>
              <a:gd name="connsiteX41" fmla="*/ 529804 w 1689586"/>
              <a:gd name="connsiteY41" fmla="*/ 581099 h 626150"/>
              <a:gd name="connsiteX42" fmla="*/ 382162 w 1689586"/>
              <a:gd name="connsiteY42" fmla="*/ 473674 h 626150"/>
              <a:gd name="connsiteX43" fmla="*/ 407340 w 1689586"/>
              <a:gd name="connsiteY43" fmla="*/ 473674 h 626150"/>
              <a:gd name="connsiteX44" fmla="*/ 437821 w 1689586"/>
              <a:gd name="connsiteY44" fmla="*/ 561091 h 626150"/>
              <a:gd name="connsiteX45" fmla="*/ 468974 w 1689586"/>
              <a:gd name="connsiteY45" fmla="*/ 473674 h 626150"/>
              <a:gd name="connsiteX46" fmla="*/ 493078 w 1689586"/>
              <a:gd name="connsiteY46" fmla="*/ 473674 h 626150"/>
              <a:gd name="connsiteX47" fmla="*/ 450309 w 1689586"/>
              <a:gd name="connsiteY47" fmla="*/ 581099 h 626150"/>
              <a:gd name="connsiteX48" fmla="*/ 425132 w 1689586"/>
              <a:gd name="connsiteY48" fmla="*/ 581099 h 626150"/>
              <a:gd name="connsiteX49" fmla="*/ 1187242 w 1689586"/>
              <a:gd name="connsiteY49" fmla="*/ 473607 h 626150"/>
              <a:gd name="connsiteX50" fmla="*/ 1210204 w 1689586"/>
              <a:gd name="connsiteY50" fmla="*/ 473607 h 626150"/>
              <a:gd name="connsiteX51" fmla="*/ 1210204 w 1689586"/>
              <a:gd name="connsiteY51" fmla="*/ 538733 h 626150"/>
              <a:gd name="connsiteX52" fmla="*/ 1216448 w 1689586"/>
              <a:gd name="connsiteY52" fmla="*/ 558808 h 626150"/>
              <a:gd name="connsiteX53" fmla="*/ 1233837 w 1689586"/>
              <a:gd name="connsiteY53" fmla="*/ 564314 h 626150"/>
              <a:gd name="connsiteX54" fmla="*/ 1244244 w 1689586"/>
              <a:gd name="connsiteY54" fmla="*/ 562501 h 626150"/>
              <a:gd name="connsiteX55" fmla="*/ 1253375 w 1689586"/>
              <a:gd name="connsiteY55" fmla="*/ 556727 h 626150"/>
              <a:gd name="connsiteX56" fmla="*/ 1259686 w 1689586"/>
              <a:gd name="connsiteY56" fmla="*/ 546521 h 626150"/>
              <a:gd name="connsiteX57" fmla="*/ 1261969 w 1689586"/>
              <a:gd name="connsiteY57" fmla="*/ 531885 h 626150"/>
              <a:gd name="connsiteX58" fmla="*/ 1262103 w 1689586"/>
              <a:gd name="connsiteY58" fmla="*/ 531885 h 626150"/>
              <a:gd name="connsiteX59" fmla="*/ 1262103 w 1689586"/>
              <a:gd name="connsiteY59" fmla="*/ 473674 h 626150"/>
              <a:gd name="connsiteX60" fmla="*/ 1285065 w 1689586"/>
              <a:gd name="connsiteY60" fmla="*/ 473674 h 626150"/>
              <a:gd name="connsiteX61" fmla="*/ 1285065 w 1689586"/>
              <a:gd name="connsiteY61" fmla="*/ 581099 h 626150"/>
              <a:gd name="connsiteX62" fmla="*/ 1264856 w 1689586"/>
              <a:gd name="connsiteY62" fmla="*/ 581099 h 626150"/>
              <a:gd name="connsiteX63" fmla="*/ 1263782 w 1689586"/>
              <a:gd name="connsiteY63" fmla="*/ 563709 h 626150"/>
              <a:gd name="connsiteX64" fmla="*/ 1248743 w 1689586"/>
              <a:gd name="connsiteY64" fmla="*/ 578547 h 626150"/>
              <a:gd name="connsiteX65" fmla="*/ 1226385 w 1689586"/>
              <a:gd name="connsiteY65" fmla="*/ 583247 h 626150"/>
              <a:gd name="connsiteX66" fmla="*/ 1206914 w 1689586"/>
              <a:gd name="connsiteY66" fmla="*/ 579353 h 626150"/>
              <a:gd name="connsiteX67" fmla="*/ 1192613 w 1689586"/>
              <a:gd name="connsiteY67" fmla="*/ 566865 h 626150"/>
              <a:gd name="connsiteX68" fmla="*/ 1187242 w 1689586"/>
              <a:gd name="connsiteY68" fmla="*/ 544507 h 626150"/>
              <a:gd name="connsiteX69" fmla="*/ 885379 w 1689586"/>
              <a:gd name="connsiteY69" fmla="*/ 473607 h 626150"/>
              <a:gd name="connsiteX70" fmla="*/ 908341 w 1689586"/>
              <a:gd name="connsiteY70" fmla="*/ 473607 h 626150"/>
              <a:gd name="connsiteX71" fmla="*/ 908341 w 1689586"/>
              <a:gd name="connsiteY71" fmla="*/ 538733 h 626150"/>
              <a:gd name="connsiteX72" fmla="*/ 914585 w 1689586"/>
              <a:gd name="connsiteY72" fmla="*/ 558808 h 626150"/>
              <a:gd name="connsiteX73" fmla="*/ 931974 w 1689586"/>
              <a:gd name="connsiteY73" fmla="*/ 564314 h 626150"/>
              <a:gd name="connsiteX74" fmla="*/ 942381 w 1689586"/>
              <a:gd name="connsiteY74" fmla="*/ 562501 h 626150"/>
              <a:gd name="connsiteX75" fmla="*/ 951512 w 1689586"/>
              <a:gd name="connsiteY75" fmla="*/ 556727 h 626150"/>
              <a:gd name="connsiteX76" fmla="*/ 957823 w 1689586"/>
              <a:gd name="connsiteY76" fmla="*/ 546521 h 626150"/>
              <a:gd name="connsiteX77" fmla="*/ 960106 w 1689586"/>
              <a:gd name="connsiteY77" fmla="*/ 531885 h 626150"/>
              <a:gd name="connsiteX78" fmla="*/ 960241 w 1689586"/>
              <a:gd name="connsiteY78" fmla="*/ 531885 h 626150"/>
              <a:gd name="connsiteX79" fmla="*/ 960241 w 1689586"/>
              <a:gd name="connsiteY79" fmla="*/ 473674 h 626150"/>
              <a:gd name="connsiteX80" fmla="*/ 983202 w 1689586"/>
              <a:gd name="connsiteY80" fmla="*/ 473674 h 626150"/>
              <a:gd name="connsiteX81" fmla="*/ 983202 w 1689586"/>
              <a:gd name="connsiteY81" fmla="*/ 581099 h 626150"/>
              <a:gd name="connsiteX82" fmla="*/ 962993 w 1689586"/>
              <a:gd name="connsiteY82" fmla="*/ 581099 h 626150"/>
              <a:gd name="connsiteX83" fmla="*/ 961919 w 1689586"/>
              <a:gd name="connsiteY83" fmla="*/ 563709 h 626150"/>
              <a:gd name="connsiteX84" fmla="*/ 946880 w 1689586"/>
              <a:gd name="connsiteY84" fmla="*/ 578547 h 626150"/>
              <a:gd name="connsiteX85" fmla="*/ 924522 w 1689586"/>
              <a:gd name="connsiteY85" fmla="*/ 583247 h 626150"/>
              <a:gd name="connsiteX86" fmla="*/ 905051 w 1689586"/>
              <a:gd name="connsiteY86" fmla="*/ 579353 h 626150"/>
              <a:gd name="connsiteX87" fmla="*/ 890750 w 1689586"/>
              <a:gd name="connsiteY87" fmla="*/ 566865 h 626150"/>
              <a:gd name="connsiteX88" fmla="*/ 885379 w 1689586"/>
              <a:gd name="connsiteY88" fmla="*/ 544507 h 626150"/>
              <a:gd name="connsiteX89" fmla="*/ 347569 w 1689586"/>
              <a:gd name="connsiteY89" fmla="*/ 471530 h 626150"/>
              <a:gd name="connsiteX90" fmla="*/ 353963 w 1689586"/>
              <a:gd name="connsiteY90" fmla="*/ 472063 h 626150"/>
              <a:gd name="connsiteX91" fmla="*/ 359334 w 1689586"/>
              <a:gd name="connsiteY91" fmla="*/ 473674 h 626150"/>
              <a:gd name="connsiteX92" fmla="*/ 356112 w 1689586"/>
              <a:gd name="connsiteY92" fmla="*/ 493884 h 626150"/>
              <a:gd name="connsiteX93" fmla="*/ 350875 w 1689586"/>
              <a:gd name="connsiteY93" fmla="*/ 492474 h 626150"/>
              <a:gd name="connsiteX94" fmla="*/ 343019 w 1689586"/>
              <a:gd name="connsiteY94" fmla="*/ 491937 h 626150"/>
              <a:gd name="connsiteX95" fmla="*/ 329927 w 1689586"/>
              <a:gd name="connsiteY95" fmla="*/ 495495 h 626150"/>
              <a:gd name="connsiteX96" fmla="*/ 319319 w 1689586"/>
              <a:gd name="connsiteY96" fmla="*/ 506103 h 626150"/>
              <a:gd name="connsiteX97" fmla="*/ 315157 w 1689586"/>
              <a:gd name="connsiteY97" fmla="*/ 524164 h 626150"/>
              <a:gd name="connsiteX98" fmla="*/ 315157 w 1689586"/>
              <a:gd name="connsiteY98" fmla="*/ 581099 h 626150"/>
              <a:gd name="connsiteX99" fmla="*/ 292194 w 1689586"/>
              <a:gd name="connsiteY99" fmla="*/ 581099 h 626150"/>
              <a:gd name="connsiteX100" fmla="*/ 292194 w 1689586"/>
              <a:gd name="connsiteY100" fmla="*/ 473674 h 626150"/>
              <a:gd name="connsiteX101" fmla="*/ 311732 w 1689586"/>
              <a:gd name="connsiteY101" fmla="*/ 473674 h 626150"/>
              <a:gd name="connsiteX102" fmla="*/ 313880 w 1689586"/>
              <a:gd name="connsiteY102" fmla="*/ 493011 h 626150"/>
              <a:gd name="connsiteX103" fmla="*/ 326637 w 1689586"/>
              <a:gd name="connsiteY103" fmla="*/ 477032 h 626150"/>
              <a:gd name="connsiteX104" fmla="*/ 1094454 w 1689586"/>
              <a:gd name="connsiteY104" fmla="*/ 471526 h 626150"/>
              <a:gd name="connsiteX105" fmla="*/ 1118288 w 1689586"/>
              <a:gd name="connsiteY105" fmla="*/ 478173 h 626150"/>
              <a:gd name="connsiteX106" fmla="*/ 1118221 w 1689586"/>
              <a:gd name="connsiteY106" fmla="*/ 478173 h 626150"/>
              <a:gd name="connsiteX107" fmla="*/ 1135208 w 1689586"/>
              <a:gd name="connsiteY107" fmla="*/ 497174 h 626150"/>
              <a:gd name="connsiteX108" fmla="*/ 1141452 w 1689586"/>
              <a:gd name="connsiteY108" fmla="*/ 527118 h 626150"/>
              <a:gd name="connsiteX109" fmla="*/ 1135141 w 1689586"/>
              <a:gd name="connsiteY109" fmla="*/ 557331 h 626150"/>
              <a:gd name="connsiteX110" fmla="*/ 1117953 w 1689586"/>
              <a:gd name="connsiteY110" fmla="*/ 576533 h 626150"/>
              <a:gd name="connsiteX111" fmla="*/ 1093782 w 1689586"/>
              <a:gd name="connsiteY111" fmla="*/ 583180 h 626150"/>
              <a:gd name="connsiteX112" fmla="*/ 1070350 w 1689586"/>
              <a:gd name="connsiteY112" fmla="*/ 575996 h 626150"/>
              <a:gd name="connsiteX113" fmla="*/ 1059205 w 1689586"/>
              <a:gd name="connsiteY113" fmla="*/ 563240 h 626150"/>
              <a:gd name="connsiteX114" fmla="*/ 1059205 w 1689586"/>
              <a:gd name="connsiteY114" fmla="*/ 626150 h 626150"/>
              <a:gd name="connsiteX115" fmla="*/ 1036243 w 1689586"/>
              <a:gd name="connsiteY115" fmla="*/ 626150 h 626150"/>
              <a:gd name="connsiteX116" fmla="*/ 1036243 w 1689586"/>
              <a:gd name="connsiteY116" fmla="*/ 473607 h 626150"/>
              <a:gd name="connsiteX117" fmla="*/ 1056654 w 1689586"/>
              <a:gd name="connsiteY117" fmla="*/ 473607 h 626150"/>
              <a:gd name="connsiteX118" fmla="*/ 1057795 w 1689586"/>
              <a:gd name="connsiteY118" fmla="*/ 494085 h 626150"/>
              <a:gd name="connsiteX119" fmla="*/ 1063301 w 1689586"/>
              <a:gd name="connsiteY119" fmla="*/ 485223 h 626150"/>
              <a:gd name="connsiteX120" fmla="*/ 1076729 w 1689586"/>
              <a:gd name="connsiteY120" fmla="*/ 475152 h 626150"/>
              <a:gd name="connsiteX121" fmla="*/ 1094454 w 1689586"/>
              <a:gd name="connsiteY121" fmla="*/ 471526 h 626150"/>
              <a:gd name="connsiteX122" fmla="*/ 787421 w 1689586"/>
              <a:gd name="connsiteY122" fmla="*/ 471526 h 626150"/>
              <a:gd name="connsiteX123" fmla="*/ 810182 w 1689586"/>
              <a:gd name="connsiteY123" fmla="*/ 475689 h 626150"/>
              <a:gd name="connsiteX124" fmla="*/ 825758 w 1689586"/>
              <a:gd name="connsiteY124" fmla="*/ 488244 h 626150"/>
              <a:gd name="connsiteX125" fmla="*/ 831465 w 1689586"/>
              <a:gd name="connsiteY125" fmla="*/ 509729 h 626150"/>
              <a:gd name="connsiteX126" fmla="*/ 831465 w 1689586"/>
              <a:gd name="connsiteY126" fmla="*/ 557667 h 626150"/>
              <a:gd name="connsiteX127" fmla="*/ 831465 w 1689586"/>
              <a:gd name="connsiteY127" fmla="*/ 557734 h 626150"/>
              <a:gd name="connsiteX128" fmla="*/ 839388 w 1689586"/>
              <a:gd name="connsiteY128" fmla="*/ 565657 h 626150"/>
              <a:gd name="connsiteX129" fmla="*/ 846908 w 1689586"/>
              <a:gd name="connsiteY129" fmla="*/ 564582 h 626150"/>
              <a:gd name="connsiteX130" fmla="*/ 845632 w 1689586"/>
              <a:gd name="connsiteY130" fmla="*/ 580495 h 626150"/>
              <a:gd name="connsiteX131" fmla="*/ 833144 w 1689586"/>
              <a:gd name="connsiteY131" fmla="*/ 582845 h 626150"/>
              <a:gd name="connsiteX132" fmla="*/ 820790 w 1689586"/>
              <a:gd name="connsiteY132" fmla="*/ 580360 h 626150"/>
              <a:gd name="connsiteX133" fmla="*/ 812196 w 1689586"/>
              <a:gd name="connsiteY133" fmla="*/ 572841 h 626150"/>
              <a:gd name="connsiteX134" fmla="*/ 809981 w 1689586"/>
              <a:gd name="connsiteY134" fmla="*/ 567537 h 626150"/>
              <a:gd name="connsiteX135" fmla="*/ 805885 w 1689586"/>
              <a:gd name="connsiteY135" fmla="*/ 572438 h 626150"/>
              <a:gd name="connsiteX136" fmla="*/ 791920 w 1689586"/>
              <a:gd name="connsiteY136" fmla="*/ 580629 h 626150"/>
              <a:gd name="connsiteX137" fmla="*/ 775806 w 1689586"/>
              <a:gd name="connsiteY137" fmla="*/ 583315 h 626150"/>
              <a:gd name="connsiteX138" fmla="*/ 757678 w 1689586"/>
              <a:gd name="connsiteY138" fmla="*/ 580092 h 626150"/>
              <a:gd name="connsiteX139" fmla="*/ 744989 w 1689586"/>
              <a:gd name="connsiteY139" fmla="*/ 570289 h 626150"/>
              <a:gd name="connsiteX140" fmla="*/ 740356 w 1689586"/>
              <a:gd name="connsiteY140" fmla="*/ 554041 h 626150"/>
              <a:gd name="connsiteX141" fmla="*/ 748211 w 1689586"/>
              <a:gd name="connsiteY141" fmla="*/ 534302 h 626150"/>
              <a:gd name="connsiteX142" fmla="*/ 770435 w 1689586"/>
              <a:gd name="connsiteY142" fmla="*/ 523761 h 626150"/>
              <a:gd name="connsiteX143" fmla="*/ 808705 w 1689586"/>
              <a:gd name="connsiteY143" fmla="*/ 516241 h 626150"/>
              <a:gd name="connsiteX144" fmla="*/ 808705 w 1689586"/>
              <a:gd name="connsiteY144" fmla="*/ 512146 h 626150"/>
              <a:gd name="connsiteX145" fmla="*/ 802797 w 1689586"/>
              <a:gd name="connsiteY145" fmla="*/ 495495 h 626150"/>
              <a:gd name="connsiteX146" fmla="*/ 786549 w 1689586"/>
              <a:gd name="connsiteY146" fmla="*/ 489587 h 626150"/>
              <a:gd name="connsiteX147" fmla="*/ 770032 w 1689586"/>
              <a:gd name="connsiteY147" fmla="*/ 494085 h 626150"/>
              <a:gd name="connsiteX148" fmla="*/ 759961 w 1689586"/>
              <a:gd name="connsiteY148" fmla="*/ 508722 h 626150"/>
              <a:gd name="connsiteX149" fmla="*/ 740625 w 1689586"/>
              <a:gd name="connsiteY149" fmla="*/ 500531 h 626150"/>
              <a:gd name="connsiteX150" fmla="*/ 756604 w 1689586"/>
              <a:gd name="connsiteY150" fmla="*/ 479449 h 626150"/>
              <a:gd name="connsiteX151" fmla="*/ 787421 w 1689586"/>
              <a:gd name="connsiteY151" fmla="*/ 471526 h 626150"/>
              <a:gd name="connsiteX152" fmla="*/ 347518 w 1689586"/>
              <a:gd name="connsiteY152" fmla="*/ 471526 h 626150"/>
              <a:gd name="connsiteX153" fmla="*/ 347585 w 1689586"/>
              <a:gd name="connsiteY153" fmla="*/ 471526 h 626150"/>
              <a:gd name="connsiteX154" fmla="*/ 347569 w 1689586"/>
              <a:gd name="connsiteY154" fmla="*/ 471530 h 626150"/>
              <a:gd name="connsiteX155" fmla="*/ 193363 w 1689586"/>
              <a:gd name="connsiteY155" fmla="*/ 471526 h 626150"/>
              <a:gd name="connsiteX156" fmla="*/ 216124 w 1689586"/>
              <a:gd name="connsiteY156" fmla="*/ 475689 h 626150"/>
              <a:gd name="connsiteX157" fmla="*/ 231700 w 1689586"/>
              <a:gd name="connsiteY157" fmla="*/ 488244 h 626150"/>
              <a:gd name="connsiteX158" fmla="*/ 237407 w 1689586"/>
              <a:gd name="connsiteY158" fmla="*/ 509729 h 626150"/>
              <a:gd name="connsiteX159" fmla="*/ 237407 w 1689586"/>
              <a:gd name="connsiteY159" fmla="*/ 557667 h 626150"/>
              <a:gd name="connsiteX160" fmla="*/ 237407 w 1689586"/>
              <a:gd name="connsiteY160" fmla="*/ 557734 h 626150"/>
              <a:gd name="connsiteX161" fmla="*/ 245330 w 1689586"/>
              <a:gd name="connsiteY161" fmla="*/ 565657 h 626150"/>
              <a:gd name="connsiteX162" fmla="*/ 252850 w 1689586"/>
              <a:gd name="connsiteY162" fmla="*/ 564582 h 626150"/>
              <a:gd name="connsiteX163" fmla="*/ 251574 w 1689586"/>
              <a:gd name="connsiteY163" fmla="*/ 580495 h 626150"/>
              <a:gd name="connsiteX164" fmla="*/ 239086 w 1689586"/>
              <a:gd name="connsiteY164" fmla="*/ 582845 h 626150"/>
              <a:gd name="connsiteX165" fmla="*/ 226732 w 1689586"/>
              <a:gd name="connsiteY165" fmla="*/ 580360 h 626150"/>
              <a:gd name="connsiteX166" fmla="*/ 218138 w 1689586"/>
              <a:gd name="connsiteY166" fmla="*/ 572841 h 626150"/>
              <a:gd name="connsiteX167" fmla="*/ 215923 w 1689586"/>
              <a:gd name="connsiteY167" fmla="*/ 567537 h 626150"/>
              <a:gd name="connsiteX168" fmla="*/ 211827 w 1689586"/>
              <a:gd name="connsiteY168" fmla="*/ 572438 h 626150"/>
              <a:gd name="connsiteX169" fmla="*/ 197862 w 1689586"/>
              <a:gd name="connsiteY169" fmla="*/ 580629 h 626150"/>
              <a:gd name="connsiteX170" fmla="*/ 181748 w 1689586"/>
              <a:gd name="connsiteY170" fmla="*/ 583315 h 626150"/>
              <a:gd name="connsiteX171" fmla="*/ 163620 w 1689586"/>
              <a:gd name="connsiteY171" fmla="*/ 580092 h 626150"/>
              <a:gd name="connsiteX172" fmla="*/ 150931 w 1689586"/>
              <a:gd name="connsiteY172" fmla="*/ 570289 h 626150"/>
              <a:gd name="connsiteX173" fmla="*/ 146298 w 1689586"/>
              <a:gd name="connsiteY173" fmla="*/ 554041 h 626150"/>
              <a:gd name="connsiteX174" fmla="*/ 154153 w 1689586"/>
              <a:gd name="connsiteY174" fmla="*/ 534302 h 626150"/>
              <a:gd name="connsiteX175" fmla="*/ 176377 w 1689586"/>
              <a:gd name="connsiteY175" fmla="*/ 523761 h 626150"/>
              <a:gd name="connsiteX176" fmla="*/ 214647 w 1689586"/>
              <a:gd name="connsiteY176" fmla="*/ 516241 h 626150"/>
              <a:gd name="connsiteX177" fmla="*/ 214647 w 1689586"/>
              <a:gd name="connsiteY177" fmla="*/ 512146 h 626150"/>
              <a:gd name="connsiteX178" fmla="*/ 208738 w 1689586"/>
              <a:gd name="connsiteY178" fmla="*/ 495495 h 626150"/>
              <a:gd name="connsiteX179" fmla="*/ 192491 w 1689586"/>
              <a:gd name="connsiteY179" fmla="*/ 489587 h 626150"/>
              <a:gd name="connsiteX180" fmla="*/ 175974 w 1689586"/>
              <a:gd name="connsiteY180" fmla="*/ 494085 h 626150"/>
              <a:gd name="connsiteX181" fmla="*/ 165904 w 1689586"/>
              <a:gd name="connsiteY181" fmla="*/ 508722 h 626150"/>
              <a:gd name="connsiteX182" fmla="*/ 146567 w 1689586"/>
              <a:gd name="connsiteY182" fmla="*/ 500531 h 626150"/>
              <a:gd name="connsiteX183" fmla="*/ 162546 w 1689586"/>
              <a:gd name="connsiteY183" fmla="*/ 479449 h 626150"/>
              <a:gd name="connsiteX184" fmla="*/ 193363 w 1689586"/>
              <a:gd name="connsiteY184" fmla="*/ 471526 h 626150"/>
              <a:gd name="connsiteX185" fmla="*/ 1395847 w 1689586"/>
              <a:gd name="connsiteY185" fmla="*/ 471459 h 626150"/>
              <a:gd name="connsiteX186" fmla="*/ 1416392 w 1689586"/>
              <a:gd name="connsiteY186" fmla="*/ 475890 h 626150"/>
              <a:gd name="connsiteX187" fmla="*/ 1430894 w 1689586"/>
              <a:gd name="connsiteY187" fmla="*/ 489117 h 626150"/>
              <a:gd name="connsiteX188" fmla="*/ 1436265 w 1689586"/>
              <a:gd name="connsiteY188" fmla="*/ 511475 h 626150"/>
              <a:gd name="connsiteX189" fmla="*/ 1436265 w 1689586"/>
              <a:gd name="connsiteY189" fmla="*/ 581099 h 626150"/>
              <a:gd name="connsiteX190" fmla="*/ 1413303 w 1689586"/>
              <a:gd name="connsiteY190" fmla="*/ 581099 h 626150"/>
              <a:gd name="connsiteX191" fmla="*/ 1413303 w 1689586"/>
              <a:gd name="connsiteY191" fmla="*/ 518591 h 626150"/>
              <a:gd name="connsiteX192" fmla="*/ 1406724 w 1689586"/>
              <a:gd name="connsiteY192" fmla="*/ 496569 h 626150"/>
              <a:gd name="connsiteX193" fmla="*/ 1390274 w 1689586"/>
              <a:gd name="connsiteY193" fmla="*/ 490460 h 626150"/>
              <a:gd name="connsiteX194" fmla="*/ 1376510 w 1689586"/>
              <a:gd name="connsiteY194" fmla="*/ 493817 h 626150"/>
              <a:gd name="connsiteX195" fmla="*/ 1365432 w 1689586"/>
              <a:gd name="connsiteY195" fmla="*/ 504425 h 626150"/>
              <a:gd name="connsiteX196" fmla="*/ 1361001 w 1689586"/>
              <a:gd name="connsiteY196" fmla="*/ 523963 h 626150"/>
              <a:gd name="connsiteX197" fmla="*/ 1361001 w 1689586"/>
              <a:gd name="connsiteY197" fmla="*/ 581099 h 626150"/>
              <a:gd name="connsiteX198" fmla="*/ 1338039 w 1689586"/>
              <a:gd name="connsiteY198" fmla="*/ 581099 h 626150"/>
              <a:gd name="connsiteX199" fmla="*/ 1338039 w 1689586"/>
              <a:gd name="connsiteY199" fmla="*/ 473675 h 626150"/>
              <a:gd name="connsiteX200" fmla="*/ 1358450 w 1689586"/>
              <a:gd name="connsiteY200" fmla="*/ 473675 h 626150"/>
              <a:gd name="connsiteX201" fmla="*/ 1359457 w 1689586"/>
              <a:gd name="connsiteY201" fmla="*/ 492474 h 626150"/>
              <a:gd name="connsiteX202" fmla="*/ 1365634 w 1689586"/>
              <a:gd name="connsiteY202" fmla="*/ 483209 h 626150"/>
              <a:gd name="connsiteX203" fmla="*/ 1379196 w 1689586"/>
              <a:gd name="connsiteY203" fmla="*/ 474279 h 626150"/>
              <a:gd name="connsiteX204" fmla="*/ 1395847 w 1689586"/>
              <a:gd name="connsiteY204" fmla="*/ 471459 h 626150"/>
              <a:gd name="connsiteX205" fmla="*/ 78285 w 1689586"/>
              <a:gd name="connsiteY205" fmla="*/ 439299 h 626150"/>
              <a:gd name="connsiteX206" fmla="*/ 101516 w 1689586"/>
              <a:gd name="connsiteY206" fmla="*/ 439299 h 626150"/>
              <a:gd name="connsiteX207" fmla="*/ 101516 w 1689586"/>
              <a:gd name="connsiteY207" fmla="*/ 530811 h 626150"/>
              <a:gd name="connsiteX208" fmla="*/ 87886 w 1689586"/>
              <a:gd name="connsiteY208" fmla="*/ 569350 h 626150"/>
              <a:gd name="connsiteX209" fmla="*/ 49952 w 1689586"/>
              <a:gd name="connsiteY209" fmla="*/ 583181 h 626150"/>
              <a:gd name="connsiteX210" fmla="*/ 21619 w 1689586"/>
              <a:gd name="connsiteY210" fmla="*/ 576735 h 626150"/>
              <a:gd name="connsiteX211" fmla="*/ 6378 w 1689586"/>
              <a:gd name="connsiteY211" fmla="*/ 558607 h 626150"/>
              <a:gd name="connsiteX212" fmla="*/ 4901 w 1689586"/>
              <a:gd name="connsiteY212" fmla="*/ 531416 h 626150"/>
              <a:gd name="connsiteX213" fmla="*/ 27057 w 1689586"/>
              <a:gd name="connsiteY213" fmla="*/ 527320 h 626150"/>
              <a:gd name="connsiteX214" fmla="*/ 29877 w 1689586"/>
              <a:gd name="connsiteY214" fmla="*/ 554512 h 626150"/>
              <a:gd name="connsiteX215" fmla="*/ 50086 w 1689586"/>
              <a:gd name="connsiteY215" fmla="*/ 563240 h 626150"/>
              <a:gd name="connsiteX216" fmla="*/ 72310 w 1689586"/>
              <a:gd name="connsiteY216" fmla="*/ 553908 h 626150"/>
              <a:gd name="connsiteX217" fmla="*/ 78419 w 1689586"/>
              <a:gd name="connsiteY217" fmla="*/ 526514 h 626150"/>
              <a:gd name="connsiteX218" fmla="*/ 78285 w 1689586"/>
              <a:gd name="connsiteY218" fmla="*/ 526514 h 626150"/>
              <a:gd name="connsiteX219" fmla="*/ 215721 w 1689586"/>
              <a:gd name="connsiteY219" fmla="*/ 430705 h 626150"/>
              <a:gd name="connsiteX220" fmla="*/ 225927 w 1689586"/>
              <a:gd name="connsiteY220" fmla="*/ 434331 h 626150"/>
              <a:gd name="connsiteX221" fmla="*/ 229686 w 1689586"/>
              <a:gd name="connsiteY221" fmla="*/ 444200 h 626150"/>
              <a:gd name="connsiteX222" fmla="*/ 225927 w 1689586"/>
              <a:gd name="connsiteY222" fmla="*/ 454003 h 626150"/>
              <a:gd name="connsiteX223" fmla="*/ 215721 w 1689586"/>
              <a:gd name="connsiteY223" fmla="*/ 457763 h 626150"/>
              <a:gd name="connsiteX224" fmla="*/ 205517 w 1689586"/>
              <a:gd name="connsiteY224" fmla="*/ 454003 h 626150"/>
              <a:gd name="connsiteX225" fmla="*/ 201756 w 1689586"/>
              <a:gd name="connsiteY225" fmla="*/ 444200 h 626150"/>
              <a:gd name="connsiteX226" fmla="*/ 205517 w 1689586"/>
              <a:gd name="connsiteY226" fmla="*/ 434331 h 626150"/>
              <a:gd name="connsiteX227" fmla="*/ 215721 w 1689586"/>
              <a:gd name="connsiteY227" fmla="*/ 430705 h 626150"/>
              <a:gd name="connsiteX228" fmla="*/ 172281 w 1689586"/>
              <a:gd name="connsiteY228" fmla="*/ 430705 h 626150"/>
              <a:gd name="connsiteX229" fmla="*/ 182487 w 1689586"/>
              <a:gd name="connsiteY229" fmla="*/ 434331 h 626150"/>
              <a:gd name="connsiteX230" fmla="*/ 186246 w 1689586"/>
              <a:gd name="connsiteY230" fmla="*/ 444200 h 626150"/>
              <a:gd name="connsiteX231" fmla="*/ 182487 w 1689586"/>
              <a:gd name="connsiteY231" fmla="*/ 454003 h 626150"/>
              <a:gd name="connsiteX232" fmla="*/ 172281 w 1689586"/>
              <a:gd name="connsiteY232" fmla="*/ 457763 h 626150"/>
              <a:gd name="connsiteX233" fmla="*/ 162210 w 1689586"/>
              <a:gd name="connsiteY233" fmla="*/ 454003 h 626150"/>
              <a:gd name="connsiteX234" fmla="*/ 158316 w 1689586"/>
              <a:gd name="connsiteY234" fmla="*/ 444200 h 626150"/>
              <a:gd name="connsiteX235" fmla="*/ 162210 w 1689586"/>
              <a:gd name="connsiteY235" fmla="*/ 434331 h 626150"/>
              <a:gd name="connsiteX236" fmla="*/ 172281 w 1689586"/>
              <a:gd name="connsiteY236" fmla="*/ 430705 h 626150"/>
              <a:gd name="connsiteX237" fmla="*/ 1642251 w 1689586"/>
              <a:gd name="connsiteY237" fmla="*/ 427012 h 626150"/>
              <a:gd name="connsiteX238" fmla="*/ 1653531 w 1689586"/>
              <a:gd name="connsiteY238" fmla="*/ 430638 h 626150"/>
              <a:gd name="connsiteX239" fmla="*/ 1657492 w 1689586"/>
              <a:gd name="connsiteY239" fmla="*/ 441179 h 626150"/>
              <a:gd name="connsiteX240" fmla="*/ 1653531 w 1689586"/>
              <a:gd name="connsiteY240" fmla="*/ 451787 h 626150"/>
              <a:gd name="connsiteX241" fmla="*/ 1642251 w 1689586"/>
              <a:gd name="connsiteY241" fmla="*/ 455547 h 626150"/>
              <a:gd name="connsiteX242" fmla="*/ 1630770 w 1689586"/>
              <a:gd name="connsiteY242" fmla="*/ 451787 h 626150"/>
              <a:gd name="connsiteX243" fmla="*/ 1626809 w 1689586"/>
              <a:gd name="connsiteY243" fmla="*/ 441179 h 626150"/>
              <a:gd name="connsiteX244" fmla="*/ 1630770 w 1689586"/>
              <a:gd name="connsiteY244" fmla="*/ 430638 h 626150"/>
              <a:gd name="connsiteX245" fmla="*/ 1642251 w 1689586"/>
              <a:gd name="connsiteY245" fmla="*/ 427012 h 626150"/>
              <a:gd name="connsiteX246" fmla="*/ 541419 w 1689586"/>
              <a:gd name="connsiteY246" fmla="*/ 427012 h 626150"/>
              <a:gd name="connsiteX247" fmla="*/ 552699 w 1689586"/>
              <a:gd name="connsiteY247" fmla="*/ 430638 h 626150"/>
              <a:gd name="connsiteX248" fmla="*/ 556660 w 1689586"/>
              <a:gd name="connsiteY248" fmla="*/ 441179 h 626150"/>
              <a:gd name="connsiteX249" fmla="*/ 552699 w 1689586"/>
              <a:gd name="connsiteY249" fmla="*/ 451787 h 626150"/>
              <a:gd name="connsiteX250" fmla="*/ 541419 w 1689586"/>
              <a:gd name="connsiteY250" fmla="*/ 455547 h 626150"/>
              <a:gd name="connsiteX251" fmla="*/ 529938 w 1689586"/>
              <a:gd name="connsiteY251" fmla="*/ 451787 h 626150"/>
              <a:gd name="connsiteX252" fmla="*/ 525977 w 1689586"/>
              <a:gd name="connsiteY252" fmla="*/ 441179 h 626150"/>
              <a:gd name="connsiteX253" fmla="*/ 529938 w 1689586"/>
              <a:gd name="connsiteY253" fmla="*/ 430638 h 626150"/>
              <a:gd name="connsiteX254" fmla="*/ 541419 w 1689586"/>
              <a:gd name="connsiteY254" fmla="*/ 427012 h 626150"/>
              <a:gd name="connsiteX255" fmla="*/ 1488232 w 1689586"/>
              <a:gd name="connsiteY255" fmla="*/ 425333 h 626150"/>
              <a:gd name="connsiteX256" fmla="*/ 1511194 w 1689586"/>
              <a:gd name="connsiteY256" fmla="*/ 425333 h 626150"/>
              <a:gd name="connsiteX257" fmla="*/ 1511194 w 1689586"/>
              <a:gd name="connsiteY257" fmla="*/ 526245 h 626150"/>
              <a:gd name="connsiteX258" fmla="*/ 1562355 w 1689586"/>
              <a:gd name="connsiteY258" fmla="*/ 473674 h 626150"/>
              <a:gd name="connsiteX259" fmla="*/ 1589614 w 1689586"/>
              <a:gd name="connsiteY259" fmla="*/ 473674 h 626150"/>
              <a:gd name="connsiteX260" fmla="*/ 1548524 w 1689586"/>
              <a:gd name="connsiteY260" fmla="*/ 515704 h 626150"/>
              <a:gd name="connsiteX261" fmla="*/ 1592232 w 1689586"/>
              <a:gd name="connsiteY261" fmla="*/ 581099 h 626150"/>
              <a:gd name="connsiteX262" fmla="*/ 1565578 w 1689586"/>
              <a:gd name="connsiteY262" fmla="*/ 581099 h 626150"/>
              <a:gd name="connsiteX263" fmla="*/ 1532410 w 1689586"/>
              <a:gd name="connsiteY263" fmla="*/ 530609 h 626150"/>
              <a:gd name="connsiteX264" fmla="*/ 1511194 w 1689586"/>
              <a:gd name="connsiteY264" fmla="*/ 552631 h 626150"/>
              <a:gd name="connsiteX265" fmla="*/ 1511194 w 1689586"/>
              <a:gd name="connsiteY265" fmla="*/ 581099 h 626150"/>
              <a:gd name="connsiteX266" fmla="*/ 1488232 w 1689586"/>
              <a:gd name="connsiteY266" fmla="*/ 581099 h 626150"/>
              <a:gd name="connsiteX267" fmla="*/ 605874 w 1689586"/>
              <a:gd name="connsiteY267" fmla="*/ 425333 h 626150"/>
              <a:gd name="connsiteX268" fmla="*/ 628836 w 1689586"/>
              <a:gd name="connsiteY268" fmla="*/ 425333 h 626150"/>
              <a:gd name="connsiteX269" fmla="*/ 628836 w 1689586"/>
              <a:gd name="connsiteY269" fmla="*/ 526245 h 626150"/>
              <a:gd name="connsiteX270" fmla="*/ 679997 w 1689586"/>
              <a:gd name="connsiteY270" fmla="*/ 473674 h 626150"/>
              <a:gd name="connsiteX271" fmla="*/ 707256 w 1689586"/>
              <a:gd name="connsiteY271" fmla="*/ 473674 h 626150"/>
              <a:gd name="connsiteX272" fmla="*/ 666099 w 1689586"/>
              <a:gd name="connsiteY272" fmla="*/ 515704 h 626150"/>
              <a:gd name="connsiteX273" fmla="*/ 709807 w 1689586"/>
              <a:gd name="connsiteY273" fmla="*/ 581099 h 626150"/>
              <a:gd name="connsiteX274" fmla="*/ 683220 w 1689586"/>
              <a:gd name="connsiteY274" fmla="*/ 581099 h 626150"/>
              <a:gd name="connsiteX275" fmla="*/ 650052 w 1689586"/>
              <a:gd name="connsiteY275" fmla="*/ 530609 h 626150"/>
              <a:gd name="connsiteX276" fmla="*/ 628836 w 1689586"/>
              <a:gd name="connsiteY276" fmla="*/ 552631 h 626150"/>
              <a:gd name="connsiteX277" fmla="*/ 628836 w 1689586"/>
              <a:gd name="connsiteY277" fmla="*/ 581099 h 626150"/>
              <a:gd name="connsiteX278" fmla="*/ 605874 w 1689586"/>
              <a:gd name="connsiteY278" fmla="*/ 581099 h 626150"/>
              <a:gd name="connsiteX279" fmla="*/ 451317 w 1689586"/>
              <a:gd name="connsiteY279" fmla="*/ 85402 h 626150"/>
              <a:gd name="connsiteX280" fmla="*/ 424259 w 1689586"/>
              <a:gd name="connsiteY280" fmla="*/ 93929 h 626150"/>
              <a:gd name="connsiteX281" fmla="*/ 408615 w 1689586"/>
              <a:gd name="connsiteY281" fmla="*/ 120047 h 626150"/>
              <a:gd name="connsiteX282" fmla="*/ 403513 w 1689586"/>
              <a:gd name="connsiteY282" fmla="*/ 165904 h 626150"/>
              <a:gd name="connsiteX283" fmla="*/ 408615 w 1689586"/>
              <a:gd name="connsiteY283" fmla="*/ 211492 h 626150"/>
              <a:gd name="connsiteX284" fmla="*/ 424259 w 1689586"/>
              <a:gd name="connsiteY284" fmla="*/ 237811 h 626150"/>
              <a:gd name="connsiteX285" fmla="*/ 451317 w 1689586"/>
              <a:gd name="connsiteY285" fmla="*/ 246338 h 626150"/>
              <a:gd name="connsiteX286" fmla="*/ 478374 w 1689586"/>
              <a:gd name="connsiteY286" fmla="*/ 237811 h 626150"/>
              <a:gd name="connsiteX287" fmla="*/ 493749 w 1689586"/>
              <a:gd name="connsiteY287" fmla="*/ 211492 h 626150"/>
              <a:gd name="connsiteX288" fmla="*/ 498650 w 1689586"/>
              <a:gd name="connsiteY288" fmla="*/ 165904 h 626150"/>
              <a:gd name="connsiteX289" fmla="*/ 493749 w 1689586"/>
              <a:gd name="connsiteY289" fmla="*/ 120047 h 626150"/>
              <a:gd name="connsiteX290" fmla="*/ 478374 w 1689586"/>
              <a:gd name="connsiteY290" fmla="*/ 93929 h 626150"/>
              <a:gd name="connsiteX291" fmla="*/ 451317 w 1689586"/>
              <a:gd name="connsiteY291" fmla="*/ 85402 h 626150"/>
              <a:gd name="connsiteX292" fmla="*/ 1515894 w 1689586"/>
              <a:gd name="connsiteY292" fmla="*/ 82918 h 626150"/>
              <a:gd name="connsiteX293" fmla="*/ 1489038 w 1689586"/>
              <a:gd name="connsiteY293" fmla="*/ 194640 h 626150"/>
              <a:gd name="connsiteX294" fmla="*/ 1542213 w 1689586"/>
              <a:gd name="connsiteY294" fmla="*/ 194640 h 626150"/>
              <a:gd name="connsiteX295" fmla="*/ 1448082 w 1689586"/>
              <a:gd name="connsiteY295" fmla="*/ 4901 h 626150"/>
              <a:gd name="connsiteX296" fmla="*/ 1584713 w 1689586"/>
              <a:gd name="connsiteY296" fmla="*/ 4901 h 626150"/>
              <a:gd name="connsiteX297" fmla="*/ 1689586 w 1689586"/>
              <a:gd name="connsiteY297" fmla="*/ 326906 h 626150"/>
              <a:gd name="connsiteX298" fmla="*/ 1573433 w 1689586"/>
              <a:gd name="connsiteY298" fmla="*/ 326906 h 626150"/>
              <a:gd name="connsiteX299" fmla="*/ 1558797 w 1689586"/>
              <a:gd name="connsiteY299" fmla="*/ 265405 h 626150"/>
              <a:gd name="connsiteX300" fmla="*/ 1471984 w 1689586"/>
              <a:gd name="connsiteY300" fmla="*/ 265405 h 626150"/>
              <a:gd name="connsiteX301" fmla="*/ 1456878 w 1689586"/>
              <a:gd name="connsiteY301" fmla="*/ 326906 h 626150"/>
              <a:gd name="connsiteX302" fmla="*/ 1343679 w 1689586"/>
              <a:gd name="connsiteY302" fmla="*/ 326906 h 626150"/>
              <a:gd name="connsiteX303" fmla="*/ 1205638 w 1689586"/>
              <a:gd name="connsiteY303" fmla="*/ 4901 h 626150"/>
              <a:gd name="connsiteX304" fmla="*/ 1319307 w 1689586"/>
              <a:gd name="connsiteY304" fmla="*/ 4901 h 626150"/>
              <a:gd name="connsiteX305" fmla="*/ 1319307 w 1689586"/>
              <a:gd name="connsiteY305" fmla="*/ 194237 h 626150"/>
              <a:gd name="connsiteX306" fmla="*/ 1280298 w 1689586"/>
              <a:gd name="connsiteY306" fmla="*/ 295686 h 626150"/>
              <a:gd name="connsiteX307" fmla="*/ 1167570 w 1689586"/>
              <a:gd name="connsiteY307" fmla="*/ 331807 h 626150"/>
              <a:gd name="connsiteX308" fmla="*/ 1080959 w 1689586"/>
              <a:gd name="connsiteY308" fmla="*/ 312807 h 626150"/>
              <a:gd name="connsiteX309" fmla="*/ 1036579 w 1689586"/>
              <a:gd name="connsiteY309" fmla="*/ 260571 h 626150"/>
              <a:gd name="connsiteX310" fmla="*/ 1030939 w 1689586"/>
              <a:gd name="connsiteY310" fmla="*/ 185441 h 626150"/>
              <a:gd name="connsiteX311" fmla="*/ 1143668 w 1689586"/>
              <a:gd name="connsiteY311" fmla="*/ 166441 h 626150"/>
              <a:gd name="connsiteX312" fmla="*/ 1145346 w 1689586"/>
              <a:gd name="connsiteY312" fmla="*/ 229351 h 626150"/>
              <a:gd name="connsiteX313" fmla="*/ 1173411 w 1689586"/>
              <a:gd name="connsiteY313" fmla="*/ 246405 h 626150"/>
              <a:gd name="connsiteX314" fmla="*/ 1197783 w 1689586"/>
              <a:gd name="connsiteY314" fmla="*/ 232238 h 626150"/>
              <a:gd name="connsiteX315" fmla="*/ 1205571 w 1689586"/>
              <a:gd name="connsiteY315" fmla="*/ 185911 h 626150"/>
              <a:gd name="connsiteX316" fmla="*/ 1205638 w 1689586"/>
              <a:gd name="connsiteY316" fmla="*/ 185911 h 626150"/>
              <a:gd name="connsiteX317" fmla="*/ 665494 w 1689586"/>
              <a:gd name="connsiteY317" fmla="*/ 4901 h 626150"/>
              <a:gd name="connsiteX318" fmla="*/ 779163 w 1689586"/>
              <a:gd name="connsiteY318" fmla="*/ 4901 h 626150"/>
              <a:gd name="connsiteX319" fmla="*/ 779163 w 1689586"/>
              <a:gd name="connsiteY319" fmla="*/ 123471 h 626150"/>
              <a:gd name="connsiteX320" fmla="*/ 867452 w 1689586"/>
              <a:gd name="connsiteY320" fmla="*/ 123471 h 626150"/>
              <a:gd name="connsiteX321" fmla="*/ 867452 w 1689586"/>
              <a:gd name="connsiteY321" fmla="*/ 4901 h 626150"/>
              <a:gd name="connsiteX322" fmla="*/ 981188 w 1689586"/>
              <a:gd name="connsiteY322" fmla="*/ 4901 h 626150"/>
              <a:gd name="connsiteX323" fmla="*/ 981188 w 1689586"/>
              <a:gd name="connsiteY323" fmla="*/ 326906 h 626150"/>
              <a:gd name="connsiteX324" fmla="*/ 867452 w 1689586"/>
              <a:gd name="connsiteY324" fmla="*/ 326906 h 626150"/>
              <a:gd name="connsiteX325" fmla="*/ 867452 w 1689586"/>
              <a:gd name="connsiteY325" fmla="*/ 206859 h 626150"/>
              <a:gd name="connsiteX326" fmla="*/ 779163 w 1689586"/>
              <a:gd name="connsiteY326" fmla="*/ 206859 h 626150"/>
              <a:gd name="connsiteX327" fmla="*/ 779163 w 1689586"/>
              <a:gd name="connsiteY327" fmla="*/ 326906 h 626150"/>
              <a:gd name="connsiteX328" fmla="*/ 665494 w 1689586"/>
              <a:gd name="connsiteY328" fmla="*/ 326906 h 626150"/>
              <a:gd name="connsiteX329" fmla="*/ 0 w 1689586"/>
              <a:gd name="connsiteY329" fmla="*/ 4901 h 626150"/>
              <a:gd name="connsiteX330" fmla="*/ 113669 w 1689586"/>
              <a:gd name="connsiteY330" fmla="*/ 4901 h 626150"/>
              <a:gd name="connsiteX331" fmla="*/ 113669 w 1689586"/>
              <a:gd name="connsiteY331" fmla="*/ 243451 h 626150"/>
              <a:gd name="connsiteX332" fmla="*/ 259564 w 1689586"/>
              <a:gd name="connsiteY332" fmla="*/ 243451 h 626150"/>
              <a:gd name="connsiteX333" fmla="*/ 259564 w 1689586"/>
              <a:gd name="connsiteY333" fmla="*/ 326906 h 626150"/>
              <a:gd name="connsiteX334" fmla="*/ 0 w 1689586"/>
              <a:gd name="connsiteY334" fmla="*/ 326906 h 626150"/>
              <a:gd name="connsiteX335" fmla="*/ 451317 w 1689586"/>
              <a:gd name="connsiteY335" fmla="*/ 0 h 626150"/>
              <a:gd name="connsiteX336" fmla="*/ 539136 w 1689586"/>
              <a:gd name="connsiteY336" fmla="*/ 19538 h 626150"/>
              <a:gd name="connsiteX337" fmla="*/ 595265 w 1689586"/>
              <a:gd name="connsiteY337" fmla="*/ 76137 h 626150"/>
              <a:gd name="connsiteX338" fmla="*/ 614803 w 1689586"/>
              <a:gd name="connsiteY338" fmla="*/ 165904 h 626150"/>
              <a:gd name="connsiteX339" fmla="*/ 595265 w 1689586"/>
              <a:gd name="connsiteY339" fmla="*/ 255670 h 626150"/>
              <a:gd name="connsiteX340" fmla="*/ 539136 w 1689586"/>
              <a:gd name="connsiteY340" fmla="*/ 312270 h 626150"/>
              <a:gd name="connsiteX341" fmla="*/ 451317 w 1689586"/>
              <a:gd name="connsiteY341" fmla="*/ 331807 h 626150"/>
              <a:gd name="connsiteX342" fmla="*/ 363766 w 1689586"/>
              <a:gd name="connsiteY342" fmla="*/ 312270 h 626150"/>
              <a:gd name="connsiteX343" fmla="*/ 307166 w 1689586"/>
              <a:gd name="connsiteY343" fmla="*/ 255670 h 626150"/>
              <a:gd name="connsiteX344" fmla="*/ 287427 w 1689586"/>
              <a:gd name="connsiteY344" fmla="*/ 165904 h 626150"/>
              <a:gd name="connsiteX345" fmla="*/ 307166 w 1689586"/>
              <a:gd name="connsiteY345" fmla="*/ 76137 h 626150"/>
              <a:gd name="connsiteX346" fmla="*/ 363766 w 1689586"/>
              <a:gd name="connsiteY346" fmla="*/ 19538 h 626150"/>
              <a:gd name="connsiteX347" fmla="*/ 451317 w 1689586"/>
              <a:gd name="connsiteY347" fmla="*/ 0 h 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689586" h="626150">
                <a:moveTo>
                  <a:pt x="808705" y="532221"/>
                </a:moveTo>
                <a:lnTo>
                  <a:pt x="781647" y="537793"/>
                </a:lnTo>
                <a:cubicBezTo>
                  <a:pt x="775605" y="538935"/>
                  <a:pt x="771106" y="540613"/>
                  <a:pt x="768085" y="542762"/>
                </a:cubicBezTo>
                <a:cubicBezTo>
                  <a:pt x="765064" y="544910"/>
                  <a:pt x="763587" y="548267"/>
                  <a:pt x="763587" y="552229"/>
                </a:cubicBezTo>
                <a:cubicBezTo>
                  <a:pt x="763587" y="556190"/>
                  <a:pt x="765131" y="559413"/>
                  <a:pt x="768219" y="561763"/>
                </a:cubicBezTo>
                <a:cubicBezTo>
                  <a:pt x="771308" y="564112"/>
                  <a:pt x="775403" y="565321"/>
                  <a:pt x="780573" y="565321"/>
                </a:cubicBezTo>
                <a:cubicBezTo>
                  <a:pt x="784132" y="565321"/>
                  <a:pt x="787623" y="564918"/>
                  <a:pt x="790980" y="564045"/>
                </a:cubicBezTo>
                <a:cubicBezTo>
                  <a:pt x="794337" y="563240"/>
                  <a:pt x="797358" y="561830"/>
                  <a:pt x="800111" y="559883"/>
                </a:cubicBezTo>
                <a:cubicBezTo>
                  <a:pt x="802797" y="557936"/>
                  <a:pt x="804945" y="555451"/>
                  <a:pt x="806422" y="552363"/>
                </a:cubicBezTo>
                <a:lnTo>
                  <a:pt x="806422" y="552296"/>
                </a:lnTo>
                <a:cubicBezTo>
                  <a:pt x="807966" y="549207"/>
                  <a:pt x="808705" y="545515"/>
                  <a:pt x="808705" y="541218"/>
                </a:cubicBezTo>
                <a:close/>
                <a:moveTo>
                  <a:pt x="214647" y="532221"/>
                </a:moveTo>
                <a:lnTo>
                  <a:pt x="187589" y="537793"/>
                </a:lnTo>
                <a:cubicBezTo>
                  <a:pt x="181547" y="538935"/>
                  <a:pt x="177048" y="540613"/>
                  <a:pt x="174027" y="542762"/>
                </a:cubicBezTo>
                <a:cubicBezTo>
                  <a:pt x="171006" y="544910"/>
                  <a:pt x="169529" y="548267"/>
                  <a:pt x="169529" y="552229"/>
                </a:cubicBezTo>
                <a:cubicBezTo>
                  <a:pt x="169529" y="556190"/>
                  <a:pt x="171073" y="559413"/>
                  <a:pt x="174161" y="561763"/>
                </a:cubicBezTo>
                <a:cubicBezTo>
                  <a:pt x="177250" y="564112"/>
                  <a:pt x="181346" y="565321"/>
                  <a:pt x="186515" y="565321"/>
                </a:cubicBezTo>
                <a:cubicBezTo>
                  <a:pt x="190073" y="565321"/>
                  <a:pt x="193565" y="564918"/>
                  <a:pt x="196923" y="564045"/>
                </a:cubicBezTo>
                <a:cubicBezTo>
                  <a:pt x="200279" y="563240"/>
                  <a:pt x="203300" y="561830"/>
                  <a:pt x="206053" y="559883"/>
                </a:cubicBezTo>
                <a:cubicBezTo>
                  <a:pt x="208738" y="557936"/>
                  <a:pt x="210887" y="555451"/>
                  <a:pt x="212364" y="552363"/>
                </a:cubicBezTo>
                <a:lnTo>
                  <a:pt x="212364" y="552296"/>
                </a:lnTo>
                <a:cubicBezTo>
                  <a:pt x="213908" y="549207"/>
                  <a:pt x="214647" y="545515"/>
                  <a:pt x="214647" y="541218"/>
                </a:cubicBezTo>
                <a:close/>
                <a:moveTo>
                  <a:pt x="1089217" y="489990"/>
                </a:moveTo>
                <a:cubicBezTo>
                  <a:pt x="1083241" y="489990"/>
                  <a:pt x="1077937" y="491534"/>
                  <a:pt x="1073439" y="494622"/>
                </a:cubicBezTo>
                <a:cubicBezTo>
                  <a:pt x="1068940" y="497711"/>
                  <a:pt x="1065382" y="502008"/>
                  <a:pt x="1062898" y="507513"/>
                </a:cubicBezTo>
                <a:cubicBezTo>
                  <a:pt x="1060414" y="513019"/>
                  <a:pt x="1059138" y="519800"/>
                  <a:pt x="1059138" y="527387"/>
                </a:cubicBezTo>
                <a:cubicBezTo>
                  <a:pt x="1059138" y="534974"/>
                  <a:pt x="1060346" y="541553"/>
                  <a:pt x="1062763" y="547126"/>
                </a:cubicBezTo>
                <a:cubicBezTo>
                  <a:pt x="1065248" y="552699"/>
                  <a:pt x="1068672" y="556996"/>
                  <a:pt x="1073103" y="560017"/>
                </a:cubicBezTo>
                <a:cubicBezTo>
                  <a:pt x="1077534" y="563038"/>
                  <a:pt x="1082771" y="564515"/>
                  <a:pt x="1088814" y="564515"/>
                </a:cubicBezTo>
                <a:cubicBezTo>
                  <a:pt x="1098146" y="564515"/>
                  <a:pt x="1105398" y="561225"/>
                  <a:pt x="1110634" y="554646"/>
                </a:cubicBezTo>
                <a:lnTo>
                  <a:pt x="1110567" y="554646"/>
                </a:lnTo>
                <a:cubicBezTo>
                  <a:pt x="1115804" y="548066"/>
                  <a:pt x="1118423" y="539002"/>
                  <a:pt x="1118423" y="527387"/>
                </a:cubicBezTo>
                <a:cubicBezTo>
                  <a:pt x="1118423" y="515771"/>
                  <a:pt x="1115871" y="506640"/>
                  <a:pt x="1110702" y="499993"/>
                </a:cubicBezTo>
                <a:cubicBezTo>
                  <a:pt x="1105532" y="493347"/>
                  <a:pt x="1098348" y="489990"/>
                  <a:pt x="1089217" y="489990"/>
                </a:cubicBezTo>
                <a:close/>
                <a:moveTo>
                  <a:pt x="1630636" y="473674"/>
                </a:moveTo>
                <a:lnTo>
                  <a:pt x="1653598" y="473674"/>
                </a:lnTo>
                <a:lnTo>
                  <a:pt x="1653598" y="581099"/>
                </a:lnTo>
                <a:lnTo>
                  <a:pt x="1630636" y="581099"/>
                </a:lnTo>
                <a:close/>
                <a:moveTo>
                  <a:pt x="529804" y="473674"/>
                </a:moveTo>
                <a:lnTo>
                  <a:pt x="552766" y="473674"/>
                </a:lnTo>
                <a:lnTo>
                  <a:pt x="552766" y="581099"/>
                </a:lnTo>
                <a:lnTo>
                  <a:pt x="529804" y="581099"/>
                </a:lnTo>
                <a:close/>
                <a:moveTo>
                  <a:pt x="382162" y="473674"/>
                </a:moveTo>
                <a:lnTo>
                  <a:pt x="407340" y="473674"/>
                </a:lnTo>
                <a:lnTo>
                  <a:pt x="437821" y="561091"/>
                </a:lnTo>
                <a:lnTo>
                  <a:pt x="468974" y="473674"/>
                </a:lnTo>
                <a:lnTo>
                  <a:pt x="493078" y="473674"/>
                </a:lnTo>
                <a:lnTo>
                  <a:pt x="450309" y="581099"/>
                </a:lnTo>
                <a:lnTo>
                  <a:pt x="425132" y="581099"/>
                </a:lnTo>
                <a:close/>
                <a:moveTo>
                  <a:pt x="1187242" y="473607"/>
                </a:moveTo>
                <a:lnTo>
                  <a:pt x="1210204" y="473607"/>
                </a:lnTo>
                <a:lnTo>
                  <a:pt x="1210204" y="538733"/>
                </a:lnTo>
                <a:cubicBezTo>
                  <a:pt x="1210204" y="548468"/>
                  <a:pt x="1212285" y="555183"/>
                  <a:pt x="1216448" y="558808"/>
                </a:cubicBezTo>
                <a:cubicBezTo>
                  <a:pt x="1220611" y="562501"/>
                  <a:pt x="1226385" y="564314"/>
                  <a:pt x="1233837" y="564314"/>
                </a:cubicBezTo>
                <a:cubicBezTo>
                  <a:pt x="1237396" y="564314"/>
                  <a:pt x="1240887" y="563709"/>
                  <a:pt x="1244244" y="562501"/>
                </a:cubicBezTo>
                <a:cubicBezTo>
                  <a:pt x="1247601" y="561292"/>
                  <a:pt x="1250622" y="559412"/>
                  <a:pt x="1253375" y="556727"/>
                </a:cubicBezTo>
                <a:cubicBezTo>
                  <a:pt x="1256061" y="554041"/>
                  <a:pt x="1258209" y="550684"/>
                  <a:pt x="1259686" y="546521"/>
                </a:cubicBezTo>
                <a:cubicBezTo>
                  <a:pt x="1261231" y="542359"/>
                  <a:pt x="1261969" y="537457"/>
                  <a:pt x="1261969" y="531885"/>
                </a:cubicBezTo>
                <a:lnTo>
                  <a:pt x="1262103" y="531885"/>
                </a:lnTo>
                <a:lnTo>
                  <a:pt x="1262103" y="473674"/>
                </a:lnTo>
                <a:lnTo>
                  <a:pt x="1285065" y="473674"/>
                </a:lnTo>
                <a:lnTo>
                  <a:pt x="1285065" y="581099"/>
                </a:lnTo>
                <a:lnTo>
                  <a:pt x="1264856" y="581099"/>
                </a:lnTo>
                <a:lnTo>
                  <a:pt x="1263782" y="563709"/>
                </a:lnTo>
                <a:cubicBezTo>
                  <a:pt x="1260022" y="570490"/>
                  <a:pt x="1255054" y="575392"/>
                  <a:pt x="1248743" y="578547"/>
                </a:cubicBezTo>
                <a:cubicBezTo>
                  <a:pt x="1242431" y="581636"/>
                  <a:pt x="1234979" y="583247"/>
                  <a:pt x="1226385" y="583247"/>
                </a:cubicBezTo>
                <a:cubicBezTo>
                  <a:pt x="1219335" y="583247"/>
                  <a:pt x="1212890" y="581904"/>
                  <a:pt x="1206914" y="579353"/>
                </a:cubicBezTo>
                <a:cubicBezTo>
                  <a:pt x="1200939" y="576735"/>
                  <a:pt x="1196172" y="572572"/>
                  <a:pt x="1192613" y="566865"/>
                </a:cubicBezTo>
                <a:cubicBezTo>
                  <a:pt x="1189055" y="561091"/>
                  <a:pt x="1187242" y="553638"/>
                  <a:pt x="1187242" y="544507"/>
                </a:cubicBezTo>
                <a:close/>
                <a:moveTo>
                  <a:pt x="885379" y="473607"/>
                </a:moveTo>
                <a:lnTo>
                  <a:pt x="908341" y="473607"/>
                </a:lnTo>
                <a:lnTo>
                  <a:pt x="908341" y="538733"/>
                </a:lnTo>
                <a:cubicBezTo>
                  <a:pt x="908341" y="548468"/>
                  <a:pt x="910422" y="555115"/>
                  <a:pt x="914585" y="558808"/>
                </a:cubicBezTo>
                <a:cubicBezTo>
                  <a:pt x="918748" y="562501"/>
                  <a:pt x="924522" y="564314"/>
                  <a:pt x="931974" y="564314"/>
                </a:cubicBezTo>
                <a:cubicBezTo>
                  <a:pt x="935533" y="564314"/>
                  <a:pt x="939024" y="563709"/>
                  <a:pt x="942381" y="562501"/>
                </a:cubicBezTo>
                <a:cubicBezTo>
                  <a:pt x="945738" y="561292"/>
                  <a:pt x="948759" y="559412"/>
                  <a:pt x="951512" y="556727"/>
                </a:cubicBezTo>
                <a:cubicBezTo>
                  <a:pt x="954198" y="554041"/>
                  <a:pt x="956346" y="550684"/>
                  <a:pt x="957823" y="546521"/>
                </a:cubicBezTo>
                <a:cubicBezTo>
                  <a:pt x="959368" y="542359"/>
                  <a:pt x="960106" y="537457"/>
                  <a:pt x="960106" y="531885"/>
                </a:cubicBezTo>
                <a:lnTo>
                  <a:pt x="960241" y="531885"/>
                </a:lnTo>
                <a:lnTo>
                  <a:pt x="960241" y="473674"/>
                </a:lnTo>
                <a:lnTo>
                  <a:pt x="983202" y="473674"/>
                </a:lnTo>
                <a:lnTo>
                  <a:pt x="983202" y="581099"/>
                </a:lnTo>
                <a:lnTo>
                  <a:pt x="962993" y="581099"/>
                </a:lnTo>
                <a:lnTo>
                  <a:pt x="961919" y="563709"/>
                </a:lnTo>
                <a:cubicBezTo>
                  <a:pt x="958159" y="570490"/>
                  <a:pt x="953191" y="575392"/>
                  <a:pt x="946880" y="578547"/>
                </a:cubicBezTo>
                <a:cubicBezTo>
                  <a:pt x="940568" y="581636"/>
                  <a:pt x="933116" y="583247"/>
                  <a:pt x="924522" y="583247"/>
                </a:cubicBezTo>
                <a:cubicBezTo>
                  <a:pt x="917472" y="583247"/>
                  <a:pt x="911027" y="581904"/>
                  <a:pt x="905051" y="579353"/>
                </a:cubicBezTo>
                <a:cubicBezTo>
                  <a:pt x="899076" y="576735"/>
                  <a:pt x="894309" y="572572"/>
                  <a:pt x="890750" y="566865"/>
                </a:cubicBezTo>
                <a:cubicBezTo>
                  <a:pt x="887192" y="561091"/>
                  <a:pt x="885379" y="553638"/>
                  <a:pt x="885379" y="544507"/>
                </a:cubicBezTo>
                <a:close/>
                <a:moveTo>
                  <a:pt x="347569" y="471530"/>
                </a:moveTo>
                <a:lnTo>
                  <a:pt x="353963" y="472063"/>
                </a:lnTo>
                <a:cubicBezTo>
                  <a:pt x="356112" y="472399"/>
                  <a:pt x="357924" y="472936"/>
                  <a:pt x="359334" y="473674"/>
                </a:cubicBezTo>
                <a:lnTo>
                  <a:pt x="356112" y="493884"/>
                </a:lnTo>
                <a:cubicBezTo>
                  <a:pt x="354567" y="493279"/>
                  <a:pt x="352822" y="492809"/>
                  <a:pt x="350875" y="492474"/>
                </a:cubicBezTo>
                <a:cubicBezTo>
                  <a:pt x="348928" y="492138"/>
                  <a:pt x="346309" y="491937"/>
                  <a:pt x="343019" y="491937"/>
                </a:cubicBezTo>
                <a:cubicBezTo>
                  <a:pt x="338588" y="491937"/>
                  <a:pt x="334224" y="493145"/>
                  <a:pt x="329927" y="495495"/>
                </a:cubicBezTo>
                <a:cubicBezTo>
                  <a:pt x="325630" y="497845"/>
                  <a:pt x="322139" y="501403"/>
                  <a:pt x="319319" y="506103"/>
                </a:cubicBezTo>
                <a:cubicBezTo>
                  <a:pt x="316566" y="510870"/>
                  <a:pt x="315157" y="516846"/>
                  <a:pt x="315157" y="524164"/>
                </a:cubicBezTo>
                <a:lnTo>
                  <a:pt x="315157" y="581099"/>
                </a:lnTo>
                <a:lnTo>
                  <a:pt x="292194" y="581099"/>
                </a:lnTo>
                <a:lnTo>
                  <a:pt x="292194" y="473674"/>
                </a:lnTo>
                <a:lnTo>
                  <a:pt x="311732" y="473674"/>
                </a:lnTo>
                <a:lnTo>
                  <a:pt x="313880" y="493011"/>
                </a:lnTo>
                <a:cubicBezTo>
                  <a:pt x="316700" y="486028"/>
                  <a:pt x="320997" y="480657"/>
                  <a:pt x="326637" y="477032"/>
                </a:cubicBezTo>
                <a:close/>
                <a:moveTo>
                  <a:pt x="1094454" y="471526"/>
                </a:moveTo>
                <a:cubicBezTo>
                  <a:pt x="1103182" y="471526"/>
                  <a:pt x="1111105" y="473742"/>
                  <a:pt x="1118288" y="478173"/>
                </a:cubicBezTo>
                <a:lnTo>
                  <a:pt x="1118221" y="478173"/>
                </a:lnTo>
                <a:cubicBezTo>
                  <a:pt x="1125405" y="482604"/>
                  <a:pt x="1131045" y="488915"/>
                  <a:pt x="1135208" y="497174"/>
                </a:cubicBezTo>
                <a:cubicBezTo>
                  <a:pt x="1139371" y="505365"/>
                  <a:pt x="1141452" y="515369"/>
                  <a:pt x="1141452" y="527118"/>
                </a:cubicBezTo>
                <a:cubicBezTo>
                  <a:pt x="1141452" y="538868"/>
                  <a:pt x="1139371" y="548939"/>
                  <a:pt x="1135141" y="557331"/>
                </a:cubicBezTo>
                <a:cubicBezTo>
                  <a:pt x="1130911" y="565657"/>
                  <a:pt x="1125204" y="572102"/>
                  <a:pt x="1117953" y="576533"/>
                </a:cubicBezTo>
                <a:cubicBezTo>
                  <a:pt x="1110702" y="580965"/>
                  <a:pt x="1102980" y="583180"/>
                  <a:pt x="1093782" y="583180"/>
                </a:cubicBezTo>
                <a:cubicBezTo>
                  <a:pt x="1084584" y="583180"/>
                  <a:pt x="1076796" y="580830"/>
                  <a:pt x="1070350" y="575996"/>
                </a:cubicBezTo>
                <a:cubicBezTo>
                  <a:pt x="1065650" y="572438"/>
                  <a:pt x="1061958" y="568208"/>
                  <a:pt x="1059205" y="563240"/>
                </a:cubicBezTo>
                <a:lnTo>
                  <a:pt x="1059205" y="626150"/>
                </a:lnTo>
                <a:lnTo>
                  <a:pt x="1036243" y="626150"/>
                </a:lnTo>
                <a:lnTo>
                  <a:pt x="1036243" y="473607"/>
                </a:lnTo>
                <a:lnTo>
                  <a:pt x="1056654" y="473607"/>
                </a:lnTo>
                <a:lnTo>
                  <a:pt x="1057795" y="494085"/>
                </a:lnTo>
                <a:cubicBezTo>
                  <a:pt x="1059339" y="490930"/>
                  <a:pt x="1061085" y="487908"/>
                  <a:pt x="1063301" y="485223"/>
                </a:cubicBezTo>
                <a:cubicBezTo>
                  <a:pt x="1066859" y="480926"/>
                  <a:pt x="1071357" y="477569"/>
                  <a:pt x="1076729" y="475152"/>
                </a:cubicBezTo>
                <a:cubicBezTo>
                  <a:pt x="1082100" y="472735"/>
                  <a:pt x="1088008" y="471526"/>
                  <a:pt x="1094454" y="471526"/>
                </a:cubicBezTo>
                <a:close/>
                <a:moveTo>
                  <a:pt x="787421" y="471526"/>
                </a:moveTo>
                <a:cubicBezTo>
                  <a:pt x="796015" y="471526"/>
                  <a:pt x="803602" y="472869"/>
                  <a:pt x="810182" y="475689"/>
                </a:cubicBezTo>
                <a:cubicBezTo>
                  <a:pt x="816762" y="478441"/>
                  <a:pt x="821931" y="482671"/>
                  <a:pt x="825758" y="488244"/>
                </a:cubicBezTo>
                <a:cubicBezTo>
                  <a:pt x="829585" y="493817"/>
                  <a:pt x="831465" y="501001"/>
                  <a:pt x="831465" y="509729"/>
                </a:cubicBezTo>
                <a:lnTo>
                  <a:pt x="831465" y="557667"/>
                </a:lnTo>
                <a:lnTo>
                  <a:pt x="831465" y="557734"/>
                </a:lnTo>
                <a:cubicBezTo>
                  <a:pt x="831465" y="562971"/>
                  <a:pt x="834084" y="565657"/>
                  <a:pt x="839388" y="565657"/>
                </a:cubicBezTo>
                <a:cubicBezTo>
                  <a:pt x="841939" y="565657"/>
                  <a:pt x="844491" y="565321"/>
                  <a:pt x="846908" y="564582"/>
                </a:cubicBezTo>
                <a:lnTo>
                  <a:pt x="845632" y="580495"/>
                </a:lnTo>
                <a:cubicBezTo>
                  <a:pt x="842275" y="582039"/>
                  <a:pt x="838179" y="582845"/>
                  <a:pt x="833144" y="582845"/>
                </a:cubicBezTo>
                <a:cubicBezTo>
                  <a:pt x="828578" y="582845"/>
                  <a:pt x="824416" y="581972"/>
                  <a:pt x="820790" y="580360"/>
                </a:cubicBezTo>
                <a:cubicBezTo>
                  <a:pt x="817165" y="578749"/>
                  <a:pt x="814278" y="576198"/>
                  <a:pt x="812196" y="572841"/>
                </a:cubicBezTo>
                <a:cubicBezTo>
                  <a:pt x="811256" y="571296"/>
                  <a:pt x="810518" y="569484"/>
                  <a:pt x="809981" y="567537"/>
                </a:cubicBezTo>
                <a:cubicBezTo>
                  <a:pt x="808839" y="569282"/>
                  <a:pt x="807496" y="570961"/>
                  <a:pt x="805885" y="572438"/>
                </a:cubicBezTo>
                <a:cubicBezTo>
                  <a:pt x="801857" y="576131"/>
                  <a:pt x="797224" y="578816"/>
                  <a:pt x="791920" y="580629"/>
                </a:cubicBezTo>
                <a:cubicBezTo>
                  <a:pt x="786616" y="582442"/>
                  <a:pt x="781244" y="583315"/>
                  <a:pt x="775806" y="583315"/>
                </a:cubicBezTo>
                <a:cubicBezTo>
                  <a:pt x="769092" y="583315"/>
                  <a:pt x="763049" y="582240"/>
                  <a:pt x="757678" y="580092"/>
                </a:cubicBezTo>
                <a:cubicBezTo>
                  <a:pt x="752307" y="577943"/>
                  <a:pt x="748077" y="574653"/>
                  <a:pt x="744989" y="570289"/>
                </a:cubicBezTo>
                <a:cubicBezTo>
                  <a:pt x="741900" y="565925"/>
                  <a:pt x="740356" y="560487"/>
                  <a:pt x="740356" y="554041"/>
                </a:cubicBezTo>
                <a:cubicBezTo>
                  <a:pt x="740356" y="546052"/>
                  <a:pt x="742975" y="539472"/>
                  <a:pt x="748211" y="534302"/>
                </a:cubicBezTo>
                <a:cubicBezTo>
                  <a:pt x="753448" y="529132"/>
                  <a:pt x="760834" y="525641"/>
                  <a:pt x="770435" y="523761"/>
                </a:cubicBezTo>
                <a:lnTo>
                  <a:pt x="808705" y="516241"/>
                </a:lnTo>
                <a:lnTo>
                  <a:pt x="808705" y="512146"/>
                </a:lnTo>
                <a:cubicBezTo>
                  <a:pt x="808705" y="504962"/>
                  <a:pt x="806758" y="499456"/>
                  <a:pt x="802797" y="495495"/>
                </a:cubicBezTo>
                <a:cubicBezTo>
                  <a:pt x="798835" y="491534"/>
                  <a:pt x="793397" y="489587"/>
                  <a:pt x="786549" y="489587"/>
                </a:cubicBezTo>
                <a:cubicBezTo>
                  <a:pt x="780103" y="489587"/>
                  <a:pt x="774598" y="491064"/>
                  <a:pt x="770032" y="494085"/>
                </a:cubicBezTo>
                <a:cubicBezTo>
                  <a:pt x="765467" y="497106"/>
                  <a:pt x="762110" y="502008"/>
                  <a:pt x="759961" y="508722"/>
                </a:cubicBezTo>
                <a:lnTo>
                  <a:pt x="740625" y="500531"/>
                </a:lnTo>
                <a:cubicBezTo>
                  <a:pt x="743310" y="491735"/>
                  <a:pt x="748681" y="484753"/>
                  <a:pt x="756604" y="479449"/>
                </a:cubicBezTo>
                <a:cubicBezTo>
                  <a:pt x="764527" y="474212"/>
                  <a:pt x="774799" y="471526"/>
                  <a:pt x="787421" y="471526"/>
                </a:cubicBezTo>
                <a:close/>
                <a:moveTo>
                  <a:pt x="347518" y="471526"/>
                </a:moveTo>
                <a:lnTo>
                  <a:pt x="347585" y="471526"/>
                </a:lnTo>
                <a:lnTo>
                  <a:pt x="347569" y="471530"/>
                </a:lnTo>
                <a:close/>
                <a:moveTo>
                  <a:pt x="193363" y="471526"/>
                </a:moveTo>
                <a:cubicBezTo>
                  <a:pt x="201957" y="471526"/>
                  <a:pt x="209544" y="472869"/>
                  <a:pt x="216124" y="475689"/>
                </a:cubicBezTo>
                <a:cubicBezTo>
                  <a:pt x="222704" y="478441"/>
                  <a:pt x="227873" y="482671"/>
                  <a:pt x="231700" y="488244"/>
                </a:cubicBezTo>
                <a:cubicBezTo>
                  <a:pt x="235527" y="493817"/>
                  <a:pt x="237407" y="501001"/>
                  <a:pt x="237407" y="509729"/>
                </a:cubicBezTo>
                <a:lnTo>
                  <a:pt x="237407" y="557667"/>
                </a:lnTo>
                <a:lnTo>
                  <a:pt x="237407" y="557734"/>
                </a:lnTo>
                <a:cubicBezTo>
                  <a:pt x="237407" y="562971"/>
                  <a:pt x="240026" y="565657"/>
                  <a:pt x="245330" y="565657"/>
                </a:cubicBezTo>
                <a:cubicBezTo>
                  <a:pt x="247881" y="565657"/>
                  <a:pt x="250433" y="565321"/>
                  <a:pt x="252850" y="564582"/>
                </a:cubicBezTo>
                <a:lnTo>
                  <a:pt x="251574" y="580495"/>
                </a:lnTo>
                <a:cubicBezTo>
                  <a:pt x="248284" y="582039"/>
                  <a:pt x="244121" y="582845"/>
                  <a:pt x="239086" y="582845"/>
                </a:cubicBezTo>
                <a:cubicBezTo>
                  <a:pt x="234520" y="582845"/>
                  <a:pt x="230358" y="581972"/>
                  <a:pt x="226732" y="580360"/>
                </a:cubicBezTo>
                <a:cubicBezTo>
                  <a:pt x="223107" y="578749"/>
                  <a:pt x="220219" y="576198"/>
                  <a:pt x="218138" y="572841"/>
                </a:cubicBezTo>
                <a:cubicBezTo>
                  <a:pt x="217198" y="571296"/>
                  <a:pt x="216461" y="569484"/>
                  <a:pt x="215923" y="567537"/>
                </a:cubicBezTo>
                <a:cubicBezTo>
                  <a:pt x="214781" y="569282"/>
                  <a:pt x="213438" y="570961"/>
                  <a:pt x="211827" y="572438"/>
                </a:cubicBezTo>
                <a:cubicBezTo>
                  <a:pt x="207799" y="576131"/>
                  <a:pt x="203166" y="578816"/>
                  <a:pt x="197862" y="580629"/>
                </a:cubicBezTo>
                <a:cubicBezTo>
                  <a:pt x="192559" y="582442"/>
                  <a:pt x="187187" y="583315"/>
                  <a:pt x="181748" y="583315"/>
                </a:cubicBezTo>
                <a:cubicBezTo>
                  <a:pt x="175034" y="583315"/>
                  <a:pt x="168991" y="582240"/>
                  <a:pt x="163620" y="580092"/>
                </a:cubicBezTo>
                <a:cubicBezTo>
                  <a:pt x="158249" y="577943"/>
                  <a:pt x="154019" y="574653"/>
                  <a:pt x="150931" y="570289"/>
                </a:cubicBezTo>
                <a:cubicBezTo>
                  <a:pt x="147842" y="565925"/>
                  <a:pt x="146298" y="560487"/>
                  <a:pt x="146298" y="554041"/>
                </a:cubicBezTo>
                <a:cubicBezTo>
                  <a:pt x="146298" y="546052"/>
                  <a:pt x="148916" y="539472"/>
                  <a:pt x="154153" y="534302"/>
                </a:cubicBezTo>
                <a:cubicBezTo>
                  <a:pt x="159391" y="529132"/>
                  <a:pt x="166776" y="525641"/>
                  <a:pt x="176377" y="523761"/>
                </a:cubicBezTo>
                <a:lnTo>
                  <a:pt x="214647" y="516241"/>
                </a:lnTo>
                <a:lnTo>
                  <a:pt x="214647" y="512146"/>
                </a:lnTo>
                <a:cubicBezTo>
                  <a:pt x="214647" y="504962"/>
                  <a:pt x="212700" y="499456"/>
                  <a:pt x="208738" y="495495"/>
                </a:cubicBezTo>
                <a:cubicBezTo>
                  <a:pt x="204777" y="491534"/>
                  <a:pt x="199339" y="489587"/>
                  <a:pt x="192491" y="489587"/>
                </a:cubicBezTo>
                <a:cubicBezTo>
                  <a:pt x="186045" y="489587"/>
                  <a:pt x="180540" y="491064"/>
                  <a:pt x="175974" y="494085"/>
                </a:cubicBezTo>
                <a:cubicBezTo>
                  <a:pt x="171408" y="497106"/>
                  <a:pt x="168051" y="502008"/>
                  <a:pt x="165904" y="508722"/>
                </a:cubicBezTo>
                <a:lnTo>
                  <a:pt x="146567" y="500531"/>
                </a:lnTo>
                <a:cubicBezTo>
                  <a:pt x="149252" y="491735"/>
                  <a:pt x="154623" y="484753"/>
                  <a:pt x="162546" y="479449"/>
                </a:cubicBezTo>
                <a:cubicBezTo>
                  <a:pt x="170470" y="474212"/>
                  <a:pt x="180741" y="471526"/>
                  <a:pt x="193363" y="471526"/>
                </a:cubicBezTo>
                <a:close/>
                <a:moveTo>
                  <a:pt x="1395847" y="471459"/>
                </a:moveTo>
                <a:cubicBezTo>
                  <a:pt x="1403434" y="471459"/>
                  <a:pt x="1410282" y="472936"/>
                  <a:pt x="1416392" y="475890"/>
                </a:cubicBezTo>
                <a:cubicBezTo>
                  <a:pt x="1422502" y="478844"/>
                  <a:pt x="1427336" y="483209"/>
                  <a:pt x="1430894" y="489117"/>
                </a:cubicBezTo>
                <a:cubicBezTo>
                  <a:pt x="1434453" y="495025"/>
                  <a:pt x="1436265" y="502478"/>
                  <a:pt x="1436265" y="511475"/>
                </a:cubicBezTo>
                <a:lnTo>
                  <a:pt x="1436265" y="581099"/>
                </a:lnTo>
                <a:lnTo>
                  <a:pt x="1413303" y="581099"/>
                </a:lnTo>
                <a:lnTo>
                  <a:pt x="1413303" y="518591"/>
                </a:lnTo>
                <a:cubicBezTo>
                  <a:pt x="1413303" y="507983"/>
                  <a:pt x="1411088" y="500665"/>
                  <a:pt x="1406724" y="496569"/>
                </a:cubicBezTo>
                <a:cubicBezTo>
                  <a:pt x="1402359" y="492474"/>
                  <a:pt x="1396854" y="490460"/>
                  <a:pt x="1390274" y="490460"/>
                </a:cubicBezTo>
                <a:cubicBezTo>
                  <a:pt x="1385507" y="490460"/>
                  <a:pt x="1380942" y="491601"/>
                  <a:pt x="1376510" y="493817"/>
                </a:cubicBezTo>
                <a:cubicBezTo>
                  <a:pt x="1372079" y="496032"/>
                  <a:pt x="1368386" y="499591"/>
                  <a:pt x="1365432" y="504425"/>
                </a:cubicBezTo>
                <a:cubicBezTo>
                  <a:pt x="1362478" y="509259"/>
                  <a:pt x="1361001" y="515772"/>
                  <a:pt x="1361001" y="523963"/>
                </a:cubicBezTo>
                <a:lnTo>
                  <a:pt x="1361001" y="581099"/>
                </a:lnTo>
                <a:lnTo>
                  <a:pt x="1338039" y="581099"/>
                </a:lnTo>
                <a:lnTo>
                  <a:pt x="1338039" y="473675"/>
                </a:lnTo>
                <a:lnTo>
                  <a:pt x="1358450" y="473675"/>
                </a:lnTo>
                <a:lnTo>
                  <a:pt x="1359457" y="492474"/>
                </a:lnTo>
                <a:cubicBezTo>
                  <a:pt x="1361135" y="488983"/>
                  <a:pt x="1363217" y="485827"/>
                  <a:pt x="1365634" y="483209"/>
                </a:cubicBezTo>
                <a:cubicBezTo>
                  <a:pt x="1369461" y="479113"/>
                  <a:pt x="1373959" y="476159"/>
                  <a:pt x="1379196" y="474279"/>
                </a:cubicBezTo>
                <a:cubicBezTo>
                  <a:pt x="1384433" y="472399"/>
                  <a:pt x="1389939" y="471459"/>
                  <a:pt x="1395847" y="471459"/>
                </a:cubicBezTo>
                <a:close/>
                <a:moveTo>
                  <a:pt x="78285" y="439299"/>
                </a:moveTo>
                <a:lnTo>
                  <a:pt x="101516" y="439299"/>
                </a:lnTo>
                <a:lnTo>
                  <a:pt x="101516" y="530811"/>
                </a:lnTo>
                <a:cubicBezTo>
                  <a:pt x="101516" y="547261"/>
                  <a:pt x="96950" y="560084"/>
                  <a:pt x="87886" y="569350"/>
                </a:cubicBezTo>
                <a:cubicBezTo>
                  <a:pt x="78755" y="578548"/>
                  <a:pt x="66133" y="583181"/>
                  <a:pt x="49952" y="583181"/>
                </a:cubicBezTo>
                <a:cubicBezTo>
                  <a:pt x="38404" y="583181"/>
                  <a:pt x="28937" y="581032"/>
                  <a:pt x="21619" y="576735"/>
                </a:cubicBezTo>
                <a:cubicBezTo>
                  <a:pt x="14300" y="572438"/>
                  <a:pt x="9265" y="566396"/>
                  <a:pt x="6378" y="558607"/>
                </a:cubicBezTo>
                <a:cubicBezTo>
                  <a:pt x="3558" y="550819"/>
                  <a:pt x="3021" y="541755"/>
                  <a:pt x="4901" y="531416"/>
                </a:cubicBezTo>
                <a:lnTo>
                  <a:pt x="27057" y="527320"/>
                </a:lnTo>
                <a:cubicBezTo>
                  <a:pt x="25378" y="539674"/>
                  <a:pt x="26318" y="548738"/>
                  <a:pt x="29877" y="554512"/>
                </a:cubicBezTo>
                <a:cubicBezTo>
                  <a:pt x="33502" y="560353"/>
                  <a:pt x="40216" y="563240"/>
                  <a:pt x="50086" y="563240"/>
                </a:cubicBezTo>
                <a:cubicBezTo>
                  <a:pt x="60829" y="563240"/>
                  <a:pt x="68214" y="560152"/>
                  <a:pt x="72310" y="553908"/>
                </a:cubicBezTo>
                <a:cubicBezTo>
                  <a:pt x="76405" y="547663"/>
                  <a:pt x="78419" y="538532"/>
                  <a:pt x="78419" y="526514"/>
                </a:cubicBezTo>
                <a:lnTo>
                  <a:pt x="78285" y="526514"/>
                </a:lnTo>
                <a:close/>
                <a:moveTo>
                  <a:pt x="215721" y="430705"/>
                </a:moveTo>
                <a:cubicBezTo>
                  <a:pt x="220018" y="430705"/>
                  <a:pt x="223442" y="431914"/>
                  <a:pt x="225927" y="434331"/>
                </a:cubicBezTo>
                <a:cubicBezTo>
                  <a:pt x="228411" y="436748"/>
                  <a:pt x="229686" y="440172"/>
                  <a:pt x="229686" y="444200"/>
                </a:cubicBezTo>
                <a:cubicBezTo>
                  <a:pt x="229686" y="448229"/>
                  <a:pt x="228411" y="451518"/>
                  <a:pt x="225927" y="454003"/>
                </a:cubicBezTo>
                <a:cubicBezTo>
                  <a:pt x="223442" y="456487"/>
                  <a:pt x="220018" y="457763"/>
                  <a:pt x="215721" y="457763"/>
                </a:cubicBezTo>
                <a:cubicBezTo>
                  <a:pt x="211424" y="457763"/>
                  <a:pt x="208000" y="456487"/>
                  <a:pt x="205517" y="454003"/>
                </a:cubicBezTo>
                <a:cubicBezTo>
                  <a:pt x="203032" y="451451"/>
                  <a:pt x="201756" y="448363"/>
                  <a:pt x="201756" y="444200"/>
                </a:cubicBezTo>
                <a:cubicBezTo>
                  <a:pt x="201756" y="440038"/>
                  <a:pt x="203032" y="436748"/>
                  <a:pt x="205517" y="434331"/>
                </a:cubicBezTo>
                <a:cubicBezTo>
                  <a:pt x="208000" y="431914"/>
                  <a:pt x="211424" y="430705"/>
                  <a:pt x="215721" y="430705"/>
                </a:cubicBezTo>
                <a:close/>
                <a:moveTo>
                  <a:pt x="172281" y="430705"/>
                </a:moveTo>
                <a:cubicBezTo>
                  <a:pt x="176578" y="430705"/>
                  <a:pt x="180002" y="431914"/>
                  <a:pt x="182487" y="434331"/>
                </a:cubicBezTo>
                <a:cubicBezTo>
                  <a:pt x="184971" y="436748"/>
                  <a:pt x="186246" y="440172"/>
                  <a:pt x="186246" y="444200"/>
                </a:cubicBezTo>
                <a:cubicBezTo>
                  <a:pt x="186246" y="448229"/>
                  <a:pt x="184971" y="451518"/>
                  <a:pt x="182487" y="454003"/>
                </a:cubicBezTo>
                <a:cubicBezTo>
                  <a:pt x="180002" y="456487"/>
                  <a:pt x="176377" y="457763"/>
                  <a:pt x="172281" y="457763"/>
                </a:cubicBezTo>
                <a:cubicBezTo>
                  <a:pt x="168186" y="457763"/>
                  <a:pt x="164761" y="456487"/>
                  <a:pt x="162210" y="454003"/>
                </a:cubicBezTo>
                <a:cubicBezTo>
                  <a:pt x="159592" y="451451"/>
                  <a:pt x="158316" y="448363"/>
                  <a:pt x="158316" y="444200"/>
                </a:cubicBezTo>
                <a:cubicBezTo>
                  <a:pt x="158316" y="440038"/>
                  <a:pt x="159659" y="436748"/>
                  <a:pt x="162210" y="434331"/>
                </a:cubicBezTo>
                <a:cubicBezTo>
                  <a:pt x="164761" y="431914"/>
                  <a:pt x="167984" y="430705"/>
                  <a:pt x="172281" y="430705"/>
                </a:cubicBezTo>
                <a:close/>
                <a:moveTo>
                  <a:pt x="1642251" y="427012"/>
                </a:moveTo>
                <a:cubicBezTo>
                  <a:pt x="1647085" y="427012"/>
                  <a:pt x="1650912" y="428221"/>
                  <a:pt x="1653531" y="430638"/>
                </a:cubicBezTo>
                <a:cubicBezTo>
                  <a:pt x="1656149" y="433122"/>
                  <a:pt x="1657492" y="436613"/>
                  <a:pt x="1657492" y="441179"/>
                </a:cubicBezTo>
                <a:cubicBezTo>
                  <a:pt x="1657492" y="445744"/>
                  <a:pt x="1656216" y="449303"/>
                  <a:pt x="1653531" y="451787"/>
                </a:cubicBezTo>
                <a:cubicBezTo>
                  <a:pt x="1650912" y="454271"/>
                  <a:pt x="1647287" y="455547"/>
                  <a:pt x="1642251" y="455547"/>
                </a:cubicBezTo>
                <a:cubicBezTo>
                  <a:pt x="1637216" y="455547"/>
                  <a:pt x="1633389" y="454271"/>
                  <a:pt x="1630770" y="451787"/>
                </a:cubicBezTo>
                <a:cubicBezTo>
                  <a:pt x="1628152" y="449303"/>
                  <a:pt x="1626809" y="445744"/>
                  <a:pt x="1626809" y="441179"/>
                </a:cubicBezTo>
                <a:cubicBezTo>
                  <a:pt x="1626809" y="436613"/>
                  <a:pt x="1628085" y="433055"/>
                  <a:pt x="1630770" y="430638"/>
                </a:cubicBezTo>
                <a:cubicBezTo>
                  <a:pt x="1633389" y="428221"/>
                  <a:pt x="1637216" y="427012"/>
                  <a:pt x="1642251" y="427012"/>
                </a:cubicBezTo>
                <a:close/>
                <a:moveTo>
                  <a:pt x="541419" y="427012"/>
                </a:moveTo>
                <a:cubicBezTo>
                  <a:pt x="546321" y="427012"/>
                  <a:pt x="550080" y="428221"/>
                  <a:pt x="552699" y="430638"/>
                </a:cubicBezTo>
                <a:cubicBezTo>
                  <a:pt x="555317" y="433122"/>
                  <a:pt x="556660" y="436613"/>
                  <a:pt x="556660" y="441179"/>
                </a:cubicBezTo>
                <a:cubicBezTo>
                  <a:pt x="556660" y="445744"/>
                  <a:pt x="555317" y="449303"/>
                  <a:pt x="552699" y="451787"/>
                </a:cubicBezTo>
                <a:cubicBezTo>
                  <a:pt x="550080" y="454271"/>
                  <a:pt x="546455" y="455547"/>
                  <a:pt x="541419" y="455547"/>
                </a:cubicBezTo>
                <a:cubicBezTo>
                  <a:pt x="536384" y="455547"/>
                  <a:pt x="532557" y="454271"/>
                  <a:pt x="529938" y="451787"/>
                </a:cubicBezTo>
                <a:cubicBezTo>
                  <a:pt x="527320" y="449303"/>
                  <a:pt x="525977" y="445744"/>
                  <a:pt x="525977" y="441179"/>
                </a:cubicBezTo>
                <a:cubicBezTo>
                  <a:pt x="525977" y="436613"/>
                  <a:pt x="527253" y="433055"/>
                  <a:pt x="529938" y="430638"/>
                </a:cubicBezTo>
                <a:cubicBezTo>
                  <a:pt x="532557" y="428221"/>
                  <a:pt x="536384" y="427012"/>
                  <a:pt x="541419" y="427012"/>
                </a:cubicBezTo>
                <a:close/>
                <a:moveTo>
                  <a:pt x="1488232" y="425333"/>
                </a:moveTo>
                <a:lnTo>
                  <a:pt x="1511194" y="425333"/>
                </a:lnTo>
                <a:lnTo>
                  <a:pt x="1511194" y="526245"/>
                </a:lnTo>
                <a:lnTo>
                  <a:pt x="1562355" y="473674"/>
                </a:lnTo>
                <a:lnTo>
                  <a:pt x="1589614" y="473674"/>
                </a:lnTo>
                <a:lnTo>
                  <a:pt x="1548524" y="515704"/>
                </a:lnTo>
                <a:lnTo>
                  <a:pt x="1592232" y="581099"/>
                </a:lnTo>
                <a:lnTo>
                  <a:pt x="1565578" y="581099"/>
                </a:lnTo>
                <a:lnTo>
                  <a:pt x="1532410" y="530609"/>
                </a:lnTo>
                <a:lnTo>
                  <a:pt x="1511194" y="552631"/>
                </a:lnTo>
                <a:lnTo>
                  <a:pt x="1511194" y="581099"/>
                </a:lnTo>
                <a:lnTo>
                  <a:pt x="1488232" y="581099"/>
                </a:lnTo>
                <a:close/>
                <a:moveTo>
                  <a:pt x="605874" y="425333"/>
                </a:moveTo>
                <a:lnTo>
                  <a:pt x="628836" y="425333"/>
                </a:lnTo>
                <a:lnTo>
                  <a:pt x="628836" y="526245"/>
                </a:lnTo>
                <a:lnTo>
                  <a:pt x="679997" y="473674"/>
                </a:lnTo>
                <a:lnTo>
                  <a:pt x="707256" y="473674"/>
                </a:lnTo>
                <a:lnTo>
                  <a:pt x="666099" y="515704"/>
                </a:lnTo>
                <a:lnTo>
                  <a:pt x="709807" y="581099"/>
                </a:lnTo>
                <a:lnTo>
                  <a:pt x="683220" y="581099"/>
                </a:lnTo>
                <a:lnTo>
                  <a:pt x="650052" y="530609"/>
                </a:lnTo>
                <a:lnTo>
                  <a:pt x="628836" y="552631"/>
                </a:lnTo>
                <a:lnTo>
                  <a:pt x="628836" y="581099"/>
                </a:lnTo>
                <a:lnTo>
                  <a:pt x="605874" y="581099"/>
                </a:lnTo>
                <a:close/>
                <a:moveTo>
                  <a:pt x="451317" y="85402"/>
                </a:moveTo>
                <a:cubicBezTo>
                  <a:pt x="440238" y="85402"/>
                  <a:pt x="431242" y="88222"/>
                  <a:pt x="424259" y="93929"/>
                </a:cubicBezTo>
                <a:cubicBezTo>
                  <a:pt x="417209" y="99636"/>
                  <a:pt x="412039" y="108364"/>
                  <a:pt x="408615" y="120047"/>
                </a:cubicBezTo>
                <a:cubicBezTo>
                  <a:pt x="405258" y="131729"/>
                  <a:pt x="403513" y="147373"/>
                  <a:pt x="403513" y="165904"/>
                </a:cubicBezTo>
                <a:cubicBezTo>
                  <a:pt x="403513" y="184434"/>
                  <a:pt x="405191" y="199608"/>
                  <a:pt x="408615" y="211492"/>
                </a:cubicBezTo>
                <a:cubicBezTo>
                  <a:pt x="412039" y="223376"/>
                  <a:pt x="417276" y="232104"/>
                  <a:pt x="424259" y="237811"/>
                </a:cubicBezTo>
                <a:cubicBezTo>
                  <a:pt x="431242" y="243518"/>
                  <a:pt x="440306" y="246338"/>
                  <a:pt x="451317" y="246338"/>
                </a:cubicBezTo>
                <a:cubicBezTo>
                  <a:pt x="462328" y="246338"/>
                  <a:pt x="471391" y="243518"/>
                  <a:pt x="478374" y="237811"/>
                </a:cubicBezTo>
                <a:cubicBezTo>
                  <a:pt x="485357" y="232171"/>
                  <a:pt x="490526" y="223376"/>
                  <a:pt x="493749" y="211492"/>
                </a:cubicBezTo>
                <a:cubicBezTo>
                  <a:pt x="497039" y="199675"/>
                  <a:pt x="498650" y="184770"/>
                  <a:pt x="498650" y="165904"/>
                </a:cubicBezTo>
                <a:cubicBezTo>
                  <a:pt x="498650" y="147037"/>
                  <a:pt x="496972" y="131729"/>
                  <a:pt x="493749" y="120047"/>
                </a:cubicBezTo>
                <a:cubicBezTo>
                  <a:pt x="490459" y="108297"/>
                  <a:pt x="485357" y="99636"/>
                  <a:pt x="478374" y="93929"/>
                </a:cubicBezTo>
                <a:cubicBezTo>
                  <a:pt x="471391" y="88222"/>
                  <a:pt x="462395" y="85402"/>
                  <a:pt x="451317" y="85402"/>
                </a:cubicBezTo>
                <a:close/>
                <a:moveTo>
                  <a:pt x="1515894" y="82918"/>
                </a:moveTo>
                <a:lnTo>
                  <a:pt x="1489038" y="194640"/>
                </a:lnTo>
                <a:lnTo>
                  <a:pt x="1542213" y="194640"/>
                </a:lnTo>
                <a:close/>
                <a:moveTo>
                  <a:pt x="1448082" y="4901"/>
                </a:moveTo>
                <a:lnTo>
                  <a:pt x="1584713" y="4901"/>
                </a:lnTo>
                <a:lnTo>
                  <a:pt x="1689586" y="326906"/>
                </a:lnTo>
                <a:lnTo>
                  <a:pt x="1573433" y="326906"/>
                </a:lnTo>
                <a:lnTo>
                  <a:pt x="1558797" y="265405"/>
                </a:lnTo>
                <a:lnTo>
                  <a:pt x="1471984" y="265405"/>
                </a:lnTo>
                <a:lnTo>
                  <a:pt x="1456878" y="326906"/>
                </a:lnTo>
                <a:lnTo>
                  <a:pt x="1343679" y="326906"/>
                </a:lnTo>
                <a:close/>
                <a:moveTo>
                  <a:pt x="1205638" y="4901"/>
                </a:moveTo>
                <a:lnTo>
                  <a:pt x="1319307" y="4901"/>
                </a:lnTo>
                <a:lnTo>
                  <a:pt x="1319307" y="194237"/>
                </a:lnTo>
                <a:cubicBezTo>
                  <a:pt x="1319307" y="237811"/>
                  <a:pt x="1306349" y="271650"/>
                  <a:pt x="1280298" y="295686"/>
                </a:cubicBezTo>
                <a:cubicBezTo>
                  <a:pt x="1254248" y="319789"/>
                  <a:pt x="1216717" y="331807"/>
                  <a:pt x="1167570" y="331807"/>
                </a:cubicBezTo>
                <a:cubicBezTo>
                  <a:pt x="1131448" y="331807"/>
                  <a:pt x="1102578" y="325496"/>
                  <a:pt x="1080959" y="312807"/>
                </a:cubicBezTo>
                <a:cubicBezTo>
                  <a:pt x="1059340" y="300117"/>
                  <a:pt x="1044569" y="282661"/>
                  <a:pt x="1036579" y="260571"/>
                </a:cubicBezTo>
                <a:cubicBezTo>
                  <a:pt x="1028589" y="238482"/>
                  <a:pt x="1026709" y="213439"/>
                  <a:pt x="1030939" y="185441"/>
                </a:cubicBezTo>
                <a:lnTo>
                  <a:pt x="1143668" y="166441"/>
                </a:lnTo>
                <a:cubicBezTo>
                  <a:pt x="1139438" y="196989"/>
                  <a:pt x="1139975" y="217937"/>
                  <a:pt x="1145346" y="229351"/>
                </a:cubicBezTo>
                <a:cubicBezTo>
                  <a:pt x="1150718" y="240698"/>
                  <a:pt x="1160050" y="246405"/>
                  <a:pt x="1173411" y="246405"/>
                </a:cubicBezTo>
                <a:cubicBezTo>
                  <a:pt x="1184422" y="246405"/>
                  <a:pt x="1192546" y="241705"/>
                  <a:pt x="1197783" y="232238"/>
                </a:cubicBezTo>
                <a:cubicBezTo>
                  <a:pt x="1202953" y="222838"/>
                  <a:pt x="1205571" y="207396"/>
                  <a:pt x="1205571" y="185911"/>
                </a:cubicBezTo>
                <a:lnTo>
                  <a:pt x="1205638" y="185911"/>
                </a:lnTo>
                <a:close/>
                <a:moveTo>
                  <a:pt x="665494" y="4901"/>
                </a:moveTo>
                <a:lnTo>
                  <a:pt x="779163" y="4901"/>
                </a:lnTo>
                <a:lnTo>
                  <a:pt x="779163" y="123471"/>
                </a:lnTo>
                <a:lnTo>
                  <a:pt x="867452" y="123471"/>
                </a:lnTo>
                <a:lnTo>
                  <a:pt x="867452" y="4901"/>
                </a:lnTo>
                <a:lnTo>
                  <a:pt x="981188" y="4901"/>
                </a:lnTo>
                <a:lnTo>
                  <a:pt x="981188" y="326906"/>
                </a:lnTo>
                <a:lnTo>
                  <a:pt x="867452" y="326906"/>
                </a:lnTo>
                <a:lnTo>
                  <a:pt x="867452" y="206859"/>
                </a:lnTo>
                <a:lnTo>
                  <a:pt x="779163" y="206859"/>
                </a:lnTo>
                <a:lnTo>
                  <a:pt x="779163" y="326906"/>
                </a:lnTo>
                <a:lnTo>
                  <a:pt x="665494" y="326906"/>
                </a:lnTo>
                <a:close/>
                <a:moveTo>
                  <a:pt x="0" y="4901"/>
                </a:moveTo>
                <a:lnTo>
                  <a:pt x="113669" y="4901"/>
                </a:lnTo>
                <a:lnTo>
                  <a:pt x="113669" y="243451"/>
                </a:lnTo>
                <a:lnTo>
                  <a:pt x="259564" y="243451"/>
                </a:lnTo>
                <a:lnTo>
                  <a:pt x="259564" y="326906"/>
                </a:lnTo>
                <a:lnTo>
                  <a:pt x="0" y="326906"/>
                </a:lnTo>
                <a:close/>
                <a:moveTo>
                  <a:pt x="451317" y="0"/>
                </a:moveTo>
                <a:cubicBezTo>
                  <a:pt x="485491" y="0"/>
                  <a:pt x="514764" y="6513"/>
                  <a:pt x="539136" y="19538"/>
                </a:cubicBezTo>
                <a:cubicBezTo>
                  <a:pt x="563575" y="32563"/>
                  <a:pt x="582240" y="51429"/>
                  <a:pt x="595265" y="76137"/>
                </a:cubicBezTo>
                <a:cubicBezTo>
                  <a:pt x="608291" y="100845"/>
                  <a:pt x="614803" y="130789"/>
                  <a:pt x="614803" y="165904"/>
                </a:cubicBezTo>
                <a:cubicBezTo>
                  <a:pt x="614803" y="201018"/>
                  <a:pt x="608291" y="230963"/>
                  <a:pt x="595265" y="255670"/>
                </a:cubicBezTo>
                <a:cubicBezTo>
                  <a:pt x="582240" y="280378"/>
                  <a:pt x="563508" y="299244"/>
                  <a:pt x="539136" y="312270"/>
                </a:cubicBezTo>
                <a:cubicBezTo>
                  <a:pt x="514764" y="325295"/>
                  <a:pt x="485088" y="331807"/>
                  <a:pt x="451317" y="331807"/>
                </a:cubicBezTo>
                <a:cubicBezTo>
                  <a:pt x="417545" y="331807"/>
                  <a:pt x="388339" y="325295"/>
                  <a:pt x="363766" y="312270"/>
                </a:cubicBezTo>
                <a:cubicBezTo>
                  <a:pt x="339192" y="299244"/>
                  <a:pt x="320326" y="280378"/>
                  <a:pt x="307166" y="255670"/>
                </a:cubicBezTo>
                <a:cubicBezTo>
                  <a:pt x="294007" y="230963"/>
                  <a:pt x="287427" y="201018"/>
                  <a:pt x="287427" y="165904"/>
                </a:cubicBezTo>
                <a:cubicBezTo>
                  <a:pt x="287427" y="130789"/>
                  <a:pt x="294007" y="100845"/>
                  <a:pt x="307166" y="76137"/>
                </a:cubicBezTo>
                <a:cubicBezTo>
                  <a:pt x="320326" y="51429"/>
                  <a:pt x="339192" y="32563"/>
                  <a:pt x="363766" y="19538"/>
                </a:cubicBezTo>
                <a:cubicBezTo>
                  <a:pt x="388272" y="6513"/>
                  <a:pt x="417142" y="0"/>
                  <a:pt x="451317" y="0"/>
                </a:cubicBezTo>
                <a:close/>
              </a:path>
            </a:pathLst>
          </a:custGeom>
          <a:solidFill>
            <a:schemeClr val="tx1"/>
          </a:solidFill>
          <a:ln w="669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8106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13F611-A401-743D-14F5-7FBF0540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B07C506-47DC-E551-6CBA-E7BD28C21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B254B80-F695-9DB8-B756-5059FF879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29246"/>
            <a:ext cx="3932237" cy="37397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A5BF97-763D-44B9-7F35-DAF6D7F35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15C7-F98F-4A6F-A695-790F1431E97B}" type="datetime1">
              <a:rPr lang="en-GB" smtClean="0"/>
              <a:t>03/06/2026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DDF58E-F31B-469C-C3A4-20DF8E9D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E024F4-4B1A-25B2-31EF-4A6B4D62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95A39C59-3369-66CE-941D-2A0A39F5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1642" y="5998542"/>
            <a:ext cx="1689586" cy="626150"/>
          </a:xfrm>
          <a:custGeom>
            <a:avLst/>
            <a:gdLst>
              <a:gd name="connsiteX0" fmla="*/ 808705 w 1689586"/>
              <a:gd name="connsiteY0" fmla="*/ 532221 h 626150"/>
              <a:gd name="connsiteX1" fmla="*/ 781647 w 1689586"/>
              <a:gd name="connsiteY1" fmla="*/ 537793 h 626150"/>
              <a:gd name="connsiteX2" fmla="*/ 768085 w 1689586"/>
              <a:gd name="connsiteY2" fmla="*/ 542762 h 626150"/>
              <a:gd name="connsiteX3" fmla="*/ 763587 w 1689586"/>
              <a:gd name="connsiteY3" fmla="*/ 552229 h 626150"/>
              <a:gd name="connsiteX4" fmla="*/ 768219 w 1689586"/>
              <a:gd name="connsiteY4" fmla="*/ 561763 h 626150"/>
              <a:gd name="connsiteX5" fmla="*/ 780573 w 1689586"/>
              <a:gd name="connsiteY5" fmla="*/ 565321 h 626150"/>
              <a:gd name="connsiteX6" fmla="*/ 790980 w 1689586"/>
              <a:gd name="connsiteY6" fmla="*/ 564045 h 626150"/>
              <a:gd name="connsiteX7" fmla="*/ 800111 w 1689586"/>
              <a:gd name="connsiteY7" fmla="*/ 559883 h 626150"/>
              <a:gd name="connsiteX8" fmla="*/ 806422 w 1689586"/>
              <a:gd name="connsiteY8" fmla="*/ 552363 h 626150"/>
              <a:gd name="connsiteX9" fmla="*/ 806422 w 1689586"/>
              <a:gd name="connsiteY9" fmla="*/ 552296 h 626150"/>
              <a:gd name="connsiteX10" fmla="*/ 808705 w 1689586"/>
              <a:gd name="connsiteY10" fmla="*/ 541218 h 626150"/>
              <a:gd name="connsiteX11" fmla="*/ 214647 w 1689586"/>
              <a:gd name="connsiteY11" fmla="*/ 532221 h 626150"/>
              <a:gd name="connsiteX12" fmla="*/ 187589 w 1689586"/>
              <a:gd name="connsiteY12" fmla="*/ 537793 h 626150"/>
              <a:gd name="connsiteX13" fmla="*/ 174027 w 1689586"/>
              <a:gd name="connsiteY13" fmla="*/ 542762 h 626150"/>
              <a:gd name="connsiteX14" fmla="*/ 169529 w 1689586"/>
              <a:gd name="connsiteY14" fmla="*/ 552229 h 626150"/>
              <a:gd name="connsiteX15" fmla="*/ 174161 w 1689586"/>
              <a:gd name="connsiteY15" fmla="*/ 561763 h 626150"/>
              <a:gd name="connsiteX16" fmla="*/ 186515 w 1689586"/>
              <a:gd name="connsiteY16" fmla="*/ 565321 h 626150"/>
              <a:gd name="connsiteX17" fmla="*/ 196923 w 1689586"/>
              <a:gd name="connsiteY17" fmla="*/ 564045 h 626150"/>
              <a:gd name="connsiteX18" fmla="*/ 206053 w 1689586"/>
              <a:gd name="connsiteY18" fmla="*/ 559883 h 626150"/>
              <a:gd name="connsiteX19" fmla="*/ 212364 w 1689586"/>
              <a:gd name="connsiteY19" fmla="*/ 552363 h 626150"/>
              <a:gd name="connsiteX20" fmla="*/ 212364 w 1689586"/>
              <a:gd name="connsiteY20" fmla="*/ 552296 h 626150"/>
              <a:gd name="connsiteX21" fmla="*/ 214647 w 1689586"/>
              <a:gd name="connsiteY21" fmla="*/ 541218 h 626150"/>
              <a:gd name="connsiteX22" fmla="*/ 1089217 w 1689586"/>
              <a:gd name="connsiteY22" fmla="*/ 489990 h 626150"/>
              <a:gd name="connsiteX23" fmla="*/ 1073439 w 1689586"/>
              <a:gd name="connsiteY23" fmla="*/ 494622 h 626150"/>
              <a:gd name="connsiteX24" fmla="*/ 1062898 w 1689586"/>
              <a:gd name="connsiteY24" fmla="*/ 507513 h 626150"/>
              <a:gd name="connsiteX25" fmla="*/ 1059138 w 1689586"/>
              <a:gd name="connsiteY25" fmla="*/ 527387 h 626150"/>
              <a:gd name="connsiteX26" fmla="*/ 1062763 w 1689586"/>
              <a:gd name="connsiteY26" fmla="*/ 547126 h 626150"/>
              <a:gd name="connsiteX27" fmla="*/ 1073103 w 1689586"/>
              <a:gd name="connsiteY27" fmla="*/ 560017 h 626150"/>
              <a:gd name="connsiteX28" fmla="*/ 1088814 w 1689586"/>
              <a:gd name="connsiteY28" fmla="*/ 564515 h 626150"/>
              <a:gd name="connsiteX29" fmla="*/ 1110634 w 1689586"/>
              <a:gd name="connsiteY29" fmla="*/ 554646 h 626150"/>
              <a:gd name="connsiteX30" fmla="*/ 1110567 w 1689586"/>
              <a:gd name="connsiteY30" fmla="*/ 554646 h 626150"/>
              <a:gd name="connsiteX31" fmla="*/ 1118423 w 1689586"/>
              <a:gd name="connsiteY31" fmla="*/ 527387 h 626150"/>
              <a:gd name="connsiteX32" fmla="*/ 1110702 w 1689586"/>
              <a:gd name="connsiteY32" fmla="*/ 499993 h 626150"/>
              <a:gd name="connsiteX33" fmla="*/ 1089217 w 1689586"/>
              <a:gd name="connsiteY33" fmla="*/ 489990 h 626150"/>
              <a:gd name="connsiteX34" fmla="*/ 1630636 w 1689586"/>
              <a:gd name="connsiteY34" fmla="*/ 473674 h 626150"/>
              <a:gd name="connsiteX35" fmla="*/ 1653598 w 1689586"/>
              <a:gd name="connsiteY35" fmla="*/ 473674 h 626150"/>
              <a:gd name="connsiteX36" fmla="*/ 1653598 w 1689586"/>
              <a:gd name="connsiteY36" fmla="*/ 581099 h 626150"/>
              <a:gd name="connsiteX37" fmla="*/ 1630636 w 1689586"/>
              <a:gd name="connsiteY37" fmla="*/ 581099 h 626150"/>
              <a:gd name="connsiteX38" fmla="*/ 529804 w 1689586"/>
              <a:gd name="connsiteY38" fmla="*/ 473674 h 626150"/>
              <a:gd name="connsiteX39" fmla="*/ 552766 w 1689586"/>
              <a:gd name="connsiteY39" fmla="*/ 473674 h 626150"/>
              <a:gd name="connsiteX40" fmla="*/ 552766 w 1689586"/>
              <a:gd name="connsiteY40" fmla="*/ 581099 h 626150"/>
              <a:gd name="connsiteX41" fmla="*/ 529804 w 1689586"/>
              <a:gd name="connsiteY41" fmla="*/ 581099 h 626150"/>
              <a:gd name="connsiteX42" fmla="*/ 382162 w 1689586"/>
              <a:gd name="connsiteY42" fmla="*/ 473674 h 626150"/>
              <a:gd name="connsiteX43" fmla="*/ 407340 w 1689586"/>
              <a:gd name="connsiteY43" fmla="*/ 473674 h 626150"/>
              <a:gd name="connsiteX44" fmla="*/ 437821 w 1689586"/>
              <a:gd name="connsiteY44" fmla="*/ 561091 h 626150"/>
              <a:gd name="connsiteX45" fmla="*/ 468974 w 1689586"/>
              <a:gd name="connsiteY45" fmla="*/ 473674 h 626150"/>
              <a:gd name="connsiteX46" fmla="*/ 493078 w 1689586"/>
              <a:gd name="connsiteY46" fmla="*/ 473674 h 626150"/>
              <a:gd name="connsiteX47" fmla="*/ 450309 w 1689586"/>
              <a:gd name="connsiteY47" fmla="*/ 581099 h 626150"/>
              <a:gd name="connsiteX48" fmla="*/ 425132 w 1689586"/>
              <a:gd name="connsiteY48" fmla="*/ 581099 h 626150"/>
              <a:gd name="connsiteX49" fmla="*/ 1187242 w 1689586"/>
              <a:gd name="connsiteY49" fmla="*/ 473607 h 626150"/>
              <a:gd name="connsiteX50" fmla="*/ 1210204 w 1689586"/>
              <a:gd name="connsiteY50" fmla="*/ 473607 h 626150"/>
              <a:gd name="connsiteX51" fmla="*/ 1210204 w 1689586"/>
              <a:gd name="connsiteY51" fmla="*/ 538733 h 626150"/>
              <a:gd name="connsiteX52" fmla="*/ 1216448 w 1689586"/>
              <a:gd name="connsiteY52" fmla="*/ 558808 h 626150"/>
              <a:gd name="connsiteX53" fmla="*/ 1233837 w 1689586"/>
              <a:gd name="connsiteY53" fmla="*/ 564314 h 626150"/>
              <a:gd name="connsiteX54" fmla="*/ 1244244 w 1689586"/>
              <a:gd name="connsiteY54" fmla="*/ 562501 h 626150"/>
              <a:gd name="connsiteX55" fmla="*/ 1253375 w 1689586"/>
              <a:gd name="connsiteY55" fmla="*/ 556727 h 626150"/>
              <a:gd name="connsiteX56" fmla="*/ 1259686 w 1689586"/>
              <a:gd name="connsiteY56" fmla="*/ 546521 h 626150"/>
              <a:gd name="connsiteX57" fmla="*/ 1261969 w 1689586"/>
              <a:gd name="connsiteY57" fmla="*/ 531885 h 626150"/>
              <a:gd name="connsiteX58" fmla="*/ 1262103 w 1689586"/>
              <a:gd name="connsiteY58" fmla="*/ 531885 h 626150"/>
              <a:gd name="connsiteX59" fmla="*/ 1262103 w 1689586"/>
              <a:gd name="connsiteY59" fmla="*/ 473674 h 626150"/>
              <a:gd name="connsiteX60" fmla="*/ 1285065 w 1689586"/>
              <a:gd name="connsiteY60" fmla="*/ 473674 h 626150"/>
              <a:gd name="connsiteX61" fmla="*/ 1285065 w 1689586"/>
              <a:gd name="connsiteY61" fmla="*/ 581099 h 626150"/>
              <a:gd name="connsiteX62" fmla="*/ 1264856 w 1689586"/>
              <a:gd name="connsiteY62" fmla="*/ 581099 h 626150"/>
              <a:gd name="connsiteX63" fmla="*/ 1263782 w 1689586"/>
              <a:gd name="connsiteY63" fmla="*/ 563709 h 626150"/>
              <a:gd name="connsiteX64" fmla="*/ 1248743 w 1689586"/>
              <a:gd name="connsiteY64" fmla="*/ 578547 h 626150"/>
              <a:gd name="connsiteX65" fmla="*/ 1226385 w 1689586"/>
              <a:gd name="connsiteY65" fmla="*/ 583247 h 626150"/>
              <a:gd name="connsiteX66" fmla="*/ 1206914 w 1689586"/>
              <a:gd name="connsiteY66" fmla="*/ 579353 h 626150"/>
              <a:gd name="connsiteX67" fmla="*/ 1192613 w 1689586"/>
              <a:gd name="connsiteY67" fmla="*/ 566865 h 626150"/>
              <a:gd name="connsiteX68" fmla="*/ 1187242 w 1689586"/>
              <a:gd name="connsiteY68" fmla="*/ 544507 h 626150"/>
              <a:gd name="connsiteX69" fmla="*/ 885379 w 1689586"/>
              <a:gd name="connsiteY69" fmla="*/ 473607 h 626150"/>
              <a:gd name="connsiteX70" fmla="*/ 908341 w 1689586"/>
              <a:gd name="connsiteY70" fmla="*/ 473607 h 626150"/>
              <a:gd name="connsiteX71" fmla="*/ 908341 w 1689586"/>
              <a:gd name="connsiteY71" fmla="*/ 538733 h 626150"/>
              <a:gd name="connsiteX72" fmla="*/ 914585 w 1689586"/>
              <a:gd name="connsiteY72" fmla="*/ 558808 h 626150"/>
              <a:gd name="connsiteX73" fmla="*/ 931974 w 1689586"/>
              <a:gd name="connsiteY73" fmla="*/ 564314 h 626150"/>
              <a:gd name="connsiteX74" fmla="*/ 942381 w 1689586"/>
              <a:gd name="connsiteY74" fmla="*/ 562501 h 626150"/>
              <a:gd name="connsiteX75" fmla="*/ 951512 w 1689586"/>
              <a:gd name="connsiteY75" fmla="*/ 556727 h 626150"/>
              <a:gd name="connsiteX76" fmla="*/ 957823 w 1689586"/>
              <a:gd name="connsiteY76" fmla="*/ 546521 h 626150"/>
              <a:gd name="connsiteX77" fmla="*/ 960106 w 1689586"/>
              <a:gd name="connsiteY77" fmla="*/ 531885 h 626150"/>
              <a:gd name="connsiteX78" fmla="*/ 960241 w 1689586"/>
              <a:gd name="connsiteY78" fmla="*/ 531885 h 626150"/>
              <a:gd name="connsiteX79" fmla="*/ 960241 w 1689586"/>
              <a:gd name="connsiteY79" fmla="*/ 473674 h 626150"/>
              <a:gd name="connsiteX80" fmla="*/ 983202 w 1689586"/>
              <a:gd name="connsiteY80" fmla="*/ 473674 h 626150"/>
              <a:gd name="connsiteX81" fmla="*/ 983202 w 1689586"/>
              <a:gd name="connsiteY81" fmla="*/ 581099 h 626150"/>
              <a:gd name="connsiteX82" fmla="*/ 962993 w 1689586"/>
              <a:gd name="connsiteY82" fmla="*/ 581099 h 626150"/>
              <a:gd name="connsiteX83" fmla="*/ 961919 w 1689586"/>
              <a:gd name="connsiteY83" fmla="*/ 563709 h 626150"/>
              <a:gd name="connsiteX84" fmla="*/ 946880 w 1689586"/>
              <a:gd name="connsiteY84" fmla="*/ 578547 h 626150"/>
              <a:gd name="connsiteX85" fmla="*/ 924522 w 1689586"/>
              <a:gd name="connsiteY85" fmla="*/ 583247 h 626150"/>
              <a:gd name="connsiteX86" fmla="*/ 905051 w 1689586"/>
              <a:gd name="connsiteY86" fmla="*/ 579353 h 626150"/>
              <a:gd name="connsiteX87" fmla="*/ 890750 w 1689586"/>
              <a:gd name="connsiteY87" fmla="*/ 566865 h 626150"/>
              <a:gd name="connsiteX88" fmla="*/ 885379 w 1689586"/>
              <a:gd name="connsiteY88" fmla="*/ 544507 h 626150"/>
              <a:gd name="connsiteX89" fmla="*/ 347569 w 1689586"/>
              <a:gd name="connsiteY89" fmla="*/ 471530 h 626150"/>
              <a:gd name="connsiteX90" fmla="*/ 353963 w 1689586"/>
              <a:gd name="connsiteY90" fmla="*/ 472063 h 626150"/>
              <a:gd name="connsiteX91" fmla="*/ 359334 w 1689586"/>
              <a:gd name="connsiteY91" fmla="*/ 473674 h 626150"/>
              <a:gd name="connsiteX92" fmla="*/ 356112 w 1689586"/>
              <a:gd name="connsiteY92" fmla="*/ 493884 h 626150"/>
              <a:gd name="connsiteX93" fmla="*/ 350875 w 1689586"/>
              <a:gd name="connsiteY93" fmla="*/ 492474 h 626150"/>
              <a:gd name="connsiteX94" fmla="*/ 343019 w 1689586"/>
              <a:gd name="connsiteY94" fmla="*/ 491937 h 626150"/>
              <a:gd name="connsiteX95" fmla="*/ 329927 w 1689586"/>
              <a:gd name="connsiteY95" fmla="*/ 495495 h 626150"/>
              <a:gd name="connsiteX96" fmla="*/ 319319 w 1689586"/>
              <a:gd name="connsiteY96" fmla="*/ 506103 h 626150"/>
              <a:gd name="connsiteX97" fmla="*/ 315157 w 1689586"/>
              <a:gd name="connsiteY97" fmla="*/ 524164 h 626150"/>
              <a:gd name="connsiteX98" fmla="*/ 315157 w 1689586"/>
              <a:gd name="connsiteY98" fmla="*/ 581099 h 626150"/>
              <a:gd name="connsiteX99" fmla="*/ 292194 w 1689586"/>
              <a:gd name="connsiteY99" fmla="*/ 581099 h 626150"/>
              <a:gd name="connsiteX100" fmla="*/ 292194 w 1689586"/>
              <a:gd name="connsiteY100" fmla="*/ 473674 h 626150"/>
              <a:gd name="connsiteX101" fmla="*/ 311732 w 1689586"/>
              <a:gd name="connsiteY101" fmla="*/ 473674 h 626150"/>
              <a:gd name="connsiteX102" fmla="*/ 313880 w 1689586"/>
              <a:gd name="connsiteY102" fmla="*/ 493011 h 626150"/>
              <a:gd name="connsiteX103" fmla="*/ 326637 w 1689586"/>
              <a:gd name="connsiteY103" fmla="*/ 477032 h 626150"/>
              <a:gd name="connsiteX104" fmla="*/ 1094454 w 1689586"/>
              <a:gd name="connsiteY104" fmla="*/ 471526 h 626150"/>
              <a:gd name="connsiteX105" fmla="*/ 1118288 w 1689586"/>
              <a:gd name="connsiteY105" fmla="*/ 478173 h 626150"/>
              <a:gd name="connsiteX106" fmla="*/ 1118221 w 1689586"/>
              <a:gd name="connsiteY106" fmla="*/ 478173 h 626150"/>
              <a:gd name="connsiteX107" fmla="*/ 1135208 w 1689586"/>
              <a:gd name="connsiteY107" fmla="*/ 497174 h 626150"/>
              <a:gd name="connsiteX108" fmla="*/ 1141452 w 1689586"/>
              <a:gd name="connsiteY108" fmla="*/ 527118 h 626150"/>
              <a:gd name="connsiteX109" fmla="*/ 1135141 w 1689586"/>
              <a:gd name="connsiteY109" fmla="*/ 557331 h 626150"/>
              <a:gd name="connsiteX110" fmla="*/ 1117953 w 1689586"/>
              <a:gd name="connsiteY110" fmla="*/ 576533 h 626150"/>
              <a:gd name="connsiteX111" fmla="*/ 1093782 w 1689586"/>
              <a:gd name="connsiteY111" fmla="*/ 583180 h 626150"/>
              <a:gd name="connsiteX112" fmla="*/ 1070350 w 1689586"/>
              <a:gd name="connsiteY112" fmla="*/ 575996 h 626150"/>
              <a:gd name="connsiteX113" fmla="*/ 1059205 w 1689586"/>
              <a:gd name="connsiteY113" fmla="*/ 563240 h 626150"/>
              <a:gd name="connsiteX114" fmla="*/ 1059205 w 1689586"/>
              <a:gd name="connsiteY114" fmla="*/ 626150 h 626150"/>
              <a:gd name="connsiteX115" fmla="*/ 1036243 w 1689586"/>
              <a:gd name="connsiteY115" fmla="*/ 626150 h 626150"/>
              <a:gd name="connsiteX116" fmla="*/ 1036243 w 1689586"/>
              <a:gd name="connsiteY116" fmla="*/ 473607 h 626150"/>
              <a:gd name="connsiteX117" fmla="*/ 1056654 w 1689586"/>
              <a:gd name="connsiteY117" fmla="*/ 473607 h 626150"/>
              <a:gd name="connsiteX118" fmla="*/ 1057795 w 1689586"/>
              <a:gd name="connsiteY118" fmla="*/ 494085 h 626150"/>
              <a:gd name="connsiteX119" fmla="*/ 1063301 w 1689586"/>
              <a:gd name="connsiteY119" fmla="*/ 485223 h 626150"/>
              <a:gd name="connsiteX120" fmla="*/ 1076729 w 1689586"/>
              <a:gd name="connsiteY120" fmla="*/ 475152 h 626150"/>
              <a:gd name="connsiteX121" fmla="*/ 1094454 w 1689586"/>
              <a:gd name="connsiteY121" fmla="*/ 471526 h 626150"/>
              <a:gd name="connsiteX122" fmla="*/ 787421 w 1689586"/>
              <a:gd name="connsiteY122" fmla="*/ 471526 h 626150"/>
              <a:gd name="connsiteX123" fmla="*/ 810182 w 1689586"/>
              <a:gd name="connsiteY123" fmla="*/ 475689 h 626150"/>
              <a:gd name="connsiteX124" fmla="*/ 825758 w 1689586"/>
              <a:gd name="connsiteY124" fmla="*/ 488244 h 626150"/>
              <a:gd name="connsiteX125" fmla="*/ 831465 w 1689586"/>
              <a:gd name="connsiteY125" fmla="*/ 509729 h 626150"/>
              <a:gd name="connsiteX126" fmla="*/ 831465 w 1689586"/>
              <a:gd name="connsiteY126" fmla="*/ 557667 h 626150"/>
              <a:gd name="connsiteX127" fmla="*/ 831465 w 1689586"/>
              <a:gd name="connsiteY127" fmla="*/ 557734 h 626150"/>
              <a:gd name="connsiteX128" fmla="*/ 839388 w 1689586"/>
              <a:gd name="connsiteY128" fmla="*/ 565657 h 626150"/>
              <a:gd name="connsiteX129" fmla="*/ 846908 w 1689586"/>
              <a:gd name="connsiteY129" fmla="*/ 564582 h 626150"/>
              <a:gd name="connsiteX130" fmla="*/ 845632 w 1689586"/>
              <a:gd name="connsiteY130" fmla="*/ 580495 h 626150"/>
              <a:gd name="connsiteX131" fmla="*/ 833144 w 1689586"/>
              <a:gd name="connsiteY131" fmla="*/ 582845 h 626150"/>
              <a:gd name="connsiteX132" fmla="*/ 820790 w 1689586"/>
              <a:gd name="connsiteY132" fmla="*/ 580360 h 626150"/>
              <a:gd name="connsiteX133" fmla="*/ 812196 w 1689586"/>
              <a:gd name="connsiteY133" fmla="*/ 572841 h 626150"/>
              <a:gd name="connsiteX134" fmla="*/ 809981 w 1689586"/>
              <a:gd name="connsiteY134" fmla="*/ 567537 h 626150"/>
              <a:gd name="connsiteX135" fmla="*/ 805885 w 1689586"/>
              <a:gd name="connsiteY135" fmla="*/ 572438 h 626150"/>
              <a:gd name="connsiteX136" fmla="*/ 791920 w 1689586"/>
              <a:gd name="connsiteY136" fmla="*/ 580629 h 626150"/>
              <a:gd name="connsiteX137" fmla="*/ 775806 w 1689586"/>
              <a:gd name="connsiteY137" fmla="*/ 583315 h 626150"/>
              <a:gd name="connsiteX138" fmla="*/ 757678 w 1689586"/>
              <a:gd name="connsiteY138" fmla="*/ 580092 h 626150"/>
              <a:gd name="connsiteX139" fmla="*/ 744989 w 1689586"/>
              <a:gd name="connsiteY139" fmla="*/ 570289 h 626150"/>
              <a:gd name="connsiteX140" fmla="*/ 740356 w 1689586"/>
              <a:gd name="connsiteY140" fmla="*/ 554041 h 626150"/>
              <a:gd name="connsiteX141" fmla="*/ 748211 w 1689586"/>
              <a:gd name="connsiteY141" fmla="*/ 534302 h 626150"/>
              <a:gd name="connsiteX142" fmla="*/ 770435 w 1689586"/>
              <a:gd name="connsiteY142" fmla="*/ 523761 h 626150"/>
              <a:gd name="connsiteX143" fmla="*/ 808705 w 1689586"/>
              <a:gd name="connsiteY143" fmla="*/ 516241 h 626150"/>
              <a:gd name="connsiteX144" fmla="*/ 808705 w 1689586"/>
              <a:gd name="connsiteY144" fmla="*/ 512146 h 626150"/>
              <a:gd name="connsiteX145" fmla="*/ 802797 w 1689586"/>
              <a:gd name="connsiteY145" fmla="*/ 495495 h 626150"/>
              <a:gd name="connsiteX146" fmla="*/ 786549 w 1689586"/>
              <a:gd name="connsiteY146" fmla="*/ 489587 h 626150"/>
              <a:gd name="connsiteX147" fmla="*/ 770032 w 1689586"/>
              <a:gd name="connsiteY147" fmla="*/ 494085 h 626150"/>
              <a:gd name="connsiteX148" fmla="*/ 759961 w 1689586"/>
              <a:gd name="connsiteY148" fmla="*/ 508722 h 626150"/>
              <a:gd name="connsiteX149" fmla="*/ 740625 w 1689586"/>
              <a:gd name="connsiteY149" fmla="*/ 500531 h 626150"/>
              <a:gd name="connsiteX150" fmla="*/ 756604 w 1689586"/>
              <a:gd name="connsiteY150" fmla="*/ 479449 h 626150"/>
              <a:gd name="connsiteX151" fmla="*/ 787421 w 1689586"/>
              <a:gd name="connsiteY151" fmla="*/ 471526 h 626150"/>
              <a:gd name="connsiteX152" fmla="*/ 347518 w 1689586"/>
              <a:gd name="connsiteY152" fmla="*/ 471526 h 626150"/>
              <a:gd name="connsiteX153" fmla="*/ 347585 w 1689586"/>
              <a:gd name="connsiteY153" fmla="*/ 471526 h 626150"/>
              <a:gd name="connsiteX154" fmla="*/ 347569 w 1689586"/>
              <a:gd name="connsiteY154" fmla="*/ 471530 h 626150"/>
              <a:gd name="connsiteX155" fmla="*/ 193363 w 1689586"/>
              <a:gd name="connsiteY155" fmla="*/ 471526 h 626150"/>
              <a:gd name="connsiteX156" fmla="*/ 216124 w 1689586"/>
              <a:gd name="connsiteY156" fmla="*/ 475689 h 626150"/>
              <a:gd name="connsiteX157" fmla="*/ 231700 w 1689586"/>
              <a:gd name="connsiteY157" fmla="*/ 488244 h 626150"/>
              <a:gd name="connsiteX158" fmla="*/ 237407 w 1689586"/>
              <a:gd name="connsiteY158" fmla="*/ 509729 h 626150"/>
              <a:gd name="connsiteX159" fmla="*/ 237407 w 1689586"/>
              <a:gd name="connsiteY159" fmla="*/ 557667 h 626150"/>
              <a:gd name="connsiteX160" fmla="*/ 237407 w 1689586"/>
              <a:gd name="connsiteY160" fmla="*/ 557734 h 626150"/>
              <a:gd name="connsiteX161" fmla="*/ 245330 w 1689586"/>
              <a:gd name="connsiteY161" fmla="*/ 565657 h 626150"/>
              <a:gd name="connsiteX162" fmla="*/ 252850 w 1689586"/>
              <a:gd name="connsiteY162" fmla="*/ 564582 h 626150"/>
              <a:gd name="connsiteX163" fmla="*/ 251574 w 1689586"/>
              <a:gd name="connsiteY163" fmla="*/ 580495 h 626150"/>
              <a:gd name="connsiteX164" fmla="*/ 239086 w 1689586"/>
              <a:gd name="connsiteY164" fmla="*/ 582845 h 626150"/>
              <a:gd name="connsiteX165" fmla="*/ 226732 w 1689586"/>
              <a:gd name="connsiteY165" fmla="*/ 580360 h 626150"/>
              <a:gd name="connsiteX166" fmla="*/ 218138 w 1689586"/>
              <a:gd name="connsiteY166" fmla="*/ 572841 h 626150"/>
              <a:gd name="connsiteX167" fmla="*/ 215923 w 1689586"/>
              <a:gd name="connsiteY167" fmla="*/ 567537 h 626150"/>
              <a:gd name="connsiteX168" fmla="*/ 211827 w 1689586"/>
              <a:gd name="connsiteY168" fmla="*/ 572438 h 626150"/>
              <a:gd name="connsiteX169" fmla="*/ 197862 w 1689586"/>
              <a:gd name="connsiteY169" fmla="*/ 580629 h 626150"/>
              <a:gd name="connsiteX170" fmla="*/ 181748 w 1689586"/>
              <a:gd name="connsiteY170" fmla="*/ 583315 h 626150"/>
              <a:gd name="connsiteX171" fmla="*/ 163620 w 1689586"/>
              <a:gd name="connsiteY171" fmla="*/ 580092 h 626150"/>
              <a:gd name="connsiteX172" fmla="*/ 150931 w 1689586"/>
              <a:gd name="connsiteY172" fmla="*/ 570289 h 626150"/>
              <a:gd name="connsiteX173" fmla="*/ 146298 w 1689586"/>
              <a:gd name="connsiteY173" fmla="*/ 554041 h 626150"/>
              <a:gd name="connsiteX174" fmla="*/ 154153 w 1689586"/>
              <a:gd name="connsiteY174" fmla="*/ 534302 h 626150"/>
              <a:gd name="connsiteX175" fmla="*/ 176377 w 1689586"/>
              <a:gd name="connsiteY175" fmla="*/ 523761 h 626150"/>
              <a:gd name="connsiteX176" fmla="*/ 214647 w 1689586"/>
              <a:gd name="connsiteY176" fmla="*/ 516241 h 626150"/>
              <a:gd name="connsiteX177" fmla="*/ 214647 w 1689586"/>
              <a:gd name="connsiteY177" fmla="*/ 512146 h 626150"/>
              <a:gd name="connsiteX178" fmla="*/ 208738 w 1689586"/>
              <a:gd name="connsiteY178" fmla="*/ 495495 h 626150"/>
              <a:gd name="connsiteX179" fmla="*/ 192491 w 1689586"/>
              <a:gd name="connsiteY179" fmla="*/ 489587 h 626150"/>
              <a:gd name="connsiteX180" fmla="*/ 175974 w 1689586"/>
              <a:gd name="connsiteY180" fmla="*/ 494085 h 626150"/>
              <a:gd name="connsiteX181" fmla="*/ 165904 w 1689586"/>
              <a:gd name="connsiteY181" fmla="*/ 508722 h 626150"/>
              <a:gd name="connsiteX182" fmla="*/ 146567 w 1689586"/>
              <a:gd name="connsiteY182" fmla="*/ 500531 h 626150"/>
              <a:gd name="connsiteX183" fmla="*/ 162546 w 1689586"/>
              <a:gd name="connsiteY183" fmla="*/ 479449 h 626150"/>
              <a:gd name="connsiteX184" fmla="*/ 193363 w 1689586"/>
              <a:gd name="connsiteY184" fmla="*/ 471526 h 626150"/>
              <a:gd name="connsiteX185" fmla="*/ 1395847 w 1689586"/>
              <a:gd name="connsiteY185" fmla="*/ 471459 h 626150"/>
              <a:gd name="connsiteX186" fmla="*/ 1416392 w 1689586"/>
              <a:gd name="connsiteY186" fmla="*/ 475890 h 626150"/>
              <a:gd name="connsiteX187" fmla="*/ 1430894 w 1689586"/>
              <a:gd name="connsiteY187" fmla="*/ 489117 h 626150"/>
              <a:gd name="connsiteX188" fmla="*/ 1436265 w 1689586"/>
              <a:gd name="connsiteY188" fmla="*/ 511475 h 626150"/>
              <a:gd name="connsiteX189" fmla="*/ 1436265 w 1689586"/>
              <a:gd name="connsiteY189" fmla="*/ 581099 h 626150"/>
              <a:gd name="connsiteX190" fmla="*/ 1413303 w 1689586"/>
              <a:gd name="connsiteY190" fmla="*/ 581099 h 626150"/>
              <a:gd name="connsiteX191" fmla="*/ 1413303 w 1689586"/>
              <a:gd name="connsiteY191" fmla="*/ 518591 h 626150"/>
              <a:gd name="connsiteX192" fmla="*/ 1406724 w 1689586"/>
              <a:gd name="connsiteY192" fmla="*/ 496569 h 626150"/>
              <a:gd name="connsiteX193" fmla="*/ 1390274 w 1689586"/>
              <a:gd name="connsiteY193" fmla="*/ 490460 h 626150"/>
              <a:gd name="connsiteX194" fmla="*/ 1376510 w 1689586"/>
              <a:gd name="connsiteY194" fmla="*/ 493817 h 626150"/>
              <a:gd name="connsiteX195" fmla="*/ 1365432 w 1689586"/>
              <a:gd name="connsiteY195" fmla="*/ 504425 h 626150"/>
              <a:gd name="connsiteX196" fmla="*/ 1361001 w 1689586"/>
              <a:gd name="connsiteY196" fmla="*/ 523963 h 626150"/>
              <a:gd name="connsiteX197" fmla="*/ 1361001 w 1689586"/>
              <a:gd name="connsiteY197" fmla="*/ 581099 h 626150"/>
              <a:gd name="connsiteX198" fmla="*/ 1338039 w 1689586"/>
              <a:gd name="connsiteY198" fmla="*/ 581099 h 626150"/>
              <a:gd name="connsiteX199" fmla="*/ 1338039 w 1689586"/>
              <a:gd name="connsiteY199" fmla="*/ 473675 h 626150"/>
              <a:gd name="connsiteX200" fmla="*/ 1358450 w 1689586"/>
              <a:gd name="connsiteY200" fmla="*/ 473675 h 626150"/>
              <a:gd name="connsiteX201" fmla="*/ 1359457 w 1689586"/>
              <a:gd name="connsiteY201" fmla="*/ 492474 h 626150"/>
              <a:gd name="connsiteX202" fmla="*/ 1365634 w 1689586"/>
              <a:gd name="connsiteY202" fmla="*/ 483209 h 626150"/>
              <a:gd name="connsiteX203" fmla="*/ 1379196 w 1689586"/>
              <a:gd name="connsiteY203" fmla="*/ 474279 h 626150"/>
              <a:gd name="connsiteX204" fmla="*/ 1395847 w 1689586"/>
              <a:gd name="connsiteY204" fmla="*/ 471459 h 626150"/>
              <a:gd name="connsiteX205" fmla="*/ 78285 w 1689586"/>
              <a:gd name="connsiteY205" fmla="*/ 439299 h 626150"/>
              <a:gd name="connsiteX206" fmla="*/ 101516 w 1689586"/>
              <a:gd name="connsiteY206" fmla="*/ 439299 h 626150"/>
              <a:gd name="connsiteX207" fmla="*/ 101516 w 1689586"/>
              <a:gd name="connsiteY207" fmla="*/ 530811 h 626150"/>
              <a:gd name="connsiteX208" fmla="*/ 87886 w 1689586"/>
              <a:gd name="connsiteY208" fmla="*/ 569350 h 626150"/>
              <a:gd name="connsiteX209" fmla="*/ 49952 w 1689586"/>
              <a:gd name="connsiteY209" fmla="*/ 583181 h 626150"/>
              <a:gd name="connsiteX210" fmla="*/ 21619 w 1689586"/>
              <a:gd name="connsiteY210" fmla="*/ 576735 h 626150"/>
              <a:gd name="connsiteX211" fmla="*/ 6378 w 1689586"/>
              <a:gd name="connsiteY211" fmla="*/ 558607 h 626150"/>
              <a:gd name="connsiteX212" fmla="*/ 4901 w 1689586"/>
              <a:gd name="connsiteY212" fmla="*/ 531416 h 626150"/>
              <a:gd name="connsiteX213" fmla="*/ 27057 w 1689586"/>
              <a:gd name="connsiteY213" fmla="*/ 527320 h 626150"/>
              <a:gd name="connsiteX214" fmla="*/ 29877 w 1689586"/>
              <a:gd name="connsiteY214" fmla="*/ 554512 h 626150"/>
              <a:gd name="connsiteX215" fmla="*/ 50086 w 1689586"/>
              <a:gd name="connsiteY215" fmla="*/ 563240 h 626150"/>
              <a:gd name="connsiteX216" fmla="*/ 72310 w 1689586"/>
              <a:gd name="connsiteY216" fmla="*/ 553908 h 626150"/>
              <a:gd name="connsiteX217" fmla="*/ 78419 w 1689586"/>
              <a:gd name="connsiteY217" fmla="*/ 526514 h 626150"/>
              <a:gd name="connsiteX218" fmla="*/ 78285 w 1689586"/>
              <a:gd name="connsiteY218" fmla="*/ 526514 h 626150"/>
              <a:gd name="connsiteX219" fmla="*/ 215721 w 1689586"/>
              <a:gd name="connsiteY219" fmla="*/ 430705 h 626150"/>
              <a:gd name="connsiteX220" fmla="*/ 225927 w 1689586"/>
              <a:gd name="connsiteY220" fmla="*/ 434331 h 626150"/>
              <a:gd name="connsiteX221" fmla="*/ 229686 w 1689586"/>
              <a:gd name="connsiteY221" fmla="*/ 444200 h 626150"/>
              <a:gd name="connsiteX222" fmla="*/ 225927 w 1689586"/>
              <a:gd name="connsiteY222" fmla="*/ 454003 h 626150"/>
              <a:gd name="connsiteX223" fmla="*/ 215721 w 1689586"/>
              <a:gd name="connsiteY223" fmla="*/ 457763 h 626150"/>
              <a:gd name="connsiteX224" fmla="*/ 205517 w 1689586"/>
              <a:gd name="connsiteY224" fmla="*/ 454003 h 626150"/>
              <a:gd name="connsiteX225" fmla="*/ 201756 w 1689586"/>
              <a:gd name="connsiteY225" fmla="*/ 444200 h 626150"/>
              <a:gd name="connsiteX226" fmla="*/ 205517 w 1689586"/>
              <a:gd name="connsiteY226" fmla="*/ 434331 h 626150"/>
              <a:gd name="connsiteX227" fmla="*/ 215721 w 1689586"/>
              <a:gd name="connsiteY227" fmla="*/ 430705 h 626150"/>
              <a:gd name="connsiteX228" fmla="*/ 172281 w 1689586"/>
              <a:gd name="connsiteY228" fmla="*/ 430705 h 626150"/>
              <a:gd name="connsiteX229" fmla="*/ 182487 w 1689586"/>
              <a:gd name="connsiteY229" fmla="*/ 434331 h 626150"/>
              <a:gd name="connsiteX230" fmla="*/ 186246 w 1689586"/>
              <a:gd name="connsiteY230" fmla="*/ 444200 h 626150"/>
              <a:gd name="connsiteX231" fmla="*/ 182487 w 1689586"/>
              <a:gd name="connsiteY231" fmla="*/ 454003 h 626150"/>
              <a:gd name="connsiteX232" fmla="*/ 172281 w 1689586"/>
              <a:gd name="connsiteY232" fmla="*/ 457763 h 626150"/>
              <a:gd name="connsiteX233" fmla="*/ 162210 w 1689586"/>
              <a:gd name="connsiteY233" fmla="*/ 454003 h 626150"/>
              <a:gd name="connsiteX234" fmla="*/ 158316 w 1689586"/>
              <a:gd name="connsiteY234" fmla="*/ 444200 h 626150"/>
              <a:gd name="connsiteX235" fmla="*/ 162210 w 1689586"/>
              <a:gd name="connsiteY235" fmla="*/ 434331 h 626150"/>
              <a:gd name="connsiteX236" fmla="*/ 172281 w 1689586"/>
              <a:gd name="connsiteY236" fmla="*/ 430705 h 626150"/>
              <a:gd name="connsiteX237" fmla="*/ 1642251 w 1689586"/>
              <a:gd name="connsiteY237" fmla="*/ 427012 h 626150"/>
              <a:gd name="connsiteX238" fmla="*/ 1653531 w 1689586"/>
              <a:gd name="connsiteY238" fmla="*/ 430638 h 626150"/>
              <a:gd name="connsiteX239" fmla="*/ 1657492 w 1689586"/>
              <a:gd name="connsiteY239" fmla="*/ 441179 h 626150"/>
              <a:gd name="connsiteX240" fmla="*/ 1653531 w 1689586"/>
              <a:gd name="connsiteY240" fmla="*/ 451787 h 626150"/>
              <a:gd name="connsiteX241" fmla="*/ 1642251 w 1689586"/>
              <a:gd name="connsiteY241" fmla="*/ 455547 h 626150"/>
              <a:gd name="connsiteX242" fmla="*/ 1630770 w 1689586"/>
              <a:gd name="connsiteY242" fmla="*/ 451787 h 626150"/>
              <a:gd name="connsiteX243" fmla="*/ 1626809 w 1689586"/>
              <a:gd name="connsiteY243" fmla="*/ 441179 h 626150"/>
              <a:gd name="connsiteX244" fmla="*/ 1630770 w 1689586"/>
              <a:gd name="connsiteY244" fmla="*/ 430638 h 626150"/>
              <a:gd name="connsiteX245" fmla="*/ 1642251 w 1689586"/>
              <a:gd name="connsiteY245" fmla="*/ 427012 h 626150"/>
              <a:gd name="connsiteX246" fmla="*/ 541419 w 1689586"/>
              <a:gd name="connsiteY246" fmla="*/ 427012 h 626150"/>
              <a:gd name="connsiteX247" fmla="*/ 552699 w 1689586"/>
              <a:gd name="connsiteY247" fmla="*/ 430638 h 626150"/>
              <a:gd name="connsiteX248" fmla="*/ 556660 w 1689586"/>
              <a:gd name="connsiteY248" fmla="*/ 441179 h 626150"/>
              <a:gd name="connsiteX249" fmla="*/ 552699 w 1689586"/>
              <a:gd name="connsiteY249" fmla="*/ 451787 h 626150"/>
              <a:gd name="connsiteX250" fmla="*/ 541419 w 1689586"/>
              <a:gd name="connsiteY250" fmla="*/ 455547 h 626150"/>
              <a:gd name="connsiteX251" fmla="*/ 529938 w 1689586"/>
              <a:gd name="connsiteY251" fmla="*/ 451787 h 626150"/>
              <a:gd name="connsiteX252" fmla="*/ 525977 w 1689586"/>
              <a:gd name="connsiteY252" fmla="*/ 441179 h 626150"/>
              <a:gd name="connsiteX253" fmla="*/ 529938 w 1689586"/>
              <a:gd name="connsiteY253" fmla="*/ 430638 h 626150"/>
              <a:gd name="connsiteX254" fmla="*/ 541419 w 1689586"/>
              <a:gd name="connsiteY254" fmla="*/ 427012 h 626150"/>
              <a:gd name="connsiteX255" fmla="*/ 1488232 w 1689586"/>
              <a:gd name="connsiteY255" fmla="*/ 425333 h 626150"/>
              <a:gd name="connsiteX256" fmla="*/ 1511194 w 1689586"/>
              <a:gd name="connsiteY256" fmla="*/ 425333 h 626150"/>
              <a:gd name="connsiteX257" fmla="*/ 1511194 w 1689586"/>
              <a:gd name="connsiteY257" fmla="*/ 526245 h 626150"/>
              <a:gd name="connsiteX258" fmla="*/ 1562355 w 1689586"/>
              <a:gd name="connsiteY258" fmla="*/ 473674 h 626150"/>
              <a:gd name="connsiteX259" fmla="*/ 1589614 w 1689586"/>
              <a:gd name="connsiteY259" fmla="*/ 473674 h 626150"/>
              <a:gd name="connsiteX260" fmla="*/ 1548524 w 1689586"/>
              <a:gd name="connsiteY260" fmla="*/ 515704 h 626150"/>
              <a:gd name="connsiteX261" fmla="*/ 1592232 w 1689586"/>
              <a:gd name="connsiteY261" fmla="*/ 581099 h 626150"/>
              <a:gd name="connsiteX262" fmla="*/ 1565578 w 1689586"/>
              <a:gd name="connsiteY262" fmla="*/ 581099 h 626150"/>
              <a:gd name="connsiteX263" fmla="*/ 1532410 w 1689586"/>
              <a:gd name="connsiteY263" fmla="*/ 530609 h 626150"/>
              <a:gd name="connsiteX264" fmla="*/ 1511194 w 1689586"/>
              <a:gd name="connsiteY264" fmla="*/ 552631 h 626150"/>
              <a:gd name="connsiteX265" fmla="*/ 1511194 w 1689586"/>
              <a:gd name="connsiteY265" fmla="*/ 581099 h 626150"/>
              <a:gd name="connsiteX266" fmla="*/ 1488232 w 1689586"/>
              <a:gd name="connsiteY266" fmla="*/ 581099 h 626150"/>
              <a:gd name="connsiteX267" fmla="*/ 605874 w 1689586"/>
              <a:gd name="connsiteY267" fmla="*/ 425333 h 626150"/>
              <a:gd name="connsiteX268" fmla="*/ 628836 w 1689586"/>
              <a:gd name="connsiteY268" fmla="*/ 425333 h 626150"/>
              <a:gd name="connsiteX269" fmla="*/ 628836 w 1689586"/>
              <a:gd name="connsiteY269" fmla="*/ 526245 h 626150"/>
              <a:gd name="connsiteX270" fmla="*/ 679997 w 1689586"/>
              <a:gd name="connsiteY270" fmla="*/ 473674 h 626150"/>
              <a:gd name="connsiteX271" fmla="*/ 707256 w 1689586"/>
              <a:gd name="connsiteY271" fmla="*/ 473674 h 626150"/>
              <a:gd name="connsiteX272" fmla="*/ 666099 w 1689586"/>
              <a:gd name="connsiteY272" fmla="*/ 515704 h 626150"/>
              <a:gd name="connsiteX273" fmla="*/ 709807 w 1689586"/>
              <a:gd name="connsiteY273" fmla="*/ 581099 h 626150"/>
              <a:gd name="connsiteX274" fmla="*/ 683220 w 1689586"/>
              <a:gd name="connsiteY274" fmla="*/ 581099 h 626150"/>
              <a:gd name="connsiteX275" fmla="*/ 650052 w 1689586"/>
              <a:gd name="connsiteY275" fmla="*/ 530609 h 626150"/>
              <a:gd name="connsiteX276" fmla="*/ 628836 w 1689586"/>
              <a:gd name="connsiteY276" fmla="*/ 552631 h 626150"/>
              <a:gd name="connsiteX277" fmla="*/ 628836 w 1689586"/>
              <a:gd name="connsiteY277" fmla="*/ 581099 h 626150"/>
              <a:gd name="connsiteX278" fmla="*/ 605874 w 1689586"/>
              <a:gd name="connsiteY278" fmla="*/ 581099 h 626150"/>
              <a:gd name="connsiteX279" fmla="*/ 451317 w 1689586"/>
              <a:gd name="connsiteY279" fmla="*/ 85402 h 626150"/>
              <a:gd name="connsiteX280" fmla="*/ 424259 w 1689586"/>
              <a:gd name="connsiteY280" fmla="*/ 93929 h 626150"/>
              <a:gd name="connsiteX281" fmla="*/ 408615 w 1689586"/>
              <a:gd name="connsiteY281" fmla="*/ 120047 h 626150"/>
              <a:gd name="connsiteX282" fmla="*/ 403513 w 1689586"/>
              <a:gd name="connsiteY282" fmla="*/ 165904 h 626150"/>
              <a:gd name="connsiteX283" fmla="*/ 408615 w 1689586"/>
              <a:gd name="connsiteY283" fmla="*/ 211492 h 626150"/>
              <a:gd name="connsiteX284" fmla="*/ 424259 w 1689586"/>
              <a:gd name="connsiteY284" fmla="*/ 237811 h 626150"/>
              <a:gd name="connsiteX285" fmla="*/ 451317 w 1689586"/>
              <a:gd name="connsiteY285" fmla="*/ 246338 h 626150"/>
              <a:gd name="connsiteX286" fmla="*/ 478374 w 1689586"/>
              <a:gd name="connsiteY286" fmla="*/ 237811 h 626150"/>
              <a:gd name="connsiteX287" fmla="*/ 493749 w 1689586"/>
              <a:gd name="connsiteY287" fmla="*/ 211492 h 626150"/>
              <a:gd name="connsiteX288" fmla="*/ 498650 w 1689586"/>
              <a:gd name="connsiteY288" fmla="*/ 165904 h 626150"/>
              <a:gd name="connsiteX289" fmla="*/ 493749 w 1689586"/>
              <a:gd name="connsiteY289" fmla="*/ 120047 h 626150"/>
              <a:gd name="connsiteX290" fmla="*/ 478374 w 1689586"/>
              <a:gd name="connsiteY290" fmla="*/ 93929 h 626150"/>
              <a:gd name="connsiteX291" fmla="*/ 451317 w 1689586"/>
              <a:gd name="connsiteY291" fmla="*/ 85402 h 626150"/>
              <a:gd name="connsiteX292" fmla="*/ 1515894 w 1689586"/>
              <a:gd name="connsiteY292" fmla="*/ 82918 h 626150"/>
              <a:gd name="connsiteX293" fmla="*/ 1489038 w 1689586"/>
              <a:gd name="connsiteY293" fmla="*/ 194640 h 626150"/>
              <a:gd name="connsiteX294" fmla="*/ 1542213 w 1689586"/>
              <a:gd name="connsiteY294" fmla="*/ 194640 h 626150"/>
              <a:gd name="connsiteX295" fmla="*/ 1448082 w 1689586"/>
              <a:gd name="connsiteY295" fmla="*/ 4901 h 626150"/>
              <a:gd name="connsiteX296" fmla="*/ 1584713 w 1689586"/>
              <a:gd name="connsiteY296" fmla="*/ 4901 h 626150"/>
              <a:gd name="connsiteX297" fmla="*/ 1689586 w 1689586"/>
              <a:gd name="connsiteY297" fmla="*/ 326906 h 626150"/>
              <a:gd name="connsiteX298" fmla="*/ 1573433 w 1689586"/>
              <a:gd name="connsiteY298" fmla="*/ 326906 h 626150"/>
              <a:gd name="connsiteX299" fmla="*/ 1558797 w 1689586"/>
              <a:gd name="connsiteY299" fmla="*/ 265405 h 626150"/>
              <a:gd name="connsiteX300" fmla="*/ 1471984 w 1689586"/>
              <a:gd name="connsiteY300" fmla="*/ 265405 h 626150"/>
              <a:gd name="connsiteX301" fmla="*/ 1456878 w 1689586"/>
              <a:gd name="connsiteY301" fmla="*/ 326906 h 626150"/>
              <a:gd name="connsiteX302" fmla="*/ 1343679 w 1689586"/>
              <a:gd name="connsiteY302" fmla="*/ 326906 h 626150"/>
              <a:gd name="connsiteX303" fmla="*/ 1205638 w 1689586"/>
              <a:gd name="connsiteY303" fmla="*/ 4901 h 626150"/>
              <a:gd name="connsiteX304" fmla="*/ 1319307 w 1689586"/>
              <a:gd name="connsiteY304" fmla="*/ 4901 h 626150"/>
              <a:gd name="connsiteX305" fmla="*/ 1319307 w 1689586"/>
              <a:gd name="connsiteY305" fmla="*/ 194237 h 626150"/>
              <a:gd name="connsiteX306" fmla="*/ 1280298 w 1689586"/>
              <a:gd name="connsiteY306" fmla="*/ 295686 h 626150"/>
              <a:gd name="connsiteX307" fmla="*/ 1167570 w 1689586"/>
              <a:gd name="connsiteY307" fmla="*/ 331807 h 626150"/>
              <a:gd name="connsiteX308" fmla="*/ 1080959 w 1689586"/>
              <a:gd name="connsiteY308" fmla="*/ 312807 h 626150"/>
              <a:gd name="connsiteX309" fmla="*/ 1036579 w 1689586"/>
              <a:gd name="connsiteY309" fmla="*/ 260571 h 626150"/>
              <a:gd name="connsiteX310" fmla="*/ 1030939 w 1689586"/>
              <a:gd name="connsiteY310" fmla="*/ 185441 h 626150"/>
              <a:gd name="connsiteX311" fmla="*/ 1143668 w 1689586"/>
              <a:gd name="connsiteY311" fmla="*/ 166441 h 626150"/>
              <a:gd name="connsiteX312" fmla="*/ 1145346 w 1689586"/>
              <a:gd name="connsiteY312" fmla="*/ 229351 h 626150"/>
              <a:gd name="connsiteX313" fmla="*/ 1173411 w 1689586"/>
              <a:gd name="connsiteY313" fmla="*/ 246405 h 626150"/>
              <a:gd name="connsiteX314" fmla="*/ 1197783 w 1689586"/>
              <a:gd name="connsiteY314" fmla="*/ 232238 h 626150"/>
              <a:gd name="connsiteX315" fmla="*/ 1205571 w 1689586"/>
              <a:gd name="connsiteY315" fmla="*/ 185911 h 626150"/>
              <a:gd name="connsiteX316" fmla="*/ 1205638 w 1689586"/>
              <a:gd name="connsiteY316" fmla="*/ 185911 h 626150"/>
              <a:gd name="connsiteX317" fmla="*/ 665494 w 1689586"/>
              <a:gd name="connsiteY317" fmla="*/ 4901 h 626150"/>
              <a:gd name="connsiteX318" fmla="*/ 779163 w 1689586"/>
              <a:gd name="connsiteY318" fmla="*/ 4901 h 626150"/>
              <a:gd name="connsiteX319" fmla="*/ 779163 w 1689586"/>
              <a:gd name="connsiteY319" fmla="*/ 123471 h 626150"/>
              <a:gd name="connsiteX320" fmla="*/ 867452 w 1689586"/>
              <a:gd name="connsiteY320" fmla="*/ 123471 h 626150"/>
              <a:gd name="connsiteX321" fmla="*/ 867452 w 1689586"/>
              <a:gd name="connsiteY321" fmla="*/ 4901 h 626150"/>
              <a:gd name="connsiteX322" fmla="*/ 981188 w 1689586"/>
              <a:gd name="connsiteY322" fmla="*/ 4901 h 626150"/>
              <a:gd name="connsiteX323" fmla="*/ 981188 w 1689586"/>
              <a:gd name="connsiteY323" fmla="*/ 326906 h 626150"/>
              <a:gd name="connsiteX324" fmla="*/ 867452 w 1689586"/>
              <a:gd name="connsiteY324" fmla="*/ 326906 h 626150"/>
              <a:gd name="connsiteX325" fmla="*/ 867452 w 1689586"/>
              <a:gd name="connsiteY325" fmla="*/ 206859 h 626150"/>
              <a:gd name="connsiteX326" fmla="*/ 779163 w 1689586"/>
              <a:gd name="connsiteY326" fmla="*/ 206859 h 626150"/>
              <a:gd name="connsiteX327" fmla="*/ 779163 w 1689586"/>
              <a:gd name="connsiteY327" fmla="*/ 326906 h 626150"/>
              <a:gd name="connsiteX328" fmla="*/ 665494 w 1689586"/>
              <a:gd name="connsiteY328" fmla="*/ 326906 h 626150"/>
              <a:gd name="connsiteX329" fmla="*/ 0 w 1689586"/>
              <a:gd name="connsiteY329" fmla="*/ 4901 h 626150"/>
              <a:gd name="connsiteX330" fmla="*/ 113669 w 1689586"/>
              <a:gd name="connsiteY330" fmla="*/ 4901 h 626150"/>
              <a:gd name="connsiteX331" fmla="*/ 113669 w 1689586"/>
              <a:gd name="connsiteY331" fmla="*/ 243451 h 626150"/>
              <a:gd name="connsiteX332" fmla="*/ 259564 w 1689586"/>
              <a:gd name="connsiteY332" fmla="*/ 243451 h 626150"/>
              <a:gd name="connsiteX333" fmla="*/ 259564 w 1689586"/>
              <a:gd name="connsiteY333" fmla="*/ 326906 h 626150"/>
              <a:gd name="connsiteX334" fmla="*/ 0 w 1689586"/>
              <a:gd name="connsiteY334" fmla="*/ 326906 h 626150"/>
              <a:gd name="connsiteX335" fmla="*/ 451317 w 1689586"/>
              <a:gd name="connsiteY335" fmla="*/ 0 h 626150"/>
              <a:gd name="connsiteX336" fmla="*/ 539136 w 1689586"/>
              <a:gd name="connsiteY336" fmla="*/ 19538 h 626150"/>
              <a:gd name="connsiteX337" fmla="*/ 595265 w 1689586"/>
              <a:gd name="connsiteY337" fmla="*/ 76137 h 626150"/>
              <a:gd name="connsiteX338" fmla="*/ 614803 w 1689586"/>
              <a:gd name="connsiteY338" fmla="*/ 165904 h 626150"/>
              <a:gd name="connsiteX339" fmla="*/ 595265 w 1689586"/>
              <a:gd name="connsiteY339" fmla="*/ 255670 h 626150"/>
              <a:gd name="connsiteX340" fmla="*/ 539136 w 1689586"/>
              <a:gd name="connsiteY340" fmla="*/ 312270 h 626150"/>
              <a:gd name="connsiteX341" fmla="*/ 451317 w 1689586"/>
              <a:gd name="connsiteY341" fmla="*/ 331807 h 626150"/>
              <a:gd name="connsiteX342" fmla="*/ 363766 w 1689586"/>
              <a:gd name="connsiteY342" fmla="*/ 312270 h 626150"/>
              <a:gd name="connsiteX343" fmla="*/ 307166 w 1689586"/>
              <a:gd name="connsiteY343" fmla="*/ 255670 h 626150"/>
              <a:gd name="connsiteX344" fmla="*/ 287427 w 1689586"/>
              <a:gd name="connsiteY344" fmla="*/ 165904 h 626150"/>
              <a:gd name="connsiteX345" fmla="*/ 307166 w 1689586"/>
              <a:gd name="connsiteY345" fmla="*/ 76137 h 626150"/>
              <a:gd name="connsiteX346" fmla="*/ 363766 w 1689586"/>
              <a:gd name="connsiteY346" fmla="*/ 19538 h 626150"/>
              <a:gd name="connsiteX347" fmla="*/ 451317 w 1689586"/>
              <a:gd name="connsiteY347" fmla="*/ 0 h 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689586" h="626150">
                <a:moveTo>
                  <a:pt x="808705" y="532221"/>
                </a:moveTo>
                <a:lnTo>
                  <a:pt x="781647" y="537793"/>
                </a:lnTo>
                <a:cubicBezTo>
                  <a:pt x="775605" y="538935"/>
                  <a:pt x="771106" y="540613"/>
                  <a:pt x="768085" y="542762"/>
                </a:cubicBezTo>
                <a:cubicBezTo>
                  <a:pt x="765064" y="544910"/>
                  <a:pt x="763587" y="548267"/>
                  <a:pt x="763587" y="552229"/>
                </a:cubicBezTo>
                <a:cubicBezTo>
                  <a:pt x="763587" y="556190"/>
                  <a:pt x="765131" y="559413"/>
                  <a:pt x="768219" y="561763"/>
                </a:cubicBezTo>
                <a:cubicBezTo>
                  <a:pt x="771308" y="564112"/>
                  <a:pt x="775403" y="565321"/>
                  <a:pt x="780573" y="565321"/>
                </a:cubicBezTo>
                <a:cubicBezTo>
                  <a:pt x="784132" y="565321"/>
                  <a:pt x="787623" y="564918"/>
                  <a:pt x="790980" y="564045"/>
                </a:cubicBezTo>
                <a:cubicBezTo>
                  <a:pt x="794337" y="563240"/>
                  <a:pt x="797358" y="561830"/>
                  <a:pt x="800111" y="559883"/>
                </a:cubicBezTo>
                <a:cubicBezTo>
                  <a:pt x="802797" y="557936"/>
                  <a:pt x="804945" y="555451"/>
                  <a:pt x="806422" y="552363"/>
                </a:cubicBezTo>
                <a:lnTo>
                  <a:pt x="806422" y="552296"/>
                </a:lnTo>
                <a:cubicBezTo>
                  <a:pt x="807966" y="549207"/>
                  <a:pt x="808705" y="545515"/>
                  <a:pt x="808705" y="541218"/>
                </a:cubicBezTo>
                <a:close/>
                <a:moveTo>
                  <a:pt x="214647" y="532221"/>
                </a:moveTo>
                <a:lnTo>
                  <a:pt x="187589" y="537793"/>
                </a:lnTo>
                <a:cubicBezTo>
                  <a:pt x="181547" y="538935"/>
                  <a:pt x="177048" y="540613"/>
                  <a:pt x="174027" y="542762"/>
                </a:cubicBezTo>
                <a:cubicBezTo>
                  <a:pt x="171006" y="544910"/>
                  <a:pt x="169529" y="548267"/>
                  <a:pt x="169529" y="552229"/>
                </a:cubicBezTo>
                <a:cubicBezTo>
                  <a:pt x="169529" y="556190"/>
                  <a:pt x="171073" y="559413"/>
                  <a:pt x="174161" y="561763"/>
                </a:cubicBezTo>
                <a:cubicBezTo>
                  <a:pt x="177250" y="564112"/>
                  <a:pt x="181346" y="565321"/>
                  <a:pt x="186515" y="565321"/>
                </a:cubicBezTo>
                <a:cubicBezTo>
                  <a:pt x="190073" y="565321"/>
                  <a:pt x="193565" y="564918"/>
                  <a:pt x="196923" y="564045"/>
                </a:cubicBezTo>
                <a:cubicBezTo>
                  <a:pt x="200279" y="563240"/>
                  <a:pt x="203300" y="561830"/>
                  <a:pt x="206053" y="559883"/>
                </a:cubicBezTo>
                <a:cubicBezTo>
                  <a:pt x="208738" y="557936"/>
                  <a:pt x="210887" y="555451"/>
                  <a:pt x="212364" y="552363"/>
                </a:cubicBezTo>
                <a:lnTo>
                  <a:pt x="212364" y="552296"/>
                </a:lnTo>
                <a:cubicBezTo>
                  <a:pt x="213908" y="549207"/>
                  <a:pt x="214647" y="545515"/>
                  <a:pt x="214647" y="541218"/>
                </a:cubicBezTo>
                <a:close/>
                <a:moveTo>
                  <a:pt x="1089217" y="489990"/>
                </a:moveTo>
                <a:cubicBezTo>
                  <a:pt x="1083241" y="489990"/>
                  <a:pt x="1077937" y="491534"/>
                  <a:pt x="1073439" y="494622"/>
                </a:cubicBezTo>
                <a:cubicBezTo>
                  <a:pt x="1068940" y="497711"/>
                  <a:pt x="1065382" y="502008"/>
                  <a:pt x="1062898" y="507513"/>
                </a:cubicBezTo>
                <a:cubicBezTo>
                  <a:pt x="1060414" y="513019"/>
                  <a:pt x="1059138" y="519800"/>
                  <a:pt x="1059138" y="527387"/>
                </a:cubicBezTo>
                <a:cubicBezTo>
                  <a:pt x="1059138" y="534974"/>
                  <a:pt x="1060346" y="541553"/>
                  <a:pt x="1062763" y="547126"/>
                </a:cubicBezTo>
                <a:cubicBezTo>
                  <a:pt x="1065248" y="552699"/>
                  <a:pt x="1068672" y="556996"/>
                  <a:pt x="1073103" y="560017"/>
                </a:cubicBezTo>
                <a:cubicBezTo>
                  <a:pt x="1077534" y="563038"/>
                  <a:pt x="1082771" y="564515"/>
                  <a:pt x="1088814" y="564515"/>
                </a:cubicBezTo>
                <a:cubicBezTo>
                  <a:pt x="1098146" y="564515"/>
                  <a:pt x="1105398" y="561225"/>
                  <a:pt x="1110634" y="554646"/>
                </a:cubicBezTo>
                <a:lnTo>
                  <a:pt x="1110567" y="554646"/>
                </a:lnTo>
                <a:cubicBezTo>
                  <a:pt x="1115804" y="548066"/>
                  <a:pt x="1118423" y="539002"/>
                  <a:pt x="1118423" y="527387"/>
                </a:cubicBezTo>
                <a:cubicBezTo>
                  <a:pt x="1118423" y="515771"/>
                  <a:pt x="1115871" y="506640"/>
                  <a:pt x="1110702" y="499993"/>
                </a:cubicBezTo>
                <a:cubicBezTo>
                  <a:pt x="1105532" y="493347"/>
                  <a:pt x="1098348" y="489990"/>
                  <a:pt x="1089217" y="489990"/>
                </a:cubicBezTo>
                <a:close/>
                <a:moveTo>
                  <a:pt x="1630636" y="473674"/>
                </a:moveTo>
                <a:lnTo>
                  <a:pt x="1653598" y="473674"/>
                </a:lnTo>
                <a:lnTo>
                  <a:pt x="1653598" y="581099"/>
                </a:lnTo>
                <a:lnTo>
                  <a:pt x="1630636" y="581099"/>
                </a:lnTo>
                <a:close/>
                <a:moveTo>
                  <a:pt x="529804" y="473674"/>
                </a:moveTo>
                <a:lnTo>
                  <a:pt x="552766" y="473674"/>
                </a:lnTo>
                <a:lnTo>
                  <a:pt x="552766" y="581099"/>
                </a:lnTo>
                <a:lnTo>
                  <a:pt x="529804" y="581099"/>
                </a:lnTo>
                <a:close/>
                <a:moveTo>
                  <a:pt x="382162" y="473674"/>
                </a:moveTo>
                <a:lnTo>
                  <a:pt x="407340" y="473674"/>
                </a:lnTo>
                <a:lnTo>
                  <a:pt x="437821" y="561091"/>
                </a:lnTo>
                <a:lnTo>
                  <a:pt x="468974" y="473674"/>
                </a:lnTo>
                <a:lnTo>
                  <a:pt x="493078" y="473674"/>
                </a:lnTo>
                <a:lnTo>
                  <a:pt x="450309" y="581099"/>
                </a:lnTo>
                <a:lnTo>
                  <a:pt x="425132" y="581099"/>
                </a:lnTo>
                <a:close/>
                <a:moveTo>
                  <a:pt x="1187242" y="473607"/>
                </a:moveTo>
                <a:lnTo>
                  <a:pt x="1210204" y="473607"/>
                </a:lnTo>
                <a:lnTo>
                  <a:pt x="1210204" y="538733"/>
                </a:lnTo>
                <a:cubicBezTo>
                  <a:pt x="1210204" y="548468"/>
                  <a:pt x="1212285" y="555183"/>
                  <a:pt x="1216448" y="558808"/>
                </a:cubicBezTo>
                <a:cubicBezTo>
                  <a:pt x="1220611" y="562501"/>
                  <a:pt x="1226385" y="564314"/>
                  <a:pt x="1233837" y="564314"/>
                </a:cubicBezTo>
                <a:cubicBezTo>
                  <a:pt x="1237396" y="564314"/>
                  <a:pt x="1240887" y="563709"/>
                  <a:pt x="1244244" y="562501"/>
                </a:cubicBezTo>
                <a:cubicBezTo>
                  <a:pt x="1247601" y="561292"/>
                  <a:pt x="1250622" y="559412"/>
                  <a:pt x="1253375" y="556727"/>
                </a:cubicBezTo>
                <a:cubicBezTo>
                  <a:pt x="1256061" y="554041"/>
                  <a:pt x="1258209" y="550684"/>
                  <a:pt x="1259686" y="546521"/>
                </a:cubicBezTo>
                <a:cubicBezTo>
                  <a:pt x="1261231" y="542359"/>
                  <a:pt x="1261969" y="537457"/>
                  <a:pt x="1261969" y="531885"/>
                </a:cubicBezTo>
                <a:lnTo>
                  <a:pt x="1262103" y="531885"/>
                </a:lnTo>
                <a:lnTo>
                  <a:pt x="1262103" y="473674"/>
                </a:lnTo>
                <a:lnTo>
                  <a:pt x="1285065" y="473674"/>
                </a:lnTo>
                <a:lnTo>
                  <a:pt x="1285065" y="581099"/>
                </a:lnTo>
                <a:lnTo>
                  <a:pt x="1264856" y="581099"/>
                </a:lnTo>
                <a:lnTo>
                  <a:pt x="1263782" y="563709"/>
                </a:lnTo>
                <a:cubicBezTo>
                  <a:pt x="1260022" y="570490"/>
                  <a:pt x="1255054" y="575392"/>
                  <a:pt x="1248743" y="578547"/>
                </a:cubicBezTo>
                <a:cubicBezTo>
                  <a:pt x="1242431" y="581636"/>
                  <a:pt x="1234979" y="583247"/>
                  <a:pt x="1226385" y="583247"/>
                </a:cubicBezTo>
                <a:cubicBezTo>
                  <a:pt x="1219335" y="583247"/>
                  <a:pt x="1212890" y="581904"/>
                  <a:pt x="1206914" y="579353"/>
                </a:cubicBezTo>
                <a:cubicBezTo>
                  <a:pt x="1200939" y="576735"/>
                  <a:pt x="1196172" y="572572"/>
                  <a:pt x="1192613" y="566865"/>
                </a:cubicBezTo>
                <a:cubicBezTo>
                  <a:pt x="1189055" y="561091"/>
                  <a:pt x="1187242" y="553638"/>
                  <a:pt x="1187242" y="544507"/>
                </a:cubicBezTo>
                <a:close/>
                <a:moveTo>
                  <a:pt x="885379" y="473607"/>
                </a:moveTo>
                <a:lnTo>
                  <a:pt x="908341" y="473607"/>
                </a:lnTo>
                <a:lnTo>
                  <a:pt x="908341" y="538733"/>
                </a:lnTo>
                <a:cubicBezTo>
                  <a:pt x="908341" y="548468"/>
                  <a:pt x="910422" y="555115"/>
                  <a:pt x="914585" y="558808"/>
                </a:cubicBezTo>
                <a:cubicBezTo>
                  <a:pt x="918748" y="562501"/>
                  <a:pt x="924522" y="564314"/>
                  <a:pt x="931974" y="564314"/>
                </a:cubicBezTo>
                <a:cubicBezTo>
                  <a:pt x="935533" y="564314"/>
                  <a:pt x="939024" y="563709"/>
                  <a:pt x="942381" y="562501"/>
                </a:cubicBezTo>
                <a:cubicBezTo>
                  <a:pt x="945738" y="561292"/>
                  <a:pt x="948759" y="559412"/>
                  <a:pt x="951512" y="556727"/>
                </a:cubicBezTo>
                <a:cubicBezTo>
                  <a:pt x="954198" y="554041"/>
                  <a:pt x="956346" y="550684"/>
                  <a:pt x="957823" y="546521"/>
                </a:cubicBezTo>
                <a:cubicBezTo>
                  <a:pt x="959368" y="542359"/>
                  <a:pt x="960106" y="537457"/>
                  <a:pt x="960106" y="531885"/>
                </a:cubicBezTo>
                <a:lnTo>
                  <a:pt x="960241" y="531885"/>
                </a:lnTo>
                <a:lnTo>
                  <a:pt x="960241" y="473674"/>
                </a:lnTo>
                <a:lnTo>
                  <a:pt x="983202" y="473674"/>
                </a:lnTo>
                <a:lnTo>
                  <a:pt x="983202" y="581099"/>
                </a:lnTo>
                <a:lnTo>
                  <a:pt x="962993" y="581099"/>
                </a:lnTo>
                <a:lnTo>
                  <a:pt x="961919" y="563709"/>
                </a:lnTo>
                <a:cubicBezTo>
                  <a:pt x="958159" y="570490"/>
                  <a:pt x="953191" y="575392"/>
                  <a:pt x="946880" y="578547"/>
                </a:cubicBezTo>
                <a:cubicBezTo>
                  <a:pt x="940568" y="581636"/>
                  <a:pt x="933116" y="583247"/>
                  <a:pt x="924522" y="583247"/>
                </a:cubicBezTo>
                <a:cubicBezTo>
                  <a:pt x="917472" y="583247"/>
                  <a:pt x="911027" y="581904"/>
                  <a:pt x="905051" y="579353"/>
                </a:cubicBezTo>
                <a:cubicBezTo>
                  <a:pt x="899076" y="576735"/>
                  <a:pt x="894309" y="572572"/>
                  <a:pt x="890750" y="566865"/>
                </a:cubicBezTo>
                <a:cubicBezTo>
                  <a:pt x="887192" y="561091"/>
                  <a:pt x="885379" y="553638"/>
                  <a:pt x="885379" y="544507"/>
                </a:cubicBezTo>
                <a:close/>
                <a:moveTo>
                  <a:pt x="347569" y="471530"/>
                </a:moveTo>
                <a:lnTo>
                  <a:pt x="353963" y="472063"/>
                </a:lnTo>
                <a:cubicBezTo>
                  <a:pt x="356112" y="472399"/>
                  <a:pt x="357924" y="472936"/>
                  <a:pt x="359334" y="473674"/>
                </a:cubicBezTo>
                <a:lnTo>
                  <a:pt x="356112" y="493884"/>
                </a:lnTo>
                <a:cubicBezTo>
                  <a:pt x="354567" y="493279"/>
                  <a:pt x="352822" y="492809"/>
                  <a:pt x="350875" y="492474"/>
                </a:cubicBezTo>
                <a:cubicBezTo>
                  <a:pt x="348928" y="492138"/>
                  <a:pt x="346309" y="491937"/>
                  <a:pt x="343019" y="491937"/>
                </a:cubicBezTo>
                <a:cubicBezTo>
                  <a:pt x="338588" y="491937"/>
                  <a:pt x="334224" y="493145"/>
                  <a:pt x="329927" y="495495"/>
                </a:cubicBezTo>
                <a:cubicBezTo>
                  <a:pt x="325630" y="497845"/>
                  <a:pt x="322139" y="501403"/>
                  <a:pt x="319319" y="506103"/>
                </a:cubicBezTo>
                <a:cubicBezTo>
                  <a:pt x="316566" y="510870"/>
                  <a:pt x="315157" y="516846"/>
                  <a:pt x="315157" y="524164"/>
                </a:cubicBezTo>
                <a:lnTo>
                  <a:pt x="315157" y="581099"/>
                </a:lnTo>
                <a:lnTo>
                  <a:pt x="292194" y="581099"/>
                </a:lnTo>
                <a:lnTo>
                  <a:pt x="292194" y="473674"/>
                </a:lnTo>
                <a:lnTo>
                  <a:pt x="311732" y="473674"/>
                </a:lnTo>
                <a:lnTo>
                  <a:pt x="313880" y="493011"/>
                </a:lnTo>
                <a:cubicBezTo>
                  <a:pt x="316700" y="486028"/>
                  <a:pt x="320997" y="480657"/>
                  <a:pt x="326637" y="477032"/>
                </a:cubicBezTo>
                <a:close/>
                <a:moveTo>
                  <a:pt x="1094454" y="471526"/>
                </a:moveTo>
                <a:cubicBezTo>
                  <a:pt x="1103182" y="471526"/>
                  <a:pt x="1111105" y="473742"/>
                  <a:pt x="1118288" y="478173"/>
                </a:cubicBezTo>
                <a:lnTo>
                  <a:pt x="1118221" y="478173"/>
                </a:lnTo>
                <a:cubicBezTo>
                  <a:pt x="1125405" y="482604"/>
                  <a:pt x="1131045" y="488915"/>
                  <a:pt x="1135208" y="497174"/>
                </a:cubicBezTo>
                <a:cubicBezTo>
                  <a:pt x="1139371" y="505365"/>
                  <a:pt x="1141452" y="515369"/>
                  <a:pt x="1141452" y="527118"/>
                </a:cubicBezTo>
                <a:cubicBezTo>
                  <a:pt x="1141452" y="538868"/>
                  <a:pt x="1139371" y="548939"/>
                  <a:pt x="1135141" y="557331"/>
                </a:cubicBezTo>
                <a:cubicBezTo>
                  <a:pt x="1130911" y="565657"/>
                  <a:pt x="1125204" y="572102"/>
                  <a:pt x="1117953" y="576533"/>
                </a:cubicBezTo>
                <a:cubicBezTo>
                  <a:pt x="1110702" y="580965"/>
                  <a:pt x="1102980" y="583180"/>
                  <a:pt x="1093782" y="583180"/>
                </a:cubicBezTo>
                <a:cubicBezTo>
                  <a:pt x="1084584" y="583180"/>
                  <a:pt x="1076796" y="580830"/>
                  <a:pt x="1070350" y="575996"/>
                </a:cubicBezTo>
                <a:cubicBezTo>
                  <a:pt x="1065650" y="572438"/>
                  <a:pt x="1061958" y="568208"/>
                  <a:pt x="1059205" y="563240"/>
                </a:cubicBezTo>
                <a:lnTo>
                  <a:pt x="1059205" y="626150"/>
                </a:lnTo>
                <a:lnTo>
                  <a:pt x="1036243" y="626150"/>
                </a:lnTo>
                <a:lnTo>
                  <a:pt x="1036243" y="473607"/>
                </a:lnTo>
                <a:lnTo>
                  <a:pt x="1056654" y="473607"/>
                </a:lnTo>
                <a:lnTo>
                  <a:pt x="1057795" y="494085"/>
                </a:lnTo>
                <a:cubicBezTo>
                  <a:pt x="1059339" y="490930"/>
                  <a:pt x="1061085" y="487908"/>
                  <a:pt x="1063301" y="485223"/>
                </a:cubicBezTo>
                <a:cubicBezTo>
                  <a:pt x="1066859" y="480926"/>
                  <a:pt x="1071357" y="477569"/>
                  <a:pt x="1076729" y="475152"/>
                </a:cubicBezTo>
                <a:cubicBezTo>
                  <a:pt x="1082100" y="472735"/>
                  <a:pt x="1088008" y="471526"/>
                  <a:pt x="1094454" y="471526"/>
                </a:cubicBezTo>
                <a:close/>
                <a:moveTo>
                  <a:pt x="787421" y="471526"/>
                </a:moveTo>
                <a:cubicBezTo>
                  <a:pt x="796015" y="471526"/>
                  <a:pt x="803602" y="472869"/>
                  <a:pt x="810182" y="475689"/>
                </a:cubicBezTo>
                <a:cubicBezTo>
                  <a:pt x="816762" y="478441"/>
                  <a:pt x="821931" y="482671"/>
                  <a:pt x="825758" y="488244"/>
                </a:cubicBezTo>
                <a:cubicBezTo>
                  <a:pt x="829585" y="493817"/>
                  <a:pt x="831465" y="501001"/>
                  <a:pt x="831465" y="509729"/>
                </a:cubicBezTo>
                <a:lnTo>
                  <a:pt x="831465" y="557667"/>
                </a:lnTo>
                <a:lnTo>
                  <a:pt x="831465" y="557734"/>
                </a:lnTo>
                <a:cubicBezTo>
                  <a:pt x="831465" y="562971"/>
                  <a:pt x="834084" y="565657"/>
                  <a:pt x="839388" y="565657"/>
                </a:cubicBezTo>
                <a:cubicBezTo>
                  <a:pt x="841939" y="565657"/>
                  <a:pt x="844491" y="565321"/>
                  <a:pt x="846908" y="564582"/>
                </a:cubicBezTo>
                <a:lnTo>
                  <a:pt x="845632" y="580495"/>
                </a:lnTo>
                <a:cubicBezTo>
                  <a:pt x="842275" y="582039"/>
                  <a:pt x="838179" y="582845"/>
                  <a:pt x="833144" y="582845"/>
                </a:cubicBezTo>
                <a:cubicBezTo>
                  <a:pt x="828578" y="582845"/>
                  <a:pt x="824416" y="581972"/>
                  <a:pt x="820790" y="580360"/>
                </a:cubicBezTo>
                <a:cubicBezTo>
                  <a:pt x="817165" y="578749"/>
                  <a:pt x="814278" y="576198"/>
                  <a:pt x="812196" y="572841"/>
                </a:cubicBezTo>
                <a:cubicBezTo>
                  <a:pt x="811256" y="571296"/>
                  <a:pt x="810518" y="569484"/>
                  <a:pt x="809981" y="567537"/>
                </a:cubicBezTo>
                <a:cubicBezTo>
                  <a:pt x="808839" y="569282"/>
                  <a:pt x="807496" y="570961"/>
                  <a:pt x="805885" y="572438"/>
                </a:cubicBezTo>
                <a:cubicBezTo>
                  <a:pt x="801857" y="576131"/>
                  <a:pt x="797224" y="578816"/>
                  <a:pt x="791920" y="580629"/>
                </a:cubicBezTo>
                <a:cubicBezTo>
                  <a:pt x="786616" y="582442"/>
                  <a:pt x="781244" y="583315"/>
                  <a:pt x="775806" y="583315"/>
                </a:cubicBezTo>
                <a:cubicBezTo>
                  <a:pt x="769092" y="583315"/>
                  <a:pt x="763049" y="582240"/>
                  <a:pt x="757678" y="580092"/>
                </a:cubicBezTo>
                <a:cubicBezTo>
                  <a:pt x="752307" y="577943"/>
                  <a:pt x="748077" y="574653"/>
                  <a:pt x="744989" y="570289"/>
                </a:cubicBezTo>
                <a:cubicBezTo>
                  <a:pt x="741900" y="565925"/>
                  <a:pt x="740356" y="560487"/>
                  <a:pt x="740356" y="554041"/>
                </a:cubicBezTo>
                <a:cubicBezTo>
                  <a:pt x="740356" y="546052"/>
                  <a:pt x="742975" y="539472"/>
                  <a:pt x="748211" y="534302"/>
                </a:cubicBezTo>
                <a:cubicBezTo>
                  <a:pt x="753448" y="529132"/>
                  <a:pt x="760834" y="525641"/>
                  <a:pt x="770435" y="523761"/>
                </a:cubicBezTo>
                <a:lnTo>
                  <a:pt x="808705" y="516241"/>
                </a:lnTo>
                <a:lnTo>
                  <a:pt x="808705" y="512146"/>
                </a:lnTo>
                <a:cubicBezTo>
                  <a:pt x="808705" y="504962"/>
                  <a:pt x="806758" y="499456"/>
                  <a:pt x="802797" y="495495"/>
                </a:cubicBezTo>
                <a:cubicBezTo>
                  <a:pt x="798835" y="491534"/>
                  <a:pt x="793397" y="489587"/>
                  <a:pt x="786549" y="489587"/>
                </a:cubicBezTo>
                <a:cubicBezTo>
                  <a:pt x="780103" y="489587"/>
                  <a:pt x="774598" y="491064"/>
                  <a:pt x="770032" y="494085"/>
                </a:cubicBezTo>
                <a:cubicBezTo>
                  <a:pt x="765467" y="497106"/>
                  <a:pt x="762110" y="502008"/>
                  <a:pt x="759961" y="508722"/>
                </a:cubicBezTo>
                <a:lnTo>
                  <a:pt x="740625" y="500531"/>
                </a:lnTo>
                <a:cubicBezTo>
                  <a:pt x="743310" y="491735"/>
                  <a:pt x="748681" y="484753"/>
                  <a:pt x="756604" y="479449"/>
                </a:cubicBezTo>
                <a:cubicBezTo>
                  <a:pt x="764527" y="474212"/>
                  <a:pt x="774799" y="471526"/>
                  <a:pt x="787421" y="471526"/>
                </a:cubicBezTo>
                <a:close/>
                <a:moveTo>
                  <a:pt x="347518" y="471526"/>
                </a:moveTo>
                <a:lnTo>
                  <a:pt x="347585" y="471526"/>
                </a:lnTo>
                <a:lnTo>
                  <a:pt x="347569" y="471530"/>
                </a:lnTo>
                <a:close/>
                <a:moveTo>
                  <a:pt x="193363" y="471526"/>
                </a:moveTo>
                <a:cubicBezTo>
                  <a:pt x="201957" y="471526"/>
                  <a:pt x="209544" y="472869"/>
                  <a:pt x="216124" y="475689"/>
                </a:cubicBezTo>
                <a:cubicBezTo>
                  <a:pt x="222704" y="478441"/>
                  <a:pt x="227873" y="482671"/>
                  <a:pt x="231700" y="488244"/>
                </a:cubicBezTo>
                <a:cubicBezTo>
                  <a:pt x="235527" y="493817"/>
                  <a:pt x="237407" y="501001"/>
                  <a:pt x="237407" y="509729"/>
                </a:cubicBezTo>
                <a:lnTo>
                  <a:pt x="237407" y="557667"/>
                </a:lnTo>
                <a:lnTo>
                  <a:pt x="237407" y="557734"/>
                </a:lnTo>
                <a:cubicBezTo>
                  <a:pt x="237407" y="562971"/>
                  <a:pt x="240026" y="565657"/>
                  <a:pt x="245330" y="565657"/>
                </a:cubicBezTo>
                <a:cubicBezTo>
                  <a:pt x="247881" y="565657"/>
                  <a:pt x="250433" y="565321"/>
                  <a:pt x="252850" y="564582"/>
                </a:cubicBezTo>
                <a:lnTo>
                  <a:pt x="251574" y="580495"/>
                </a:lnTo>
                <a:cubicBezTo>
                  <a:pt x="248284" y="582039"/>
                  <a:pt x="244121" y="582845"/>
                  <a:pt x="239086" y="582845"/>
                </a:cubicBezTo>
                <a:cubicBezTo>
                  <a:pt x="234520" y="582845"/>
                  <a:pt x="230358" y="581972"/>
                  <a:pt x="226732" y="580360"/>
                </a:cubicBezTo>
                <a:cubicBezTo>
                  <a:pt x="223107" y="578749"/>
                  <a:pt x="220219" y="576198"/>
                  <a:pt x="218138" y="572841"/>
                </a:cubicBezTo>
                <a:cubicBezTo>
                  <a:pt x="217198" y="571296"/>
                  <a:pt x="216461" y="569484"/>
                  <a:pt x="215923" y="567537"/>
                </a:cubicBezTo>
                <a:cubicBezTo>
                  <a:pt x="214781" y="569282"/>
                  <a:pt x="213438" y="570961"/>
                  <a:pt x="211827" y="572438"/>
                </a:cubicBezTo>
                <a:cubicBezTo>
                  <a:pt x="207799" y="576131"/>
                  <a:pt x="203166" y="578816"/>
                  <a:pt x="197862" y="580629"/>
                </a:cubicBezTo>
                <a:cubicBezTo>
                  <a:pt x="192559" y="582442"/>
                  <a:pt x="187187" y="583315"/>
                  <a:pt x="181748" y="583315"/>
                </a:cubicBezTo>
                <a:cubicBezTo>
                  <a:pt x="175034" y="583315"/>
                  <a:pt x="168991" y="582240"/>
                  <a:pt x="163620" y="580092"/>
                </a:cubicBezTo>
                <a:cubicBezTo>
                  <a:pt x="158249" y="577943"/>
                  <a:pt x="154019" y="574653"/>
                  <a:pt x="150931" y="570289"/>
                </a:cubicBezTo>
                <a:cubicBezTo>
                  <a:pt x="147842" y="565925"/>
                  <a:pt x="146298" y="560487"/>
                  <a:pt x="146298" y="554041"/>
                </a:cubicBezTo>
                <a:cubicBezTo>
                  <a:pt x="146298" y="546052"/>
                  <a:pt x="148916" y="539472"/>
                  <a:pt x="154153" y="534302"/>
                </a:cubicBezTo>
                <a:cubicBezTo>
                  <a:pt x="159391" y="529132"/>
                  <a:pt x="166776" y="525641"/>
                  <a:pt x="176377" y="523761"/>
                </a:cubicBezTo>
                <a:lnTo>
                  <a:pt x="214647" y="516241"/>
                </a:lnTo>
                <a:lnTo>
                  <a:pt x="214647" y="512146"/>
                </a:lnTo>
                <a:cubicBezTo>
                  <a:pt x="214647" y="504962"/>
                  <a:pt x="212700" y="499456"/>
                  <a:pt x="208738" y="495495"/>
                </a:cubicBezTo>
                <a:cubicBezTo>
                  <a:pt x="204777" y="491534"/>
                  <a:pt x="199339" y="489587"/>
                  <a:pt x="192491" y="489587"/>
                </a:cubicBezTo>
                <a:cubicBezTo>
                  <a:pt x="186045" y="489587"/>
                  <a:pt x="180540" y="491064"/>
                  <a:pt x="175974" y="494085"/>
                </a:cubicBezTo>
                <a:cubicBezTo>
                  <a:pt x="171408" y="497106"/>
                  <a:pt x="168051" y="502008"/>
                  <a:pt x="165904" y="508722"/>
                </a:cubicBezTo>
                <a:lnTo>
                  <a:pt x="146567" y="500531"/>
                </a:lnTo>
                <a:cubicBezTo>
                  <a:pt x="149252" y="491735"/>
                  <a:pt x="154623" y="484753"/>
                  <a:pt x="162546" y="479449"/>
                </a:cubicBezTo>
                <a:cubicBezTo>
                  <a:pt x="170470" y="474212"/>
                  <a:pt x="180741" y="471526"/>
                  <a:pt x="193363" y="471526"/>
                </a:cubicBezTo>
                <a:close/>
                <a:moveTo>
                  <a:pt x="1395847" y="471459"/>
                </a:moveTo>
                <a:cubicBezTo>
                  <a:pt x="1403434" y="471459"/>
                  <a:pt x="1410282" y="472936"/>
                  <a:pt x="1416392" y="475890"/>
                </a:cubicBezTo>
                <a:cubicBezTo>
                  <a:pt x="1422502" y="478844"/>
                  <a:pt x="1427336" y="483209"/>
                  <a:pt x="1430894" y="489117"/>
                </a:cubicBezTo>
                <a:cubicBezTo>
                  <a:pt x="1434453" y="495025"/>
                  <a:pt x="1436265" y="502478"/>
                  <a:pt x="1436265" y="511475"/>
                </a:cubicBezTo>
                <a:lnTo>
                  <a:pt x="1436265" y="581099"/>
                </a:lnTo>
                <a:lnTo>
                  <a:pt x="1413303" y="581099"/>
                </a:lnTo>
                <a:lnTo>
                  <a:pt x="1413303" y="518591"/>
                </a:lnTo>
                <a:cubicBezTo>
                  <a:pt x="1413303" y="507983"/>
                  <a:pt x="1411088" y="500665"/>
                  <a:pt x="1406724" y="496569"/>
                </a:cubicBezTo>
                <a:cubicBezTo>
                  <a:pt x="1402359" y="492474"/>
                  <a:pt x="1396854" y="490460"/>
                  <a:pt x="1390274" y="490460"/>
                </a:cubicBezTo>
                <a:cubicBezTo>
                  <a:pt x="1385507" y="490460"/>
                  <a:pt x="1380942" y="491601"/>
                  <a:pt x="1376510" y="493817"/>
                </a:cubicBezTo>
                <a:cubicBezTo>
                  <a:pt x="1372079" y="496032"/>
                  <a:pt x="1368386" y="499591"/>
                  <a:pt x="1365432" y="504425"/>
                </a:cubicBezTo>
                <a:cubicBezTo>
                  <a:pt x="1362478" y="509259"/>
                  <a:pt x="1361001" y="515772"/>
                  <a:pt x="1361001" y="523963"/>
                </a:cubicBezTo>
                <a:lnTo>
                  <a:pt x="1361001" y="581099"/>
                </a:lnTo>
                <a:lnTo>
                  <a:pt x="1338039" y="581099"/>
                </a:lnTo>
                <a:lnTo>
                  <a:pt x="1338039" y="473675"/>
                </a:lnTo>
                <a:lnTo>
                  <a:pt x="1358450" y="473675"/>
                </a:lnTo>
                <a:lnTo>
                  <a:pt x="1359457" y="492474"/>
                </a:lnTo>
                <a:cubicBezTo>
                  <a:pt x="1361135" y="488983"/>
                  <a:pt x="1363217" y="485827"/>
                  <a:pt x="1365634" y="483209"/>
                </a:cubicBezTo>
                <a:cubicBezTo>
                  <a:pt x="1369461" y="479113"/>
                  <a:pt x="1373959" y="476159"/>
                  <a:pt x="1379196" y="474279"/>
                </a:cubicBezTo>
                <a:cubicBezTo>
                  <a:pt x="1384433" y="472399"/>
                  <a:pt x="1389939" y="471459"/>
                  <a:pt x="1395847" y="471459"/>
                </a:cubicBezTo>
                <a:close/>
                <a:moveTo>
                  <a:pt x="78285" y="439299"/>
                </a:moveTo>
                <a:lnTo>
                  <a:pt x="101516" y="439299"/>
                </a:lnTo>
                <a:lnTo>
                  <a:pt x="101516" y="530811"/>
                </a:lnTo>
                <a:cubicBezTo>
                  <a:pt x="101516" y="547261"/>
                  <a:pt x="96950" y="560084"/>
                  <a:pt x="87886" y="569350"/>
                </a:cubicBezTo>
                <a:cubicBezTo>
                  <a:pt x="78755" y="578548"/>
                  <a:pt x="66133" y="583181"/>
                  <a:pt x="49952" y="583181"/>
                </a:cubicBezTo>
                <a:cubicBezTo>
                  <a:pt x="38404" y="583181"/>
                  <a:pt x="28937" y="581032"/>
                  <a:pt x="21619" y="576735"/>
                </a:cubicBezTo>
                <a:cubicBezTo>
                  <a:pt x="14300" y="572438"/>
                  <a:pt x="9265" y="566396"/>
                  <a:pt x="6378" y="558607"/>
                </a:cubicBezTo>
                <a:cubicBezTo>
                  <a:pt x="3558" y="550819"/>
                  <a:pt x="3021" y="541755"/>
                  <a:pt x="4901" y="531416"/>
                </a:cubicBezTo>
                <a:lnTo>
                  <a:pt x="27057" y="527320"/>
                </a:lnTo>
                <a:cubicBezTo>
                  <a:pt x="25378" y="539674"/>
                  <a:pt x="26318" y="548738"/>
                  <a:pt x="29877" y="554512"/>
                </a:cubicBezTo>
                <a:cubicBezTo>
                  <a:pt x="33502" y="560353"/>
                  <a:pt x="40216" y="563240"/>
                  <a:pt x="50086" y="563240"/>
                </a:cubicBezTo>
                <a:cubicBezTo>
                  <a:pt x="60829" y="563240"/>
                  <a:pt x="68214" y="560152"/>
                  <a:pt x="72310" y="553908"/>
                </a:cubicBezTo>
                <a:cubicBezTo>
                  <a:pt x="76405" y="547663"/>
                  <a:pt x="78419" y="538532"/>
                  <a:pt x="78419" y="526514"/>
                </a:cubicBezTo>
                <a:lnTo>
                  <a:pt x="78285" y="526514"/>
                </a:lnTo>
                <a:close/>
                <a:moveTo>
                  <a:pt x="215721" y="430705"/>
                </a:moveTo>
                <a:cubicBezTo>
                  <a:pt x="220018" y="430705"/>
                  <a:pt x="223442" y="431914"/>
                  <a:pt x="225927" y="434331"/>
                </a:cubicBezTo>
                <a:cubicBezTo>
                  <a:pt x="228411" y="436748"/>
                  <a:pt x="229686" y="440172"/>
                  <a:pt x="229686" y="444200"/>
                </a:cubicBezTo>
                <a:cubicBezTo>
                  <a:pt x="229686" y="448229"/>
                  <a:pt x="228411" y="451518"/>
                  <a:pt x="225927" y="454003"/>
                </a:cubicBezTo>
                <a:cubicBezTo>
                  <a:pt x="223442" y="456487"/>
                  <a:pt x="220018" y="457763"/>
                  <a:pt x="215721" y="457763"/>
                </a:cubicBezTo>
                <a:cubicBezTo>
                  <a:pt x="211424" y="457763"/>
                  <a:pt x="208000" y="456487"/>
                  <a:pt x="205517" y="454003"/>
                </a:cubicBezTo>
                <a:cubicBezTo>
                  <a:pt x="203032" y="451451"/>
                  <a:pt x="201756" y="448363"/>
                  <a:pt x="201756" y="444200"/>
                </a:cubicBezTo>
                <a:cubicBezTo>
                  <a:pt x="201756" y="440038"/>
                  <a:pt x="203032" y="436748"/>
                  <a:pt x="205517" y="434331"/>
                </a:cubicBezTo>
                <a:cubicBezTo>
                  <a:pt x="208000" y="431914"/>
                  <a:pt x="211424" y="430705"/>
                  <a:pt x="215721" y="430705"/>
                </a:cubicBezTo>
                <a:close/>
                <a:moveTo>
                  <a:pt x="172281" y="430705"/>
                </a:moveTo>
                <a:cubicBezTo>
                  <a:pt x="176578" y="430705"/>
                  <a:pt x="180002" y="431914"/>
                  <a:pt x="182487" y="434331"/>
                </a:cubicBezTo>
                <a:cubicBezTo>
                  <a:pt x="184971" y="436748"/>
                  <a:pt x="186246" y="440172"/>
                  <a:pt x="186246" y="444200"/>
                </a:cubicBezTo>
                <a:cubicBezTo>
                  <a:pt x="186246" y="448229"/>
                  <a:pt x="184971" y="451518"/>
                  <a:pt x="182487" y="454003"/>
                </a:cubicBezTo>
                <a:cubicBezTo>
                  <a:pt x="180002" y="456487"/>
                  <a:pt x="176377" y="457763"/>
                  <a:pt x="172281" y="457763"/>
                </a:cubicBezTo>
                <a:cubicBezTo>
                  <a:pt x="168186" y="457763"/>
                  <a:pt x="164761" y="456487"/>
                  <a:pt x="162210" y="454003"/>
                </a:cubicBezTo>
                <a:cubicBezTo>
                  <a:pt x="159592" y="451451"/>
                  <a:pt x="158316" y="448363"/>
                  <a:pt x="158316" y="444200"/>
                </a:cubicBezTo>
                <a:cubicBezTo>
                  <a:pt x="158316" y="440038"/>
                  <a:pt x="159659" y="436748"/>
                  <a:pt x="162210" y="434331"/>
                </a:cubicBezTo>
                <a:cubicBezTo>
                  <a:pt x="164761" y="431914"/>
                  <a:pt x="167984" y="430705"/>
                  <a:pt x="172281" y="430705"/>
                </a:cubicBezTo>
                <a:close/>
                <a:moveTo>
                  <a:pt x="1642251" y="427012"/>
                </a:moveTo>
                <a:cubicBezTo>
                  <a:pt x="1647085" y="427012"/>
                  <a:pt x="1650912" y="428221"/>
                  <a:pt x="1653531" y="430638"/>
                </a:cubicBezTo>
                <a:cubicBezTo>
                  <a:pt x="1656149" y="433122"/>
                  <a:pt x="1657492" y="436613"/>
                  <a:pt x="1657492" y="441179"/>
                </a:cubicBezTo>
                <a:cubicBezTo>
                  <a:pt x="1657492" y="445744"/>
                  <a:pt x="1656216" y="449303"/>
                  <a:pt x="1653531" y="451787"/>
                </a:cubicBezTo>
                <a:cubicBezTo>
                  <a:pt x="1650912" y="454271"/>
                  <a:pt x="1647287" y="455547"/>
                  <a:pt x="1642251" y="455547"/>
                </a:cubicBezTo>
                <a:cubicBezTo>
                  <a:pt x="1637216" y="455547"/>
                  <a:pt x="1633389" y="454271"/>
                  <a:pt x="1630770" y="451787"/>
                </a:cubicBezTo>
                <a:cubicBezTo>
                  <a:pt x="1628152" y="449303"/>
                  <a:pt x="1626809" y="445744"/>
                  <a:pt x="1626809" y="441179"/>
                </a:cubicBezTo>
                <a:cubicBezTo>
                  <a:pt x="1626809" y="436613"/>
                  <a:pt x="1628085" y="433055"/>
                  <a:pt x="1630770" y="430638"/>
                </a:cubicBezTo>
                <a:cubicBezTo>
                  <a:pt x="1633389" y="428221"/>
                  <a:pt x="1637216" y="427012"/>
                  <a:pt x="1642251" y="427012"/>
                </a:cubicBezTo>
                <a:close/>
                <a:moveTo>
                  <a:pt x="541419" y="427012"/>
                </a:moveTo>
                <a:cubicBezTo>
                  <a:pt x="546321" y="427012"/>
                  <a:pt x="550080" y="428221"/>
                  <a:pt x="552699" y="430638"/>
                </a:cubicBezTo>
                <a:cubicBezTo>
                  <a:pt x="555317" y="433122"/>
                  <a:pt x="556660" y="436613"/>
                  <a:pt x="556660" y="441179"/>
                </a:cubicBezTo>
                <a:cubicBezTo>
                  <a:pt x="556660" y="445744"/>
                  <a:pt x="555317" y="449303"/>
                  <a:pt x="552699" y="451787"/>
                </a:cubicBezTo>
                <a:cubicBezTo>
                  <a:pt x="550080" y="454271"/>
                  <a:pt x="546455" y="455547"/>
                  <a:pt x="541419" y="455547"/>
                </a:cubicBezTo>
                <a:cubicBezTo>
                  <a:pt x="536384" y="455547"/>
                  <a:pt x="532557" y="454271"/>
                  <a:pt x="529938" y="451787"/>
                </a:cubicBezTo>
                <a:cubicBezTo>
                  <a:pt x="527320" y="449303"/>
                  <a:pt x="525977" y="445744"/>
                  <a:pt x="525977" y="441179"/>
                </a:cubicBezTo>
                <a:cubicBezTo>
                  <a:pt x="525977" y="436613"/>
                  <a:pt x="527253" y="433055"/>
                  <a:pt x="529938" y="430638"/>
                </a:cubicBezTo>
                <a:cubicBezTo>
                  <a:pt x="532557" y="428221"/>
                  <a:pt x="536384" y="427012"/>
                  <a:pt x="541419" y="427012"/>
                </a:cubicBezTo>
                <a:close/>
                <a:moveTo>
                  <a:pt x="1488232" y="425333"/>
                </a:moveTo>
                <a:lnTo>
                  <a:pt x="1511194" y="425333"/>
                </a:lnTo>
                <a:lnTo>
                  <a:pt x="1511194" y="526245"/>
                </a:lnTo>
                <a:lnTo>
                  <a:pt x="1562355" y="473674"/>
                </a:lnTo>
                <a:lnTo>
                  <a:pt x="1589614" y="473674"/>
                </a:lnTo>
                <a:lnTo>
                  <a:pt x="1548524" y="515704"/>
                </a:lnTo>
                <a:lnTo>
                  <a:pt x="1592232" y="581099"/>
                </a:lnTo>
                <a:lnTo>
                  <a:pt x="1565578" y="581099"/>
                </a:lnTo>
                <a:lnTo>
                  <a:pt x="1532410" y="530609"/>
                </a:lnTo>
                <a:lnTo>
                  <a:pt x="1511194" y="552631"/>
                </a:lnTo>
                <a:lnTo>
                  <a:pt x="1511194" y="581099"/>
                </a:lnTo>
                <a:lnTo>
                  <a:pt x="1488232" y="581099"/>
                </a:lnTo>
                <a:close/>
                <a:moveTo>
                  <a:pt x="605874" y="425333"/>
                </a:moveTo>
                <a:lnTo>
                  <a:pt x="628836" y="425333"/>
                </a:lnTo>
                <a:lnTo>
                  <a:pt x="628836" y="526245"/>
                </a:lnTo>
                <a:lnTo>
                  <a:pt x="679997" y="473674"/>
                </a:lnTo>
                <a:lnTo>
                  <a:pt x="707256" y="473674"/>
                </a:lnTo>
                <a:lnTo>
                  <a:pt x="666099" y="515704"/>
                </a:lnTo>
                <a:lnTo>
                  <a:pt x="709807" y="581099"/>
                </a:lnTo>
                <a:lnTo>
                  <a:pt x="683220" y="581099"/>
                </a:lnTo>
                <a:lnTo>
                  <a:pt x="650052" y="530609"/>
                </a:lnTo>
                <a:lnTo>
                  <a:pt x="628836" y="552631"/>
                </a:lnTo>
                <a:lnTo>
                  <a:pt x="628836" y="581099"/>
                </a:lnTo>
                <a:lnTo>
                  <a:pt x="605874" y="581099"/>
                </a:lnTo>
                <a:close/>
                <a:moveTo>
                  <a:pt x="451317" y="85402"/>
                </a:moveTo>
                <a:cubicBezTo>
                  <a:pt x="440238" y="85402"/>
                  <a:pt x="431242" y="88222"/>
                  <a:pt x="424259" y="93929"/>
                </a:cubicBezTo>
                <a:cubicBezTo>
                  <a:pt x="417209" y="99636"/>
                  <a:pt x="412039" y="108364"/>
                  <a:pt x="408615" y="120047"/>
                </a:cubicBezTo>
                <a:cubicBezTo>
                  <a:pt x="405258" y="131729"/>
                  <a:pt x="403513" y="147373"/>
                  <a:pt x="403513" y="165904"/>
                </a:cubicBezTo>
                <a:cubicBezTo>
                  <a:pt x="403513" y="184434"/>
                  <a:pt x="405191" y="199608"/>
                  <a:pt x="408615" y="211492"/>
                </a:cubicBezTo>
                <a:cubicBezTo>
                  <a:pt x="412039" y="223376"/>
                  <a:pt x="417276" y="232104"/>
                  <a:pt x="424259" y="237811"/>
                </a:cubicBezTo>
                <a:cubicBezTo>
                  <a:pt x="431242" y="243518"/>
                  <a:pt x="440306" y="246338"/>
                  <a:pt x="451317" y="246338"/>
                </a:cubicBezTo>
                <a:cubicBezTo>
                  <a:pt x="462328" y="246338"/>
                  <a:pt x="471391" y="243518"/>
                  <a:pt x="478374" y="237811"/>
                </a:cubicBezTo>
                <a:cubicBezTo>
                  <a:pt x="485357" y="232171"/>
                  <a:pt x="490526" y="223376"/>
                  <a:pt x="493749" y="211492"/>
                </a:cubicBezTo>
                <a:cubicBezTo>
                  <a:pt x="497039" y="199675"/>
                  <a:pt x="498650" y="184770"/>
                  <a:pt x="498650" y="165904"/>
                </a:cubicBezTo>
                <a:cubicBezTo>
                  <a:pt x="498650" y="147037"/>
                  <a:pt x="496972" y="131729"/>
                  <a:pt x="493749" y="120047"/>
                </a:cubicBezTo>
                <a:cubicBezTo>
                  <a:pt x="490459" y="108297"/>
                  <a:pt x="485357" y="99636"/>
                  <a:pt x="478374" y="93929"/>
                </a:cubicBezTo>
                <a:cubicBezTo>
                  <a:pt x="471391" y="88222"/>
                  <a:pt x="462395" y="85402"/>
                  <a:pt x="451317" y="85402"/>
                </a:cubicBezTo>
                <a:close/>
                <a:moveTo>
                  <a:pt x="1515894" y="82918"/>
                </a:moveTo>
                <a:lnTo>
                  <a:pt x="1489038" y="194640"/>
                </a:lnTo>
                <a:lnTo>
                  <a:pt x="1542213" y="194640"/>
                </a:lnTo>
                <a:close/>
                <a:moveTo>
                  <a:pt x="1448082" y="4901"/>
                </a:moveTo>
                <a:lnTo>
                  <a:pt x="1584713" y="4901"/>
                </a:lnTo>
                <a:lnTo>
                  <a:pt x="1689586" y="326906"/>
                </a:lnTo>
                <a:lnTo>
                  <a:pt x="1573433" y="326906"/>
                </a:lnTo>
                <a:lnTo>
                  <a:pt x="1558797" y="265405"/>
                </a:lnTo>
                <a:lnTo>
                  <a:pt x="1471984" y="265405"/>
                </a:lnTo>
                <a:lnTo>
                  <a:pt x="1456878" y="326906"/>
                </a:lnTo>
                <a:lnTo>
                  <a:pt x="1343679" y="326906"/>
                </a:lnTo>
                <a:close/>
                <a:moveTo>
                  <a:pt x="1205638" y="4901"/>
                </a:moveTo>
                <a:lnTo>
                  <a:pt x="1319307" y="4901"/>
                </a:lnTo>
                <a:lnTo>
                  <a:pt x="1319307" y="194237"/>
                </a:lnTo>
                <a:cubicBezTo>
                  <a:pt x="1319307" y="237811"/>
                  <a:pt x="1306349" y="271650"/>
                  <a:pt x="1280298" y="295686"/>
                </a:cubicBezTo>
                <a:cubicBezTo>
                  <a:pt x="1254248" y="319789"/>
                  <a:pt x="1216717" y="331807"/>
                  <a:pt x="1167570" y="331807"/>
                </a:cubicBezTo>
                <a:cubicBezTo>
                  <a:pt x="1131448" y="331807"/>
                  <a:pt x="1102578" y="325496"/>
                  <a:pt x="1080959" y="312807"/>
                </a:cubicBezTo>
                <a:cubicBezTo>
                  <a:pt x="1059340" y="300117"/>
                  <a:pt x="1044569" y="282661"/>
                  <a:pt x="1036579" y="260571"/>
                </a:cubicBezTo>
                <a:cubicBezTo>
                  <a:pt x="1028589" y="238482"/>
                  <a:pt x="1026709" y="213439"/>
                  <a:pt x="1030939" y="185441"/>
                </a:cubicBezTo>
                <a:lnTo>
                  <a:pt x="1143668" y="166441"/>
                </a:lnTo>
                <a:cubicBezTo>
                  <a:pt x="1139438" y="196989"/>
                  <a:pt x="1139975" y="217937"/>
                  <a:pt x="1145346" y="229351"/>
                </a:cubicBezTo>
                <a:cubicBezTo>
                  <a:pt x="1150718" y="240698"/>
                  <a:pt x="1160050" y="246405"/>
                  <a:pt x="1173411" y="246405"/>
                </a:cubicBezTo>
                <a:cubicBezTo>
                  <a:pt x="1184422" y="246405"/>
                  <a:pt x="1192546" y="241705"/>
                  <a:pt x="1197783" y="232238"/>
                </a:cubicBezTo>
                <a:cubicBezTo>
                  <a:pt x="1202953" y="222838"/>
                  <a:pt x="1205571" y="207396"/>
                  <a:pt x="1205571" y="185911"/>
                </a:cubicBezTo>
                <a:lnTo>
                  <a:pt x="1205638" y="185911"/>
                </a:lnTo>
                <a:close/>
                <a:moveTo>
                  <a:pt x="665494" y="4901"/>
                </a:moveTo>
                <a:lnTo>
                  <a:pt x="779163" y="4901"/>
                </a:lnTo>
                <a:lnTo>
                  <a:pt x="779163" y="123471"/>
                </a:lnTo>
                <a:lnTo>
                  <a:pt x="867452" y="123471"/>
                </a:lnTo>
                <a:lnTo>
                  <a:pt x="867452" y="4901"/>
                </a:lnTo>
                <a:lnTo>
                  <a:pt x="981188" y="4901"/>
                </a:lnTo>
                <a:lnTo>
                  <a:pt x="981188" y="326906"/>
                </a:lnTo>
                <a:lnTo>
                  <a:pt x="867452" y="326906"/>
                </a:lnTo>
                <a:lnTo>
                  <a:pt x="867452" y="206859"/>
                </a:lnTo>
                <a:lnTo>
                  <a:pt x="779163" y="206859"/>
                </a:lnTo>
                <a:lnTo>
                  <a:pt x="779163" y="326906"/>
                </a:lnTo>
                <a:lnTo>
                  <a:pt x="665494" y="326906"/>
                </a:lnTo>
                <a:close/>
                <a:moveTo>
                  <a:pt x="0" y="4901"/>
                </a:moveTo>
                <a:lnTo>
                  <a:pt x="113669" y="4901"/>
                </a:lnTo>
                <a:lnTo>
                  <a:pt x="113669" y="243451"/>
                </a:lnTo>
                <a:lnTo>
                  <a:pt x="259564" y="243451"/>
                </a:lnTo>
                <a:lnTo>
                  <a:pt x="259564" y="326906"/>
                </a:lnTo>
                <a:lnTo>
                  <a:pt x="0" y="326906"/>
                </a:lnTo>
                <a:close/>
                <a:moveTo>
                  <a:pt x="451317" y="0"/>
                </a:moveTo>
                <a:cubicBezTo>
                  <a:pt x="485491" y="0"/>
                  <a:pt x="514764" y="6513"/>
                  <a:pt x="539136" y="19538"/>
                </a:cubicBezTo>
                <a:cubicBezTo>
                  <a:pt x="563575" y="32563"/>
                  <a:pt x="582240" y="51429"/>
                  <a:pt x="595265" y="76137"/>
                </a:cubicBezTo>
                <a:cubicBezTo>
                  <a:pt x="608291" y="100845"/>
                  <a:pt x="614803" y="130789"/>
                  <a:pt x="614803" y="165904"/>
                </a:cubicBezTo>
                <a:cubicBezTo>
                  <a:pt x="614803" y="201018"/>
                  <a:pt x="608291" y="230963"/>
                  <a:pt x="595265" y="255670"/>
                </a:cubicBezTo>
                <a:cubicBezTo>
                  <a:pt x="582240" y="280378"/>
                  <a:pt x="563508" y="299244"/>
                  <a:pt x="539136" y="312270"/>
                </a:cubicBezTo>
                <a:cubicBezTo>
                  <a:pt x="514764" y="325295"/>
                  <a:pt x="485088" y="331807"/>
                  <a:pt x="451317" y="331807"/>
                </a:cubicBezTo>
                <a:cubicBezTo>
                  <a:pt x="417545" y="331807"/>
                  <a:pt x="388339" y="325295"/>
                  <a:pt x="363766" y="312270"/>
                </a:cubicBezTo>
                <a:cubicBezTo>
                  <a:pt x="339192" y="299244"/>
                  <a:pt x="320326" y="280378"/>
                  <a:pt x="307166" y="255670"/>
                </a:cubicBezTo>
                <a:cubicBezTo>
                  <a:pt x="294007" y="230963"/>
                  <a:pt x="287427" y="201018"/>
                  <a:pt x="287427" y="165904"/>
                </a:cubicBezTo>
                <a:cubicBezTo>
                  <a:pt x="287427" y="130789"/>
                  <a:pt x="294007" y="100845"/>
                  <a:pt x="307166" y="76137"/>
                </a:cubicBezTo>
                <a:cubicBezTo>
                  <a:pt x="320326" y="51429"/>
                  <a:pt x="339192" y="32563"/>
                  <a:pt x="363766" y="19538"/>
                </a:cubicBezTo>
                <a:cubicBezTo>
                  <a:pt x="388272" y="6513"/>
                  <a:pt x="417142" y="0"/>
                  <a:pt x="451317" y="0"/>
                </a:cubicBezTo>
                <a:close/>
              </a:path>
            </a:pathLst>
          </a:custGeom>
          <a:solidFill>
            <a:schemeClr val="tx1"/>
          </a:solidFill>
          <a:ln w="669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6218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82123C-9466-5D1E-5F55-448EC4A4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522BFE9-C062-BC59-CC96-9B7EA1E7C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409BC0-56DD-7E78-0E77-E664B0D9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6F7F-3186-4C22-9838-ED66FF4C7FE5}" type="datetime1">
              <a:rPr lang="en-GB" smtClean="0"/>
              <a:t>03/06/2026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960D4-688C-5029-7ACA-117A2095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24284A-4142-F431-370E-AF83FFCD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D1AFB57D-2BBC-09E3-9351-2153A3079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1642" y="5998542"/>
            <a:ext cx="1689586" cy="626150"/>
          </a:xfrm>
          <a:custGeom>
            <a:avLst/>
            <a:gdLst>
              <a:gd name="connsiteX0" fmla="*/ 808705 w 1689586"/>
              <a:gd name="connsiteY0" fmla="*/ 532221 h 626150"/>
              <a:gd name="connsiteX1" fmla="*/ 781647 w 1689586"/>
              <a:gd name="connsiteY1" fmla="*/ 537793 h 626150"/>
              <a:gd name="connsiteX2" fmla="*/ 768085 w 1689586"/>
              <a:gd name="connsiteY2" fmla="*/ 542762 h 626150"/>
              <a:gd name="connsiteX3" fmla="*/ 763587 w 1689586"/>
              <a:gd name="connsiteY3" fmla="*/ 552229 h 626150"/>
              <a:gd name="connsiteX4" fmla="*/ 768219 w 1689586"/>
              <a:gd name="connsiteY4" fmla="*/ 561763 h 626150"/>
              <a:gd name="connsiteX5" fmla="*/ 780573 w 1689586"/>
              <a:gd name="connsiteY5" fmla="*/ 565321 h 626150"/>
              <a:gd name="connsiteX6" fmla="*/ 790980 w 1689586"/>
              <a:gd name="connsiteY6" fmla="*/ 564045 h 626150"/>
              <a:gd name="connsiteX7" fmla="*/ 800111 w 1689586"/>
              <a:gd name="connsiteY7" fmla="*/ 559883 h 626150"/>
              <a:gd name="connsiteX8" fmla="*/ 806422 w 1689586"/>
              <a:gd name="connsiteY8" fmla="*/ 552363 h 626150"/>
              <a:gd name="connsiteX9" fmla="*/ 806422 w 1689586"/>
              <a:gd name="connsiteY9" fmla="*/ 552296 h 626150"/>
              <a:gd name="connsiteX10" fmla="*/ 808705 w 1689586"/>
              <a:gd name="connsiteY10" fmla="*/ 541218 h 626150"/>
              <a:gd name="connsiteX11" fmla="*/ 214647 w 1689586"/>
              <a:gd name="connsiteY11" fmla="*/ 532221 h 626150"/>
              <a:gd name="connsiteX12" fmla="*/ 187589 w 1689586"/>
              <a:gd name="connsiteY12" fmla="*/ 537793 h 626150"/>
              <a:gd name="connsiteX13" fmla="*/ 174027 w 1689586"/>
              <a:gd name="connsiteY13" fmla="*/ 542762 h 626150"/>
              <a:gd name="connsiteX14" fmla="*/ 169529 w 1689586"/>
              <a:gd name="connsiteY14" fmla="*/ 552229 h 626150"/>
              <a:gd name="connsiteX15" fmla="*/ 174161 w 1689586"/>
              <a:gd name="connsiteY15" fmla="*/ 561763 h 626150"/>
              <a:gd name="connsiteX16" fmla="*/ 186515 w 1689586"/>
              <a:gd name="connsiteY16" fmla="*/ 565321 h 626150"/>
              <a:gd name="connsiteX17" fmla="*/ 196923 w 1689586"/>
              <a:gd name="connsiteY17" fmla="*/ 564045 h 626150"/>
              <a:gd name="connsiteX18" fmla="*/ 206053 w 1689586"/>
              <a:gd name="connsiteY18" fmla="*/ 559883 h 626150"/>
              <a:gd name="connsiteX19" fmla="*/ 212364 w 1689586"/>
              <a:gd name="connsiteY19" fmla="*/ 552363 h 626150"/>
              <a:gd name="connsiteX20" fmla="*/ 212364 w 1689586"/>
              <a:gd name="connsiteY20" fmla="*/ 552296 h 626150"/>
              <a:gd name="connsiteX21" fmla="*/ 214647 w 1689586"/>
              <a:gd name="connsiteY21" fmla="*/ 541218 h 626150"/>
              <a:gd name="connsiteX22" fmla="*/ 1089217 w 1689586"/>
              <a:gd name="connsiteY22" fmla="*/ 489990 h 626150"/>
              <a:gd name="connsiteX23" fmla="*/ 1073439 w 1689586"/>
              <a:gd name="connsiteY23" fmla="*/ 494622 h 626150"/>
              <a:gd name="connsiteX24" fmla="*/ 1062898 w 1689586"/>
              <a:gd name="connsiteY24" fmla="*/ 507513 h 626150"/>
              <a:gd name="connsiteX25" fmla="*/ 1059138 w 1689586"/>
              <a:gd name="connsiteY25" fmla="*/ 527387 h 626150"/>
              <a:gd name="connsiteX26" fmla="*/ 1062763 w 1689586"/>
              <a:gd name="connsiteY26" fmla="*/ 547126 h 626150"/>
              <a:gd name="connsiteX27" fmla="*/ 1073103 w 1689586"/>
              <a:gd name="connsiteY27" fmla="*/ 560017 h 626150"/>
              <a:gd name="connsiteX28" fmla="*/ 1088814 w 1689586"/>
              <a:gd name="connsiteY28" fmla="*/ 564515 h 626150"/>
              <a:gd name="connsiteX29" fmla="*/ 1110634 w 1689586"/>
              <a:gd name="connsiteY29" fmla="*/ 554646 h 626150"/>
              <a:gd name="connsiteX30" fmla="*/ 1110567 w 1689586"/>
              <a:gd name="connsiteY30" fmla="*/ 554646 h 626150"/>
              <a:gd name="connsiteX31" fmla="*/ 1118423 w 1689586"/>
              <a:gd name="connsiteY31" fmla="*/ 527387 h 626150"/>
              <a:gd name="connsiteX32" fmla="*/ 1110702 w 1689586"/>
              <a:gd name="connsiteY32" fmla="*/ 499993 h 626150"/>
              <a:gd name="connsiteX33" fmla="*/ 1089217 w 1689586"/>
              <a:gd name="connsiteY33" fmla="*/ 489990 h 626150"/>
              <a:gd name="connsiteX34" fmla="*/ 1630636 w 1689586"/>
              <a:gd name="connsiteY34" fmla="*/ 473674 h 626150"/>
              <a:gd name="connsiteX35" fmla="*/ 1653598 w 1689586"/>
              <a:gd name="connsiteY35" fmla="*/ 473674 h 626150"/>
              <a:gd name="connsiteX36" fmla="*/ 1653598 w 1689586"/>
              <a:gd name="connsiteY36" fmla="*/ 581099 h 626150"/>
              <a:gd name="connsiteX37" fmla="*/ 1630636 w 1689586"/>
              <a:gd name="connsiteY37" fmla="*/ 581099 h 626150"/>
              <a:gd name="connsiteX38" fmla="*/ 529804 w 1689586"/>
              <a:gd name="connsiteY38" fmla="*/ 473674 h 626150"/>
              <a:gd name="connsiteX39" fmla="*/ 552766 w 1689586"/>
              <a:gd name="connsiteY39" fmla="*/ 473674 h 626150"/>
              <a:gd name="connsiteX40" fmla="*/ 552766 w 1689586"/>
              <a:gd name="connsiteY40" fmla="*/ 581099 h 626150"/>
              <a:gd name="connsiteX41" fmla="*/ 529804 w 1689586"/>
              <a:gd name="connsiteY41" fmla="*/ 581099 h 626150"/>
              <a:gd name="connsiteX42" fmla="*/ 382162 w 1689586"/>
              <a:gd name="connsiteY42" fmla="*/ 473674 h 626150"/>
              <a:gd name="connsiteX43" fmla="*/ 407340 w 1689586"/>
              <a:gd name="connsiteY43" fmla="*/ 473674 h 626150"/>
              <a:gd name="connsiteX44" fmla="*/ 437821 w 1689586"/>
              <a:gd name="connsiteY44" fmla="*/ 561091 h 626150"/>
              <a:gd name="connsiteX45" fmla="*/ 468974 w 1689586"/>
              <a:gd name="connsiteY45" fmla="*/ 473674 h 626150"/>
              <a:gd name="connsiteX46" fmla="*/ 493078 w 1689586"/>
              <a:gd name="connsiteY46" fmla="*/ 473674 h 626150"/>
              <a:gd name="connsiteX47" fmla="*/ 450309 w 1689586"/>
              <a:gd name="connsiteY47" fmla="*/ 581099 h 626150"/>
              <a:gd name="connsiteX48" fmla="*/ 425132 w 1689586"/>
              <a:gd name="connsiteY48" fmla="*/ 581099 h 626150"/>
              <a:gd name="connsiteX49" fmla="*/ 1187242 w 1689586"/>
              <a:gd name="connsiteY49" fmla="*/ 473607 h 626150"/>
              <a:gd name="connsiteX50" fmla="*/ 1210204 w 1689586"/>
              <a:gd name="connsiteY50" fmla="*/ 473607 h 626150"/>
              <a:gd name="connsiteX51" fmla="*/ 1210204 w 1689586"/>
              <a:gd name="connsiteY51" fmla="*/ 538733 h 626150"/>
              <a:gd name="connsiteX52" fmla="*/ 1216448 w 1689586"/>
              <a:gd name="connsiteY52" fmla="*/ 558808 h 626150"/>
              <a:gd name="connsiteX53" fmla="*/ 1233837 w 1689586"/>
              <a:gd name="connsiteY53" fmla="*/ 564314 h 626150"/>
              <a:gd name="connsiteX54" fmla="*/ 1244244 w 1689586"/>
              <a:gd name="connsiteY54" fmla="*/ 562501 h 626150"/>
              <a:gd name="connsiteX55" fmla="*/ 1253375 w 1689586"/>
              <a:gd name="connsiteY55" fmla="*/ 556727 h 626150"/>
              <a:gd name="connsiteX56" fmla="*/ 1259686 w 1689586"/>
              <a:gd name="connsiteY56" fmla="*/ 546521 h 626150"/>
              <a:gd name="connsiteX57" fmla="*/ 1261969 w 1689586"/>
              <a:gd name="connsiteY57" fmla="*/ 531885 h 626150"/>
              <a:gd name="connsiteX58" fmla="*/ 1262103 w 1689586"/>
              <a:gd name="connsiteY58" fmla="*/ 531885 h 626150"/>
              <a:gd name="connsiteX59" fmla="*/ 1262103 w 1689586"/>
              <a:gd name="connsiteY59" fmla="*/ 473674 h 626150"/>
              <a:gd name="connsiteX60" fmla="*/ 1285065 w 1689586"/>
              <a:gd name="connsiteY60" fmla="*/ 473674 h 626150"/>
              <a:gd name="connsiteX61" fmla="*/ 1285065 w 1689586"/>
              <a:gd name="connsiteY61" fmla="*/ 581099 h 626150"/>
              <a:gd name="connsiteX62" fmla="*/ 1264856 w 1689586"/>
              <a:gd name="connsiteY62" fmla="*/ 581099 h 626150"/>
              <a:gd name="connsiteX63" fmla="*/ 1263782 w 1689586"/>
              <a:gd name="connsiteY63" fmla="*/ 563709 h 626150"/>
              <a:gd name="connsiteX64" fmla="*/ 1248743 w 1689586"/>
              <a:gd name="connsiteY64" fmla="*/ 578547 h 626150"/>
              <a:gd name="connsiteX65" fmla="*/ 1226385 w 1689586"/>
              <a:gd name="connsiteY65" fmla="*/ 583247 h 626150"/>
              <a:gd name="connsiteX66" fmla="*/ 1206914 w 1689586"/>
              <a:gd name="connsiteY66" fmla="*/ 579353 h 626150"/>
              <a:gd name="connsiteX67" fmla="*/ 1192613 w 1689586"/>
              <a:gd name="connsiteY67" fmla="*/ 566865 h 626150"/>
              <a:gd name="connsiteX68" fmla="*/ 1187242 w 1689586"/>
              <a:gd name="connsiteY68" fmla="*/ 544507 h 626150"/>
              <a:gd name="connsiteX69" fmla="*/ 885379 w 1689586"/>
              <a:gd name="connsiteY69" fmla="*/ 473607 h 626150"/>
              <a:gd name="connsiteX70" fmla="*/ 908341 w 1689586"/>
              <a:gd name="connsiteY70" fmla="*/ 473607 h 626150"/>
              <a:gd name="connsiteX71" fmla="*/ 908341 w 1689586"/>
              <a:gd name="connsiteY71" fmla="*/ 538733 h 626150"/>
              <a:gd name="connsiteX72" fmla="*/ 914585 w 1689586"/>
              <a:gd name="connsiteY72" fmla="*/ 558808 h 626150"/>
              <a:gd name="connsiteX73" fmla="*/ 931974 w 1689586"/>
              <a:gd name="connsiteY73" fmla="*/ 564314 h 626150"/>
              <a:gd name="connsiteX74" fmla="*/ 942381 w 1689586"/>
              <a:gd name="connsiteY74" fmla="*/ 562501 h 626150"/>
              <a:gd name="connsiteX75" fmla="*/ 951512 w 1689586"/>
              <a:gd name="connsiteY75" fmla="*/ 556727 h 626150"/>
              <a:gd name="connsiteX76" fmla="*/ 957823 w 1689586"/>
              <a:gd name="connsiteY76" fmla="*/ 546521 h 626150"/>
              <a:gd name="connsiteX77" fmla="*/ 960106 w 1689586"/>
              <a:gd name="connsiteY77" fmla="*/ 531885 h 626150"/>
              <a:gd name="connsiteX78" fmla="*/ 960241 w 1689586"/>
              <a:gd name="connsiteY78" fmla="*/ 531885 h 626150"/>
              <a:gd name="connsiteX79" fmla="*/ 960241 w 1689586"/>
              <a:gd name="connsiteY79" fmla="*/ 473674 h 626150"/>
              <a:gd name="connsiteX80" fmla="*/ 983202 w 1689586"/>
              <a:gd name="connsiteY80" fmla="*/ 473674 h 626150"/>
              <a:gd name="connsiteX81" fmla="*/ 983202 w 1689586"/>
              <a:gd name="connsiteY81" fmla="*/ 581099 h 626150"/>
              <a:gd name="connsiteX82" fmla="*/ 962993 w 1689586"/>
              <a:gd name="connsiteY82" fmla="*/ 581099 h 626150"/>
              <a:gd name="connsiteX83" fmla="*/ 961919 w 1689586"/>
              <a:gd name="connsiteY83" fmla="*/ 563709 h 626150"/>
              <a:gd name="connsiteX84" fmla="*/ 946880 w 1689586"/>
              <a:gd name="connsiteY84" fmla="*/ 578547 h 626150"/>
              <a:gd name="connsiteX85" fmla="*/ 924522 w 1689586"/>
              <a:gd name="connsiteY85" fmla="*/ 583247 h 626150"/>
              <a:gd name="connsiteX86" fmla="*/ 905051 w 1689586"/>
              <a:gd name="connsiteY86" fmla="*/ 579353 h 626150"/>
              <a:gd name="connsiteX87" fmla="*/ 890750 w 1689586"/>
              <a:gd name="connsiteY87" fmla="*/ 566865 h 626150"/>
              <a:gd name="connsiteX88" fmla="*/ 885379 w 1689586"/>
              <a:gd name="connsiteY88" fmla="*/ 544507 h 626150"/>
              <a:gd name="connsiteX89" fmla="*/ 347569 w 1689586"/>
              <a:gd name="connsiteY89" fmla="*/ 471530 h 626150"/>
              <a:gd name="connsiteX90" fmla="*/ 353963 w 1689586"/>
              <a:gd name="connsiteY90" fmla="*/ 472063 h 626150"/>
              <a:gd name="connsiteX91" fmla="*/ 359334 w 1689586"/>
              <a:gd name="connsiteY91" fmla="*/ 473674 h 626150"/>
              <a:gd name="connsiteX92" fmla="*/ 356112 w 1689586"/>
              <a:gd name="connsiteY92" fmla="*/ 493884 h 626150"/>
              <a:gd name="connsiteX93" fmla="*/ 350875 w 1689586"/>
              <a:gd name="connsiteY93" fmla="*/ 492474 h 626150"/>
              <a:gd name="connsiteX94" fmla="*/ 343019 w 1689586"/>
              <a:gd name="connsiteY94" fmla="*/ 491937 h 626150"/>
              <a:gd name="connsiteX95" fmla="*/ 329927 w 1689586"/>
              <a:gd name="connsiteY95" fmla="*/ 495495 h 626150"/>
              <a:gd name="connsiteX96" fmla="*/ 319319 w 1689586"/>
              <a:gd name="connsiteY96" fmla="*/ 506103 h 626150"/>
              <a:gd name="connsiteX97" fmla="*/ 315157 w 1689586"/>
              <a:gd name="connsiteY97" fmla="*/ 524164 h 626150"/>
              <a:gd name="connsiteX98" fmla="*/ 315157 w 1689586"/>
              <a:gd name="connsiteY98" fmla="*/ 581099 h 626150"/>
              <a:gd name="connsiteX99" fmla="*/ 292194 w 1689586"/>
              <a:gd name="connsiteY99" fmla="*/ 581099 h 626150"/>
              <a:gd name="connsiteX100" fmla="*/ 292194 w 1689586"/>
              <a:gd name="connsiteY100" fmla="*/ 473674 h 626150"/>
              <a:gd name="connsiteX101" fmla="*/ 311732 w 1689586"/>
              <a:gd name="connsiteY101" fmla="*/ 473674 h 626150"/>
              <a:gd name="connsiteX102" fmla="*/ 313880 w 1689586"/>
              <a:gd name="connsiteY102" fmla="*/ 493011 h 626150"/>
              <a:gd name="connsiteX103" fmla="*/ 326637 w 1689586"/>
              <a:gd name="connsiteY103" fmla="*/ 477032 h 626150"/>
              <a:gd name="connsiteX104" fmla="*/ 1094454 w 1689586"/>
              <a:gd name="connsiteY104" fmla="*/ 471526 h 626150"/>
              <a:gd name="connsiteX105" fmla="*/ 1118288 w 1689586"/>
              <a:gd name="connsiteY105" fmla="*/ 478173 h 626150"/>
              <a:gd name="connsiteX106" fmla="*/ 1118221 w 1689586"/>
              <a:gd name="connsiteY106" fmla="*/ 478173 h 626150"/>
              <a:gd name="connsiteX107" fmla="*/ 1135208 w 1689586"/>
              <a:gd name="connsiteY107" fmla="*/ 497174 h 626150"/>
              <a:gd name="connsiteX108" fmla="*/ 1141452 w 1689586"/>
              <a:gd name="connsiteY108" fmla="*/ 527118 h 626150"/>
              <a:gd name="connsiteX109" fmla="*/ 1135141 w 1689586"/>
              <a:gd name="connsiteY109" fmla="*/ 557331 h 626150"/>
              <a:gd name="connsiteX110" fmla="*/ 1117953 w 1689586"/>
              <a:gd name="connsiteY110" fmla="*/ 576533 h 626150"/>
              <a:gd name="connsiteX111" fmla="*/ 1093782 w 1689586"/>
              <a:gd name="connsiteY111" fmla="*/ 583180 h 626150"/>
              <a:gd name="connsiteX112" fmla="*/ 1070350 w 1689586"/>
              <a:gd name="connsiteY112" fmla="*/ 575996 h 626150"/>
              <a:gd name="connsiteX113" fmla="*/ 1059205 w 1689586"/>
              <a:gd name="connsiteY113" fmla="*/ 563240 h 626150"/>
              <a:gd name="connsiteX114" fmla="*/ 1059205 w 1689586"/>
              <a:gd name="connsiteY114" fmla="*/ 626150 h 626150"/>
              <a:gd name="connsiteX115" fmla="*/ 1036243 w 1689586"/>
              <a:gd name="connsiteY115" fmla="*/ 626150 h 626150"/>
              <a:gd name="connsiteX116" fmla="*/ 1036243 w 1689586"/>
              <a:gd name="connsiteY116" fmla="*/ 473607 h 626150"/>
              <a:gd name="connsiteX117" fmla="*/ 1056654 w 1689586"/>
              <a:gd name="connsiteY117" fmla="*/ 473607 h 626150"/>
              <a:gd name="connsiteX118" fmla="*/ 1057795 w 1689586"/>
              <a:gd name="connsiteY118" fmla="*/ 494085 h 626150"/>
              <a:gd name="connsiteX119" fmla="*/ 1063301 w 1689586"/>
              <a:gd name="connsiteY119" fmla="*/ 485223 h 626150"/>
              <a:gd name="connsiteX120" fmla="*/ 1076729 w 1689586"/>
              <a:gd name="connsiteY120" fmla="*/ 475152 h 626150"/>
              <a:gd name="connsiteX121" fmla="*/ 1094454 w 1689586"/>
              <a:gd name="connsiteY121" fmla="*/ 471526 h 626150"/>
              <a:gd name="connsiteX122" fmla="*/ 787421 w 1689586"/>
              <a:gd name="connsiteY122" fmla="*/ 471526 h 626150"/>
              <a:gd name="connsiteX123" fmla="*/ 810182 w 1689586"/>
              <a:gd name="connsiteY123" fmla="*/ 475689 h 626150"/>
              <a:gd name="connsiteX124" fmla="*/ 825758 w 1689586"/>
              <a:gd name="connsiteY124" fmla="*/ 488244 h 626150"/>
              <a:gd name="connsiteX125" fmla="*/ 831465 w 1689586"/>
              <a:gd name="connsiteY125" fmla="*/ 509729 h 626150"/>
              <a:gd name="connsiteX126" fmla="*/ 831465 w 1689586"/>
              <a:gd name="connsiteY126" fmla="*/ 557667 h 626150"/>
              <a:gd name="connsiteX127" fmla="*/ 831465 w 1689586"/>
              <a:gd name="connsiteY127" fmla="*/ 557734 h 626150"/>
              <a:gd name="connsiteX128" fmla="*/ 839388 w 1689586"/>
              <a:gd name="connsiteY128" fmla="*/ 565657 h 626150"/>
              <a:gd name="connsiteX129" fmla="*/ 846908 w 1689586"/>
              <a:gd name="connsiteY129" fmla="*/ 564582 h 626150"/>
              <a:gd name="connsiteX130" fmla="*/ 845632 w 1689586"/>
              <a:gd name="connsiteY130" fmla="*/ 580495 h 626150"/>
              <a:gd name="connsiteX131" fmla="*/ 833144 w 1689586"/>
              <a:gd name="connsiteY131" fmla="*/ 582845 h 626150"/>
              <a:gd name="connsiteX132" fmla="*/ 820790 w 1689586"/>
              <a:gd name="connsiteY132" fmla="*/ 580360 h 626150"/>
              <a:gd name="connsiteX133" fmla="*/ 812196 w 1689586"/>
              <a:gd name="connsiteY133" fmla="*/ 572841 h 626150"/>
              <a:gd name="connsiteX134" fmla="*/ 809981 w 1689586"/>
              <a:gd name="connsiteY134" fmla="*/ 567537 h 626150"/>
              <a:gd name="connsiteX135" fmla="*/ 805885 w 1689586"/>
              <a:gd name="connsiteY135" fmla="*/ 572438 h 626150"/>
              <a:gd name="connsiteX136" fmla="*/ 791920 w 1689586"/>
              <a:gd name="connsiteY136" fmla="*/ 580629 h 626150"/>
              <a:gd name="connsiteX137" fmla="*/ 775806 w 1689586"/>
              <a:gd name="connsiteY137" fmla="*/ 583315 h 626150"/>
              <a:gd name="connsiteX138" fmla="*/ 757678 w 1689586"/>
              <a:gd name="connsiteY138" fmla="*/ 580092 h 626150"/>
              <a:gd name="connsiteX139" fmla="*/ 744989 w 1689586"/>
              <a:gd name="connsiteY139" fmla="*/ 570289 h 626150"/>
              <a:gd name="connsiteX140" fmla="*/ 740356 w 1689586"/>
              <a:gd name="connsiteY140" fmla="*/ 554041 h 626150"/>
              <a:gd name="connsiteX141" fmla="*/ 748211 w 1689586"/>
              <a:gd name="connsiteY141" fmla="*/ 534302 h 626150"/>
              <a:gd name="connsiteX142" fmla="*/ 770435 w 1689586"/>
              <a:gd name="connsiteY142" fmla="*/ 523761 h 626150"/>
              <a:gd name="connsiteX143" fmla="*/ 808705 w 1689586"/>
              <a:gd name="connsiteY143" fmla="*/ 516241 h 626150"/>
              <a:gd name="connsiteX144" fmla="*/ 808705 w 1689586"/>
              <a:gd name="connsiteY144" fmla="*/ 512146 h 626150"/>
              <a:gd name="connsiteX145" fmla="*/ 802797 w 1689586"/>
              <a:gd name="connsiteY145" fmla="*/ 495495 h 626150"/>
              <a:gd name="connsiteX146" fmla="*/ 786549 w 1689586"/>
              <a:gd name="connsiteY146" fmla="*/ 489587 h 626150"/>
              <a:gd name="connsiteX147" fmla="*/ 770032 w 1689586"/>
              <a:gd name="connsiteY147" fmla="*/ 494085 h 626150"/>
              <a:gd name="connsiteX148" fmla="*/ 759961 w 1689586"/>
              <a:gd name="connsiteY148" fmla="*/ 508722 h 626150"/>
              <a:gd name="connsiteX149" fmla="*/ 740625 w 1689586"/>
              <a:gd name="connsiteY149" fmla="*/ 500531 h 626150"/>
              <a:gd name="connsiteX150" fmla="*/ 756604 w 1689586"/>
              <a:gd name="connsiteY150" fmla="*/ 479449 h 626150"/>
              <a:gd name="connsiteX151" fmla="*/ 787421 w 1689586"/>
              <a:gd name="connsiteY151" fmla="*/ 471526 h 626150"/>
              <a:gd name="connsiteX152" fmla="*/ 347518 w 1689586"/>
              <a:gd name="connsiteY152" fmla="*/ 471526 h 626150"/>
              <a:gd name="connsiteX153" fmla="*/ 347585 w 1689586"/>
              <a:gd name="connsiteY153" fmla="*/ 471526 h 626150"/>
              <a:gd name="connsiteX154" fmla="*/ 347569 w 1689586"/>
              <a:gd name="connsiteY154" fmla="*/ 471530 h 626150"/>
              <a:gd name="connsiteX155" fmla="*/ 193363 w 1689586"/>
              <a:gd name="connsiteY155" fmla="*/ 471526 h 626150"/>
              <a:gd name="connsiteX156" fmla="*/ 216124 w 1689586"/>
              <a:gd name="connsiteY156" fmla="*/ 475689 h 626150"/>
              <a:gd name="connsiteX157" fmla="*/ 231700 w 1689586"/>
              <a:gd name="connsiteY157" fmla="*/ 488244 h 626150"/>
              <a:gd name="connsiteX158" fmla="*/ 237407 w 1689586"/>
              <a:gd name="connsiteY158" fmla="*/ 509729 h 626150"/>
              <a:gd name="connsiteX159" fmla="*/ 237407 w 1689586"/>
              <a:gd name="connsiteY159" fmla="*/ 557667 h 626150"/>
              <a:gd name="connsiteX160" fmla="*/ 237407 w 1689586"/>
              <a:gd name="connsiteY160" fmla="*/ 557734 h 626150"/>
              <a:gd name="connsiteX161" fmla="*/ 245330 w 1689586"/>
              <a:gd name="connsiteY161" fmla="*/ 565657 h 626150"/>
              <a:gd name="connsiteX162" fmla="*/ 252850 w 1689586"/>
              <a:gd name="connsiteY162" fmla="*/ 564582 h 626150"/>
              <a:gd name="connsiteX163" fmla="*/ 251574 w 1689586"/>
              <a:gd name="connsiteY163" fmla="*/ 580495 h 626150"/>
              <a:gd name="connsiteX164" fmla="*/ 239086 w 1689586"/>
              <a:gd name="connsiteY164" fmla="*/ 582845 h 626150"/>
              <a:gd name="connsiteX165" fmla="*/ 226732 w 1689586"/>
              <a:gd name="connsiteY165" fmla="*/ 580360 h 626150"/>
              <a:gd name="connsiteX166" fmla="*/ 218138 w 1689586"/>
              <a:gd name="connsiteY166" fmla="*/ 572841 h 626150"/>
              <a:gd name="connsiteX167" fmla="*/ 215923 w 1689586"/>
              <a:gd name="connsiteY167" fmla="*/ 567537 h 626150"/>
              <a:gd name="connsiteX168" fmla="*/ 211827 w 1689586"/>
              <a:gd name="connsiteY168" fmla="*/ 572438 h 626150"/>
              <a:gd name="connsiteX169" fmla="*/ 197862 w 1689586"/>
              <a:gd name="connsiteY169" fmla="*/ 580629 h 626150"/>
              <a:gd name="connsiteX170" fmla="*/ 181748 w 1689586"/>
              <a:gd name="connsiteY170" fmla="*/ 583315 h 626150"/>
              <a:gd name="connsiteX171" fmla="*/ 163620 w 1689586"/>
              <a:gd name="connsiteY171" fmla="*/ 580092 h 626150"/>
              <a:gd name="connsiteX172" fmla="*/ 150931 w 1689586"/>
              <a:gd name="connsiteY172" fmla="*/ 570289 h 626150"/>
              <a:gd name="connsiteX173" fmla="*/ 146298 w 1689586"/>
              <a:gd name="connsiteY173" fmla="*/ 554041 h 626150"/>
              <a:gd name="connsiteX174" fmla="*/ 154153 w 1689586"/>
              <a:gd name="connsiteY174" fmla="*/ 534302 h 626150"/>
              <a:gd name="connsiteX175" fmla="*/ 176377 w 1689586"/>
              <a:gd name="connsiteY175" fmla="*/ 523761 h 626150"/>
              <a:gd name="connsiteX176" fmla="*/ 214647 w 1689586"/>
              <a:gd name="connsiteY176" fmla="*/ 516241 h 626150"/>
              <a:gd name="connsiteX177" fmla="*/ 214647 w 1689586"/>
              <a:gd name="connsiteY177" fmla="*/ 512146 h 626150"/>
              <a:gd name="connsiteX178" fmla="*/ 208738 w 1689586"/>
              <a:gd name="connsiteY178" fmla="*/ 495495 h 626150"/>
              <a:gd name="connsiteX179" fmla="*/ 192491 w 1689586"/>
              <a:gd name="connsiteY179" fmla="*/ 489587 h 626150"/>
              <a:gd name="connsiteX180" fmla="*/ 175974 w 1689586"/>
              <a:gd name="connsiteY180" fmla="*/ 494085 h 626150"/>
              <a:gd name="connsiteX181" fmla="*/ 165904 w 1689586"/>
              <a:gd name="connsiteY181" fmla="*/ 508722 h 626150"/>
              <a:gd name="connsiteX182" fmla="*/ 146567 w 1689586"/>
              <a:gd name="connsiteY182" fmla="*/ 500531 h 626150"/>
              <a:gd name="connsiteX183" fmla="*/ 162546 w 1689586"/>
              <a:gd name="connsiteY183" fmla="*/ 479449 h 626150"/>
              <a:gd name="connsiteX184" fmla="*/ 193363 w 1689586"/>
              <a:gd name="connsiteY184" fmla="*/ 471526 h 626150"/>
              <a:gd name="connsiteX185" fmla="*/ 1395847 w 1689586"/>
              <a:gd name="connsiteY185" fmla="*/ 471459 h 626150"/>
              <a:gd name="connsiteX186" fmla="*/ 1416392 w 1689586"/>
              <a:gd name="connsiteY186" fmla="*/ 475890 h 626150"/>
              <a:gd name="connsiteX187" fmla="*/ 1430894 w 1689586"/>
              <a:gd name="connsiteY187" fmla="*/ 489117 h 626150"/>
              <a:gd name="connsiteX188" fmla="*/ 1436265 w 1689586"/>
              <a:gd name="connsiteY188" fmla="*/ 511475 h 626150"/>
              <a:gd name="connsiteX189" fmla="*/ 1436265 w 1689586"/>
              <a:gd name="connsiteY189" fmla="*/ 581099 h 626150"/>
              <a:gd name="connsiteX190" fmla="*/ 1413303 w 1689586"/>
              <a:gd name="connsiteY190" fmla="*/ 581099 h 626150"/>
              <a:gd name="connsiteX191" fmla="*/ 1413303 w 1689586"/>
              <a:gd name="connsiteY191" fmla="*/ 518591 h 626150"/>
              <a:gd name="connsiteX192" fmla="*/ 1406724 w 1689586"/>
              <a:gd name="connsiteY192" fmla="*/ 496569 h 626150"/>
              <a:gd name="connsiteX193" fmla="*/ 1390274 w 1689586"/>
              <a:gd name="connsiteY193" fmla="*/ 490460 h 626150"/>
              <a:gd name="connsiteX194" fmla="*/ 1376510 w 1689586"/>
              <a:gd name="connsiteY194" fmla="*/ 493817 h 626150"/>
              <a:gd name="connsiteX195" fmla="*/ 1365432 w 1689586"/>
              <a:gd name="connsiteY195" fmla="*/ 504425 h 626150"/>
              <a:gd name="connsiteX196" fmla="*/ 1361001 w 1689586"/>
              <a:gd name="connsiteY196" fmla="*/ 523963 h 626150"/>
              <a:gd name="connsiteX197" fmla="*/ 1361001 w 1689586"/>
              <a:gd name="connsiteY197" fmla="*/ 581099 h 626150"/>
              <a:gd name="connsiteX198" fmla="*/ 1338039 w 1689586"/>
              <a:gd name="connsiteY198" fmla="*/ 581099 h 626150"/>
              <a:gd name="connsiteX199" fmla="*/ 1338039 w 1689586"/>
              <a:gd name="connsiteY199" fmla="*/ 473675 h 626150"/>
              <a:gd name="connsiteX200" fmla="*/ 1358450 w 1689586"/>
              <a:gd name="connsiteY200" fmla="*/ 473675 h 626150"/>
              <a:gd name="connsiteX201" fmla="*/ 1359457 w 1689586"/>
              <a:gd name="connsiteY201" fmla="*/ 492474 h 626150"/>
              <a:gd name="connsiteX202" fmla="*/ 1365634 w 1689586"/>
              <a:gd name="connsiteY202" fmla="*/ 483209 h 626150"/>
              <a:gd name="connsiteX203" fmla="*/ 1379196 w 1689586"/>
              <a:gd name="connsiteY203" fmla="*/ 474279 h 626150"/>
              <a:gd name="connsiteX204" fmla="*/ 1395847 w 1689586"/>
              <a:gd name="connsiteY204" fmla="*/ 471459 h 626150"/>
              <a:gd name="connsiteX205" fmla="*/ 78285 w 1689586"/>
              <a:gd name="connsiteY205" fmla="*/ 439299 h 626150"/>
              <a:gd name="connsiteX206" fmla="*/ 101516 w 1689586"/>
              <a:gd name="connsiteY206" fmla="*/ 439299 h 626150"/>
              <a:gd name="connsiteX207" fmla="*/ 101516 w 1689586"/>
              <a:gd name="connsiteY207" fmla="*/ 530811 h 626150"/>
              <a:gd name="connsiteX208" fmla="*/ 87886 w 1689586"/>
              <a:gd name="connsiteY208" fmla="*/ 569350 h 626150"/>
              <a:gd name="connsiteX209" fmla="*/ 49952 w 1689586"/>
              <a:gd name="connsiteY209" fmla="*/ 583181 h 626150"/>
              <a:gd name="connsiteX210" fmla="*/ 21619 w 1689586"/>
              <a:gd name="connsiteY210" fmla="*/ 576735 h 626150"/>
              <a:gd name="connsiteX211" fmla="*/ 6378 w 1689586"/>
              <a:gd name="connsiteY211" fmla="*/ 558607 h 626150"/>
              <a:gd name="connsiteX212" fmla="*/ 4901 w 1689586"/>
              <a:gd name="connsiteY212" fmla="*/ 531416 h 626150"/>
              <a:gd name="connsiteX213" fmla="*/ 27057 w 1689586"/>
              <a:gd name="connsiteY213" fmla="*/ 527320 h 626150"/>
              <a:gd name="connsiteX214" fmla="*/ 29877 w 1689586"/>
              <a:gd name="connsiteY214" fmla="*/ 554512 h 626150"/>
              <a:gd name="connsiteX215" fmla="*/ 50086 w 1689586"/>
              <a:gd name="connsiteY215" fmla="*/ 563240 h 626150"/>
              <a:gd name="connsiteX216" fmla="*/ 72310 w 1689586"/>
              <a:gd name="connsiteY216" fmla="*/ 553908 h 626150"/>
              <a:gd name="connsiteX217" fmla="*/ 78419 w 1689586"/>
              <a:gd name="connsiteY217" fmla="*/ 526514 h 626150"/>
              <a:gd name="connsiteX218" fmla="*/ 78285 w 1689586"/>
              <a:gd name="connsiteY218" fmla="*/ 526514 h 626150"/>
              <a:gd name="connsiteX219" fmla="*/ 215721 w 1689586"/>
              <a:gd name="connsiteY219" fmla="*/ 430705 h 626150"/>
              <a:gd name="connsiteX220" fmla="*/ 225927 w 1689586"/>
              <a:gd name="connsiteY220" fmla="*/ 434331 h 626150"/>
              <a:gd name="connsiteX221" fmla="*/ 229686 w 1689586"/>
              <a:gd name="connsiteY221" fmla="*/ 444200 h 626150"/>
              <a:gd name="connsiteX222" fmla="*/ 225927 w 1689586"/>
              <a:gd name="connsiteY222" fmla="*/ 454003 h 626150"/>
              <a:gd name="connsiteX223" fmla="*/ 215721 w 1689586"/>
              <a:gd name="connsiteY223" fmla="*/ 457763 h 626150"/>
              <a:gd name="connsiteX224" fmla="*/ 205517 w 1689586"/>
              <a:gd name="connsiteY224" fmla="*/ 454003 h 626150"/>
              <a:gd name="connsiteX225" fmla="*/ 201756 w 1689586"/>
              <a:gd name="connsiteY225" fmla="*/ 444200 h 626150"/>
              <a:gd name="connsiteX226" fmla="*/ 205517 w 1689586"/>
              <a:gd name="connsiteY226" fmla="*/ 434331 h 626150"/>
              <a:gd name="connsiteX227" fmla="*/ 215721 w 1689586"/>
              <a:gd name="connsiteY227" fmla="*/ 430705 h 626150"/>
              <a:gd name="connsiteX228" fmla="*/ 172281 w 1689586"/>
              <a:gd name="connsiteY228" fmla="*/ 430705 h 626150"/>
              <a:gd name="connsiteX229" fmla="*/ 182487 w 1689586"/>
              <a:gd name="connsiteY229" fmla="*/ 434331 h 626150"/>
              <a:gd name="connsiteX230" fmla="*/ 186246 w 1689586"/>
              <a:gd name="connsiteY230" fmla="*/ 444200 h 626150"/>
              <a:gd name="connsiteX231" fmla="*/ 182487 w 1689586"/>
              <a:gd name="connsiteY231" fmla="*/ 454003 h 626150"/>
              <a:gd name="connsiteX232" fmla="*/ 172281 w 1689586"/>
              <a:gd name="connsiteY232" fmla="*/ 457763 h 626150"/>
              <a:gd name="connsiteX233" fmla="*/ 162210 w 1689586"/>
              <a:gd name="connsiteY233" fmla="*/ 454003 h 626150"/>
              <a:gd name="connsiteX234" fmla="*/ 158316 w 1689586"/>
              <a:gd name="connsiteY234" fmla="*/ 444200 h 626150"/>
              <a:gd name="connsiteX235" fmla="*/ 162210 w 1689586"/>
              <a:gd name="connsiteY235" fmla="*/ 434331 h 626150"/>
              <a:gd name="connsiteX236" fmla="*/ 172281 w 1689586"/>
              <a:gd name="connsiteY236" fmla="*/ 430705 h 626150"/>
              <a:gd name="connsiteX237" fmla="*/ 1642251 w 1689586"/>
              <a:gd name="connsiteY237" fmla="*/ 427012 h 626150"/>
              <a:gd name="connsiteX238" fmla="*/ 1653531 w 1689586"/>
              <a:gd name="connsiteY238" fmla="*/ 430638 h 626150"/>
              <a:gd name="connsiteX239" fmla="*/ 1657492 w 1689586"/>
              <a:gd name="connsiteY239" fmla="*/ 441179 h 626150"/>
              <a:gd name="connsiteX240" fmla="*/ 1653531 w 1689586"/>
              <a:gd name="connsiteY240" fmla="*/ 451787 h 626150"/>
              <a:gd name="connsiteX241" fmla="*/ 1642251 w 1689586"/>
              <a:gd name="connsiteY241" fmla="*/ 455547 h 626150"/>
              <a:gd name="connsiteX242" fmla="*/ 1630770 w 1689586"/>
              <a:gd name="connsiteY242" fmla="*/ 451787 h 626150"/>
              <a:gd name="connsiteX243" fmla="*/ 1626809 w 1689586"/>
              <a:gd name="connsiteY243" fmla="*/ 441179 h 626150"/>
              <a:gd name="connsiteX244" fmla="*/ 1630770 w 1689586"/>
              <a:gd name="connsiteY244" fmla="*/ 430638 h 626150"/>
              <a:gd name="connsiteX245" fmla="*/ 1642251 w 1689586"/>
              <a:gd name="connsiteY245" fmla="*/ 427012 h 626150"/>
              <a:gd name="connsiteX246" fmla="*/ 541419 w 1689586"/>
              <a:gd name="connsiteY246" fmla="*/ 427012 h 626150"/>
              <a:gd name="connsiteX247" fmla="*/ 552699 w 1689586"/>
              <a:gd name="connsiteY247" fmla="*/ 430638 h 626150"/>
              <a:gd name="connsiteX248" fmla="*/ 556660 w 1689586"/>
              <a:gd name="connsiteY248" fmla="*/ 441179 h 626150"/>
              <a:gd name="connsiteX249" fmla="*/ 552699 w 1689586"/>
              <a:gd name="connsiteY249" fmla="*/ 451787 h 626150"/>
              <a:gd name="connsiteX250" fmla="*/ 541419 w 1689586"/>
              <a:gd name="connsiteY250" fmla="*/ 455547 h 626150"/>
              <a:gd name="connsiteX251" fmla="*/ 529938 w 1689586"/>
              <a:gd name="connsiteY251" fmla="*/ 451787 h 626150"/>
              <a:gd name="connsiteX252" fmla="*/ 525977 w 1689586"/>
              <a:gd name="connsiteY252" fmla="*/ 441179 h 626150"/>
              <a:gd name="connsiteX253" fmla="*/ 529938 w 1689586"/>
              <a:gd name="connsiteY253" fmla="*/ 430638 h 626150"/>
              <a:gd name="connsiteX254" fmla="*/ 541419 w 1689586"/>
              <a:gd name="connsiteY254" fmla="*/ 427012 h 626150"/>
              <a:gd name="connsiteX255" fmla="*/ 1488232 w 1689586"/>
              <a:gd name="connsiteY255" fmla="*/ 425333 h 626150"/>
              <a:gd name="connsiteX256" fmla="*/ 1511194 w 1689586"/>
              <a:gd name="connsiteY256" fmla="*/ 425333 h 626150"/>
              <a:gd name="connsiteX257" fmla="*/ 1511194 w 1689586"/>
              <a:gd name="connsiteY257" fmla="*/ 526245 h 626150"/>
              <a:gd name="connsiteX258" fmla="*/ 1562355 w 1689586"/>
              <a:gd name="connsiteY258" fmla="*/ 473674 h 626150"/>
              <a:gd name="connsiteX259" fmla="*/ 1589614 w 1689586"/>
              <a:gd name="connsiteY259" fmla="*/ 473674 h 626150"/>
              <a:gd name="connsiteX260" fmla="*/ 1548524 w 1689586"/>
              <a:gd name="connsiteY260" fmla="*/ 515704 h 626150"/>
              <a:gd name="connsiteX261" fmla="*/ 1592232 w 1689586"/>
              <a:gd name="connsiteY261" fmla="*/ 581099 h 626150"/>
              <a:gd name="connsiteX262" fmla="*/ 1565578 w 1689586"/>
              <a:gd name="connsiteY262" fmla="*/ 581099 h 626150"/>
              <a:gd name="connsiteX263" fmla="*/ 1532410 w 1689586"/>
              <a:gd name="connsiteY263" fmla="*/ 530609 h 626150"/>
              <a:gd name="connsiteX264" fmla="*/ 1511194 w 1689586"/>
              <a:gd name="connsiteY264" fmla="*/ 552631 h 626150"/>
              <a:gd name="connsiteX265" fmla="*/ 1511194 w 1689586"/>
              <a:gd name="connsiteY265" fmla="*/ 581099 h 626150"/>
              <a:gd name="connsiteX266" fmla="*/ 1488232 w 1689586"/>
              <a:gd name="connsiteY266" fmla="*/ 581099 h 626150"/>
              <a:gd name="connsiteX267" fmla="*/ 605874 w 1689586"/>
              <a:gd name="connsiteY267" fmla="*/ 425333 h 626150"/>
              <a:gd name="connsiteX268" fmla="*/ 628836 w 1689586"/>
              <a:gd name="connsiteY268" fmla="*/ 425333 h 626150"/>
              <a:gd name="connsiteX269" fmla="*/ 628836 w 1689586"/>
              <a:gd name="connsiteY269" fmla="*/ 526245 h 626150"/>
              <a:gd name="connsiteX270" fmla="*/ 679997 w 1689586"/>
              <a:gd name="connsiteY270" fmla="*/ 473674 h 626150"/>
              <a:gd name="connsiteX271" fmla="*/ 707256 w 1689586"/>
              <a:gd name="connsiteY271" fmla="*/ 473674 h 626150"/>
              <a:gd name="connsiteX272" fmla="*/ 666099 w 1689586"/>
              <a:gd name="connsiteY272" fmla="*/ 515704 h 626150"/>
              <a:gd name="connsiteX273" fmla="*/ 709807 w 1689586"/>
              <a:gd name="connsiteY273" fmla="*/ 581099 h 626150"/>
              <a:gd name="connsiteX274" fmla="*/ 683220 w 1689586"/>
              <a:gd name="connsiteY274" fmla="*/ 581099 h 626150"/>
              <a:gd name="connsiteX275" fmla="*/ 650052 w 1689586"/>
              <a:gd name="connsiteY275" fmla="*/ 530609 h 626150"/>
              <a:gd name="connsiteX276" fmla="*/ 628836 w 1689586"/>
              <a:gd name="connsiteY276" fmla="*/ 552631 h 626150"/>
              <a:gd name="connsiteX277" fmla="*/ 628836 w 1689586"/>
              <a:gd name="connsiteY277" fmla="*/ 581099 h 626150"/>
              <a:gd name="connsiteX278" fmla="*/ 605874 w 1689586"/>
              <a:gd name="connsiteY278" fmla="*/ 581099 h 626150"/>
              <a:gd name="connsiteX279" fmla="*/ 451317 w 1689586"/>
              <a:gd name="connsiteY279" fmla="*/ 85402 h 626150"/>
              <a:gd name="connsiteX280" fmla="*/ 424259 w 1689586"/>
              <a:gd name="connsiteY280" fmla="*/ 93929 h 626150"/>
              <a:gd name="connsiteX281" fmla="*/ 408615 w 1689586"/>
              <a:gd name="connsiteY281" fmla="*/ 120047 h 626150"/>
              <a:gd name="connsiteX282" fmla="*/ 403513 w 1689586"/>
              <a:gd name="connsiteY282" fmla="*/ 165904 h 626150"/>
              <a:gd name="connsiteX283" fmla="*/ 408615 w 1689586"/>
              <a:gd name="connsiteY283" fmla="*/ 211492 h 626150"/>
              <a:gd name="connsiteX284" fmla="*/ 424259 w 1689586"/>
              <a:gd name="connsiteY284" fmla="*/ 237811 h 626150"/>
              <a:gd name="connsiteX285" fmla="*/ 451317 w 1689586"/>
              <a:gd name="connsiteY285" fmla="*/ 246338 h 626150"/>
              <a:gd name="connsiteX286" fmla="*/ 478374 w 1689586"/>
              <a:gd name="connsiteY286" fmla="*/ 237811 h 626150"/>
              <a:gd name="connsiteX287" fmla="*/ 493749 w 1689586"/>
              <a:gd name="connsiteY287" fmla="*/ 211492 h 626150"/>
              <a:gd name="connsiteX288" fmla="*/ 498650 w 1689586"/>
              <a:gd name="connsiteY288" fmla="*/ 165904 h 626150"/>
              <a:gd name="connsiteX289" fmla="*/ 493749 w 1689586"/>
              <a:gd name="connsiteY289" fmla="*/ 120047 h 626150"/>
              <a:gd name="connsiteX290" fmla="*/ 478374 w 1689586"/>
              <a:gd name="connsiteY290" fmla="*/ 93929 h 626150"/>
              <a:gd name="connsiteX291" fmla="*/ 451317 w 1689586"/>
              <a:gd name="connsiteY291" fmla="*/ 85402 h 626150"/>
              <a:gd name="connsiteX292" fmla="*/ 1515894 w 1689586"/>
              <a:gd name="connsiteY292" fmla="*/ 82918 h 626150"/>
              <a:gd name="connsiteX293" fmla="*/ 1489038 w 1689586"/>
              <a:gd name="connsiteY293" fmla="*/ 194640 h 626150"/>
              <a:gd name="connsiteX294" fmla="*/ 1542213 w 1689586"/>
              <a:gd name="connsiteY294" fmla="*/ 194640 h 626150"/>
              <a:gd name="connsiteX295" fmla="*/ 1448082 w 1689586"/>
              <a:gd name="connsiteY295" fmla="*/ 4901 h 626150"/>
              <a:gd name="connsiteX296" fmla="*/ 1584713 w 1689586"/>
              <a:gd name="connsiteY296" fmla="*/ 4901 h 626150"/>
              <a:gd name="connsiteX297" fmla="*/ 1689586 w 1689586"/>
              <a:gd name="connsiteY297" fmla="*/ 326906 h 626150"/>
              <a:gd name="connsiteX298" fmla="*/ 1573433 w 1689586"/>
              <a:gd name="connsiteY298" fmla="*/ 326906 h 626150"/>
              <a:gd name="connsiteX299" fmla="*/ 1558797 w 1689586"/>
              <a:gd name="connsiteY299" fmla="*/ 265405 h 626150"/>
              <a:gd name="connsiteX300" fmla="*/ 1471984 w 1689586"/>
              <a:gd name="connsiteY300" fmla="*/ 265405 h 626150"/>
              <a:gd name="connsiteX301" fmla="*/ 1456878 w 1689586"/>
              <a:gd name="connsiteY301" fmla="*/ 326906 h 626150"/>
              <a:gd name="connsiteX302" fmla="*/ 1343679 w 1689586"/>
              <a:gd name="connsiteY302" fmla="*/ 326906 h 626150"/>
              <a:gd name="connsiteX303" fmla="*/ 1205638 w 1689586"/>
              <a:gd name="connsiteY303" fmla="*/ 4901 h 626150"/>
              <a:gd name="connsiteX304" fmla="*/ 1319307 w 1689586"/>
              <a:gd name="connsiteY304" fmla="*/ 4901 h 626150"/>
              <a:gd name="connsiteX305" fmla="*/ 1319307 w 1689586"/>
              <a:gd name="connsiteY305" fmla="*/ 194237 h 626150"/>
              <a:gd name="connsiteX306" fmla="*/ 1280298 w 1689586"/>
              <a:gd name="connsiteY306" fmla="*/ 295686 h 626150"/>
              <a:gd name="connsiteX307" fmla="*/ 1167570 w 1689586"/>
              <a:gd name="connsiteY307" fmla="*/ 331807 h 626150"/>
              <a:gd name="connsiteX308" fmla="*/ 1080959 w 1689586"/>
              <a:gd name="connsiteY308" fmla="*/ 312807 h 626150"/>
              <a:gd name="connsiteX309" fmla="*/ 1036579 w 1689586"/>
              <a:gd name="connsiteY309" fmla="*/ 260571 h 626150"/>
              <a:gd name="connsiteX310" fmla="*/ 1030939 w 1689586"/>
              <a:gd name="connsiteY310" fmla="*/ 185441 h 626150"/>
              <a:gd name="connsiteX311" fmla="*/ 1143668 w 1689586"/>
              <a:gd name="connsiteY311" fmla="*/ 166441 h 626150"/>
              <a:gd name="connsiteX312" fmla="*/ 1145346 w 1689586"/>
              <a:gd name="connsiteY312" fmla="*/ 229351 h 626150"/>
              <a:gd name="connsiteX313" fmla="*/ 1173411 w 1689586"/>
              <a:gd name="connsiteY313" fmla="*/ 246405 h 626150"/>
              <a:gd name="connsiteX314" fmla="*/ 1197783 w 1689586"/>
              <a:gd name="connsiteY314" fmla="*/ 232238 h 626150"/>
              <a:gd name="connsiteX315" fmla="*/ 1205571 w 1689586"/>
              <a:gd name="connsiteY315" fmla="*/ 185911 h 626150"/>
              <a:gd name="connsiteX316" fmla="*/ 1205638 w 1689586"/>
              <a:gd name="connsiteY316" fmla="*/ 185911 h 626150"/>
              <a:gd name="connsiteX317" fmla="*/ 665494 w 1689586"/>
              <a:gd name="connsiteY317" fmla="*/ 4901 h 626150"/>
              <a:gd name="connsiteX318" fmla="*/ 779163 w 1689586"/>
              <a:gd name="connsiteY318" fmla="*/ 4901 h 626150"/>
              <a:gd name="connsiteX319" fmla="*/ 779163 w 1689586"/>
              <a:gd name="connsiteY319" fmla="*/ 123471 h 626150"/>
              <a:gd name="connsiteX320" fmla="*/ 867452 w 1689586"/>
              <a:gd name="connsiteY320" fmla="*/ 123471 h 626150"/>
              <a:gd name="connsiteX321" fmla="*/ 867452 w 1689586"/>
              <a:gd name="connsiteY321" fmla="*/ 4901 h 626150"/>
              <a:gd name="connsiteX322" fmla="*/ 981188 w 1689586"/>
              <a:gd name="connsiteY322" fmla="*/ 4901 h 626150"/>
              <a:gd name="connsiteX323" fmla="*/ 981188 w 1689586"/>
              <a:gd name="connsiteY323" fmla="*/ 326906 h 626150"/>
              <a:gd name="connsiteX324" fmla="*/ 867452 w 1689586"/>
              <a:gd name="connsiteY324" fmla="*/ 326906 h 626150"/>
              <a:gd name="connsiteX325" fmla="*/ 867452 w 1689586"/>
              <a:gd name="connsiteY325" fmla="*/ 206859 h 626150"/>
              <a:gd name="connsiteX326" fmla="*/ 779163 w 1689586"/>
              <a:gd name="connsiteY326" fmla="*/ 206859 h 626150"/>
              <a:gd name="connsiteX327" fmla="*/ 779163 w 1689586"/>
              <a:gd name="connsiteY327" fmla="*/ 326906 h 626150"/>
              <a:gd name="connsiteX328" fmla="*/ 665494 w 1689586"/>
              <a:gd name="connsiteY328" fmla="*/ 326906 h 626150"/>
              <a:gd name="connsiteX329" fmla="*/ 0 w 1689586"/>
              <a:gd name="connsiteY329" fmla="*/ 4901 h 626150"/>
              <a:gd name="connsiteX330" fmla="*/ 113669 w 1689586"/>
              <a:gd name="connsiteY330" fmla="*/ 4901 h 626150"/>
              <a:gd name="connsiteX331" fmla="*/ 113669 w 1689586"/>
              <a:gd name="connsiteY331" fmla="*/ 243451 h 626150"/>
              <a:gd name="connsiteX332" fmla="*/ 259564 w 1689586"/>
              <a:gd name="connsiteY332" fmla="*/ 243451 h 626150"/>
              <a:gd name="connsiteX333" fmla="*/ 259564 w 1689586"/>
              <a:gd name="connsiteY333" fmla="*/ 326906 h 626150"/>
              <a:gd name="connsiteX334" fmla="*/ 0 w 1689586"/>
              <a:gd name="connsiteY334" fmla="*/ 326906 h 626150"/>
              <a:gd name="connsiteX335" fmla="*/ 451317 w 1689586"/>
              <a:gd name="connsiteY335" fmla="*/ 0 h 626150"/>
              <a:gd name="connsiteX336" fmla="*/ 539136 w 1689586"/>
              <a:gd name="connsiteY336" fmla="*/ 19538 h 626150"/>
              <a:gd name="connsiteX337" fmla="*/ 595265 w 1689586"/>
              <a:gd name="connsiteY337" fmla="*/ 76137 h 626150"/>
              <a:gd name="connsiteX338" fmla="*/ 614803 w 1689586"/>
              <a:gd name="connsiteY338" fmla="*/ 165904 h 626150"/>
              <a:gd name="connsiteX339" fmla="*/ 595265 w 1689586"/>
              <a:gd name="connsiteY339" fmla="*/ 255670 h 626150"/>
              <a:gd name="connsiteX340" fmla="*/ 539136 w 1689586"/>
              <a:gd name="connsiteY340" fmla="*/ 312270 h 626150"/>
              <a:gd name="connsiteX341" fmla="*/ 451317 w 1689586"/>
              <a:gd name="connsiteY341" fmla="*/ 331807 h 626150"/>
              <a:gd name="connsiteX342" fmla="*/ 363766 w 1689586"/>
              <a:gd name="connsiteY342" fmla="*/ 312270 h 626150"/>
              <a:gd name="connsiteX343" fmla="*/ 307166 w 1689586"/>
              <a:gd name="connsiteY343" fmla="*/ 255670 h 626150"/>
              <a:gd name="connsiteX344" fmla="*/ 287427 w 1689586"/>
              <a:gd name="connsiteY344" fmla="*/ 165904 h 626150"/>
              <a:gd name="connsiteX345" fmla="*/ 307166 w 1689586"/>
              <a:gd name="connsiteY345" fmla="*/ 76137 h 626150"/>
              <a:gd name="connsiteX346" fmla="*/ 363766 w 1689586"/>
              <a:gd name="connsiteY346" fmla="*/ 19538 h 626150"/>
              <a:gd name="connsiteX347" fmla="*/ 451317 w 1689586"/>
              <a:gd name="connsiteY347" fmla="*/ 0 h 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689586" h="626150">
                <a:moveTo>
                  <a:pt x="808705" y="532221"/>
                </a:moveTo>
                <a:lnTo>
                  <a:pt x="781647" y="537793"/>
                </a:lnTo>
                <a:cubicBezTo>
                  <a:pt x="775605" y="538935"/>
                  <a:pt x="771106" y="540613"/>
                  <a:pt x="768085" y="542762"/>
                </a:cubicBezTo>
                <a:cubicBezTo>
                  <a:pt x="765064" y="544910"/>
                  <a:pt x="763587" y="548267"/>
                  <a:pt x="763587" y="552229"/>
                </a:cubicBezTo>
                <a:cubicBezTo>
                  <a:pt x="763587" y="556190"/>
                  <a:pt x="765131" y="559413"/>
                  <a:pt x="768219" y="561763"/>
                </a:cubicBezTo>
                <a:cubicBezTo>
                  <a:pt x="771308" y="564112"/>
                  <a:pt x="775403" y="565321"/>
                  <a:pt x="780573" y="565321"/>
                </a:cubicBezTo>
                <a:cubicBezTo>
                  <a:pt x="784132" y="565321"/>
                  <a:pt x="787623" y="564918"/>
                  <a:pt x="790980" y="564045"/>
                </a:cubicBezTo>
                <a:cubicBezTo>
                  <a:pt x="794337" y="563240"/>
                  <a:pt x="797358" y="561830"/>
                  <a:pt x="800111" y="559883"/>
                </a:cubicBezTo>
                <a:cubicBezTo>
                  <a:pt x="802797" y="557936"/>
                  <a:pt x="804945" y="555451"/>
                  <a:pt x="806422" y="552363"/>
                </a:cubicBezTo>
                <a:lnTo>
                  <a:pt x="806422" y="552296"/>
                </a:lnTo>
                <a:cubicBezTo>
                  <a:pt x="807966" y="549207"/>
                  <a:pt x="808705" y="545515"/>
                  <a:pt x="808705" y="541218"/>
                </a:cubicBezTo>
                <a:close/>
                <a:moveTo>
                  <a:pt x="214647" y="532221"/>
                </a:moveTo>
                <a:lnTo>
                  <a:pt x="187589" y="537793"/>
                </a:lnTo>
                <a:cubicBezTo>
                  <a:pt x="181547" y="538935"/>
                  <a:pt x="177048" y="540613"/>
                  <a:pt x="174027" y="542762"/>
                </a:cubicBezTo>
                <a:cubicBezTo>
                  <a:pt x="171006" y="544910"/>
                  <a:pt x="169529" y="548267"/>
                  <a:pt x="169529" y="552229"/>
                </a:cubicBezTo>
                <a:cubicBezTo>
                  <a:pt x="169529" y="556190"/>
                  <a:pt x="171073" y="559413"/>
                  <a:pt x="174161" y="561763"/>
                </a:cubicBezTo>
                <a:cubicBezTo>
                  <a:pt x="177250" y="564112"/>
                  <a:pt x="181346" y="565321"/>
                  <a:pt x="186515" y="565321"/>
                </a:cubicBezTo>
                <a:cubicBezTo>
                  <a:pt x="190073" y="565321"/>
                  <a:pt x="193565" y="564918"/>
                  <a:pt x="196923" y="564045"/>
                </a:cubicBezTo>
                <a:cubicBezTo>
                  <a:pt x="200279" y="563240"/>
                  <a:pt x="203300" y="561830"/>
                  <a:pt x="206053" y="559883"/>
                </a:cubicBezTo>
                <a:cubicBezTo>
                  <a:pt x="208738" y="557936"/>
                  <a:pt x="210887" y="555451"/>
                  <a:pt x="212364" y="552363"/>
                </a:cubicBezTo>
                <a:lnTo>
                  <a:pt x="212364" y="552296"/>
                </a:lnTo>
                <a:cubicBezTo>
                  <a:pt x="213908" y="549207"/>
                  <a:pt x="214647" y="545515"/>
                  <a:pt x="214647" y="541218"/>
                </a:cubicBezTo>
                <a:close/>
                <a:moveTo>
                  <a:pt x="1089217" y="489990"/>
                </a:moveTo>
                <a:cubicBezTo>
                  <a:pt x="1083241" y="489990"/>
                  <a:pt x="1077937" y="491534"/>
                  <a:pt x="1073439" y="494622"/>
                </a:cubicBezTo>
                <a:cubicBezTo>
                  <a:pt x="1068940" y="497711"/>
                  <a:pt x="1065382" y="502008"/>
                  <a:pt x="1062898" y="507513"/>
                </a:cubicBezTo>
                <a:cubicBezTo>
                  <a:pt x="1060414" y="513019"/>
                  <a:pt x="1059138" y="519800"/>
                  <a:pt x="1059138" y="527387"/>
                </a:cubicBezTo>
                <a:cubicBezTo>
                  <a:pt x="1059138" y="534974"/>
                  <a:pt x="1060346" y="541553"/>
                  <a:pt x="1062763" y="547126"/>
                </a:cubicBezTo>
                <a:cubicBezTo>
                  <a:pt x="1065248" y="552699"/>
                  <a:pt x="1068672" y="556996"/>
                  <a:pt x="1073103" y="560017"/>
                </a:cubicBezTo>
                <a:cubicBezTo>
                  <a:pt x="1077534" y="563038"/>
                  <a:pt x="1082771" y="564515"/>
                  <a:pt x="1088814" y="564515"/>
                </a:cubicBezTo>
                <a:cubicBezTo>
                  <a:pt x="1098146" y="564515"/>
                  <a:pt x="1105398" y="561225"/>
                  <a:pt x="1110634" y="554646"/>
                </a:cubicBezTo>
                <a:lnTo>
                  <a:pt x="1110567" y="554646"/>
                </a:lnTo>
                <a:cubicBezTo>
                  <a:pt x="1115804" y="548066"/>
                  <a:pt x="1118423" y="539002"/>
                  <a:pt x="1118423" y="527387"/>
                </a:cubicBezTo>
                <a:cubicBezTo>
                  <a:pt x="1118423" y="515771"/>
                  <a:pt x="1115871" y="506640"/>
                  <a:pt x="1110702" y="499993"/>
                </a:cubicBezTo>
                <a:cubicBezTo>
                  <a:pt x="1105532" y="493347"/>
                  <a:pt x="1098348" y="489990"/>
                  <a:pt x="1089217" y="489990"/>
                </a:cubicBezTo>
                <a:close/>
                <a:moveTo>
                  <a:pt x="1630636" y="473674"/>
                </a:moveTo>
                <a:lnTo>
                  <a:pt x="1653598" y="473674"/>
                </a:lnTo>
                <a:lnTo>
                  <a:pt x="1653598" y="581099"/>
                </a:lnTo>
                <a:lnTo>
                  <a:pt x="1630636" y="581099"/>
                </a:lnTo>
                <a:close/>
                <a:moveTo>
                  <a:pt x="529804" y="473674"/>
                </a:moveTo>
                <a:lnTo>
                  <a:pt x="552766" y="473674"/>
                </a:lnTo>
                <a:lnTo>
                  <a:pt x="552766" y="581099"/>
                </a:lnTo>
                <a:lnTo>
                  <a:pt x="529804" y="581099"/>
                </a:lnTo>
                <a:close/>
                <a:moveTo>
                  <a:pt x="382162" y="473674"/>
                </a:moveTo>
                <a:lnTo>
                  <a:pt x="407340" y="473674"/>
                </a:lnTo>
                <a:lnTo>
                  <a:pt x="437821" y="561091"/>
                </a:lnTo>
                <a:lnTo>
                  <a:pt x="468974" y="473674"/>
                </a:lnTo>
                <a:lnTo>
                  <a:pt x="493078" y="473674"/>
                </a:lnTo>
                <a:lnTo>
                  <a:pt x="450309" y="581099"/>
                </a:lnTo>
                <a:lnTo>
                  <a:pt x="425132" y="581099"/>
                </a:lnTo>
                <a:close/>
                <a:moveTo>
                  <a:pt x="1187242" y="473607"/>
                </a:moveTo>
                <a:lnTo>
                  <a:pt x="1210204" y="473607"/>
                </a:lnTo>
                <a:lnTo>
                  <a:pt x="1210204" y="538733"/>
                </a:lnTo>
                <a:cubicBezTo>
                  <a:pt x="1210204" y="548468"/>
                  <a:pt x="1212285" y="555183"/>
                  <a:pt x="1216448" y="558808"/>
                </a:cubicBezTo>
                <a:cubicBezTo>
                  <a:pt x="1220611" y="562501"/>
                  <a:pt x="1226385" y="564314"/>
                  <a:pt x="1233837" y="564314"/>
                </a:cubicBezTo>
                <a:cubicBezTo>
                  <a:pt x="1237396" y="564314"/>
                  <a:pt x="1240887" y="563709"/>
                  <a:pt x="1244244" y="562501"/>
                </a:cubicBezTo>
                <a:cubicBezTo>
                  <a:pt x="1247601" y="561292"/>
                  <a:pt x="1250622" y="559412"/>
                  <a:pt x="1253375" y="556727"/>
                </a:cubicBezTo>
                <a:cubicBezTo>
                  <a:pt x="1256061" y="554041"/>
                  <a:pt x="1258209" y="550684"/>
                  <a:pt x="1259686" y="546521"/>
                </a:cubicBezTo>
                <a:cubicBezTo>
                  <a:pt x="1261231" y="542359"/>
                  <a:pt x="1261969" y="537457"/>
                  <a:pt x="1261969" y="531885"/>
                </a:cubicBezTo>
                <a:lnTo>
                  <a:pt x="1262103" y="531885"/>
                </a:lnTo>
                <a:lnTo>
                  <a:pt x="1262103" y="473674"/>
                </a:lnTo>
                <a:lnTo>
                  <a:pt x="1285065" y="473674"/>
                </a:lnTo>
                <a:lnTo>
                  <a:pt x="1285065" y="581099"/>
                </a:lnTo>
                <a:lnTo>
                  <a:pt x="1264856" y="581099"/>
                </a:lnTo>
                <a:lnTo>
                  <a:pt x="1263782" y="563709"/>
                </a:lnTo>
                <a:cubicBezTo>
                  <a:pt x="1260022" y="570490"/>
                  <a:pt x="1255054" y="575392"/>
                  <a:pt x="1248743" y="578547"/>
                </a:cubicBezTo>
                <a:cubicBezTo>
                  <a:pt x="1242431" y="581636"/>
                  <a:pt x="1234979" y="583247"/>
                  <a:pt x="1226385" y="583247"/>
                </a:cubicBezTo>
                <a:cubicBezTo>
                  <a:pt x="1219335" y="583247"/>
                  <a:pt x="1212890" y="581904"/>
                  <a:pt x="1206914" y="579353"/>
                </a:cubicBezTo>
                <a:cubicBezTo>
                  <a:pt x="1200939" y="576735"/>
                  <a:pt x="1196172" y="572572"/>
                  <a:pt x="1192613" y="566865"/>
                </a:cubicBezTo>
                <a:cubicBezTo>
                  <a:pt x="1189055" y="561091"/>
                  <a:pt x="1187242" y="553638"/>
                  <a:pt x="1187242" y="544507"/>
                </a:cubicBezTo>
                <a:close/>
                <a:moveTo>
                  <a:pt x="885379" y="473607"/>
                </a:moveTo>
                <a:lnTo>
                  <a:pt x="908341" y="473607"/>
                </a:lnTo>
                <a:lnTo>
                  <a:pt x="908341" y="538733"/>
                </a:lnTo>
                <a:cubicBezTo>
                  <a:pt x="908341" y="548468"/>
                  <a:pt x="910422" y="555115"/>
                  <a:pt x="914585" y="558808"/>
                </a:cubicBezTo>
                <a:cubicBezTo>
                  <a:pt x="918748" y="562501"/>
                  <a:pt x="924522" y="564314"/>
                  <a:pt x="931974" y="564314"/>
                </a:cubicBezTo>
                <a:cubicBezTo>
                  <a:pt x="935533" y="564314"/>
                  <a:pt x="939024" y="563709"/>
                  <a:pt x="942381" y="562501"/>
                </a:cubicBezTo>
                <a:cubicBezTo>
                  <a:pt x="945738" y="561292"/>
                  <a:pt x="948759" y="559412"/>
                  <a:pt x="951512" y="556727"/>
                </a:cubicBezTo>
                <a:cubicBezTo>
                  <a:pt x="954198" y="554041"/>
                  <a:pt x="956346" y="550684"/>
                  <a:pt x="957823" y="546521"/>
                </a:cubicBezTo>
                <a:cubicBezTo>
                  <a:pt x="959368" y="542359"/>
                  <a:pt x="960106" y="537457"/>
                  <a:pt x="960106" y="531885"/>
                </a:cubicBezTo>
                <a:lnTo>
                  <a:pt x="960241" y="531885"/>
                </a:lnTo>
                <a:lnTo>
                  <a:pt x="960241" y="473674"/>
                </a:lnTo>
                <a:lnTo>
                  <a:pt x="983202" y="473674"/>
                </a:lnTo>
                <a:lnTo>
                  <a:pt x="983202" y="581099"/>
                </a:lnTo>
                <a:lnTo>
                  <a:pt x="962993" y="581099"/>
                </a:lnTo>
                <a:lnTo>
                  <a:pt x="961919" y="563709"/>
                </a:lnTo>
                <a:cubicBezTo>
                  <a:pt x="958159" y="570490"/>
                  <a:pt x="953191" y="575392"/>
                  <a:pt x="946880" y="578547"/>
                </a:cubicBezTo>
                <a:cubicBezTo>
                  <a:pt x="940568" y="581636"/>
                  <a:pt x="933116" y="583247"/>
                  <a:pt x="924522" y="583247"/>
                </a:cubicBezTo>
                <a:cubicBezTo>
                  <a:pt x="917472" y="583247"/>
                  <a:pt x="911027" y="581904"/>
                  <a:pt x="905051" y="579353"/>
                </a:cubicBezTo>
                <a:cubicBezTo>
                  <a:pt x="899076" y="576735"/>
                  <a:pt x="894309" y="572572"/>
                  <a:pt x="890750" y="566865"/>
                </a:cubicBezTo>
                <a:cubicBezTo>
                  <a:pt x="887192" y="561091"/>
                  <a:pt x="885379" y="553638"/>
                  <a:pt x="885379" y="544507"/>
                </a:cubicBezTo>
                <a:close/>
                <a:moveTo>
                  <a:pt x="347569" y="471530"/>
                </a:moveTo>
                <a:lnTo>
                  <a:pt x="353963" y="472063"/>
                </a:lnTo>
                <a:cubicBezTo>
                  <a:pt x="356112" y="472399"/>
                  <a:pt x="357924" y="472936"/>
                  <a:pt x="359334" y="473674"/>
                </a:cubicBezTo>
                <a:lnTo>
                  <a:pt x="356112" y="493884"/>
                </a:lnTo>
                <a:cubicBezTo>
                  <a:pt x="354567" y="493279"/>
                  <a:pt x="352822" y="492809"/>
                  <a:pt x="350875" y="492474"/>
                </a:cubicBezTo>
                <a:cubicBezTo>
                  <a:pt x="348928" y="492138"/>
                  <a:pt x="346309" y="491937"/>
                  <a:pt x="343019" y="491937"/>
                </a:cubicBezTo>
                <a:cubicBezTo>
                  <a:pt x="338588" y="491937"/>
                  <a:pt x="334224" y="493145"/>
                  <a:pt x="329927" y="495495"/>
                </a:cubicBezTo>
                <a:cubicBezTo>
                  <a:pt x="325630" y="497845"/>
                  <a:pt x="322139" y="501403"/>
                  <a:pt x="319319" y="506103"/>
                </a:cubicBezTo>
                <a:cubicBezTo>
                  <a:pt x="316566" y="510870"/>
                  <a:pt x="315157" y="516846"/>
                  <a:pt x="315157" y="524164"/>
                </a:cubicBezTo>
                <a:lnTo>
                  <a:pt x="315157" y="581099"/>
                </a:lnTo>
                <a:lnTo>
                  <a:pt x="292194" y="581099"/>
                </a:lnTo>
                <a:lnTo>
                  <a:pt x="292194" y="473674"/>
                </a:lnTo>
                <a:lnTo>
                  <a:pt x="311732" y="473674"/>
                </a:lnTo>
                <a:lnTo>
                  <a:pt x="313880" y="493011"/>
                </a:lnTo>
                <a:cubicBezTo>
                  <a:pt x="316700" y="486028"/>
                  <a:pt x="320997" y="480657"/>
                  <a:pt x="326637" y="477032"/>
                </a:cubicBezTo>
                <a:close/>
                <a:moveTo>
                  <a:pt x="1094454" y="471526"/>
                </a:moveTo>
                <a:cubicBezTo>
                  <a:pt x="1103182" y="471526"/>
                  <a:pt x="1111105" y="473742"/>
                  <a:pt x="1118288" y="478173"/>
                </a:cubicBezTo>
                <a:lnTo>
                  <a:pt x="1118221" y="478173"/>
                </a:lnTo>
                <a:cubicBezTo>
                  <a:pt x="1125405" y="482604"/>
                  <a:pt x="1131045" y="488915"/>
                  <a:pt x="1135208" y="497174"/>
                </a:cubicBezTo>
                <a:cubicBezTo>
                  <a:pt x="1139371" y="505365"/>
                  <a:pt x="1141452" y="515369"/>
                  <a:pt x="1141452" y="527118"/>
                </a:cubicBezTo>
                <a:cubicBezTo>
                  <a:pt x="1141452" y="538868"/>
                  <a:pt x="1139371" y="548939"/>
                  <a:pt x="1135141" y="557331"/>
                </a:cubicBezTo>
                <a:cubicBezTo>
                  <a:pt x="1130911" y="565657"/>
                  <a:pt x="1125204" y="572102"/>
                  <a:pt x="1117953" y="576533"/>
                </a:cubicBezTo>
                <a:cubicBezTo>
                  <a:pt x="1110702" y="580965"/>
                  <a:pt x="1102980" y="583180"/>
                  <a:pt x="1093782" y="583180"/>
                </a:cubicBezTo>
                <a:cubicBezTo>
                  <a:pt x="1084584" y="583180"/>
                  <a:pt x="1076796" y="580830"/>
                  <a:pt x="1070350" y="575996"/>
                </a:cubicBezTo>
                <a:cubicBezTo>
                  <a:pt x="1065650" y="572438"/>
                  <a:pt x="1061958" y="568208"/>
                  <a:pt x="1059205" y="563240"/>
                </a:cubicBezTo>
                <a:lnTo>
                  <a:pt x="1059205" y="626150"/>
                </a:lnTo>
                <a:lnTo>
                  <a:pt x="1036243" y="626150"/>
                </a:lnTo>
                <a:lnTo>
                  <a:pt x="1036243" y="473607"/>
                </a:lnTo>
                <a:lnTo>
                  <a:pt x="1056654" y="473607"/>
                </a:lnTo>
                <a:lnTo>
                  <a:pt x="1057795" y="494085"/>
                </a:lnTo>
                <a:cubicBezTo>
                  <a:pt x="1059339" y="490930"/>
                  <a:pt x="1061085" y="487908"/>
                  <a:pt x="1063301" y="485223"/>
                </a:cubicBezTo>
                <a:cubicBezTo>
                  <a:pt x="1066859" y="480926"/>
                  <a:pt x="1071357" y="477569"/>
                  <a:pt x="1076729" y="475152"/>
                </a:cubicBezTo>
                <a:cubicBezTo>
                  <a:pt x="1082100" y="472735"/>
                  <a:pt x="1088008" y="471526"/>
                  <a:pt x="1094454" y="471526"/>
                </a:cubicBezTo>
                <a:close/>
                <a:moveTo>
                  <a:pt x="787421" y="471526"/>
                </a:moveTo>
                <a:cubicBezTo>
                  <a:pt x="796015" y="471526"/>
                  <a:pt x="803602" y="472869"/>
                  <a:pt x="810182" y="475689"/>
                </a:cubicBezTo>
                <a:cubicBezTo>
                  <a:pt x="816762" y="478441"/>
                  <a:pt x="821931" y="482671"/>
                  <a:pt x="825758" y="488244"/>
                </a:cubicBezTo>
                <a:cubicBezTo>
                  <a:pt x="829585" y="493817"/>
                  <a:pt x="831465" y="501001"/>
                  <a:pt x="831465" y="509729"/>
                </a:cubicBezTo>
                <a:lnTo>
                  <a:pt x="831465" y="557667"/>
                </a:lnTo>
                <a:lnTo>
                  <a:pt x="831465" y="557734"/>
                </a:lnTo>
                <a:cubicBezTo>
                  <a:pt x="831465" y="562971"/>
                  <a:pt x="834084" y="565657"/>
                  <a:pt x="839388" y="565657"/>
                </a:cubicBezTo>
                <a:cubicBezTo>
                  <a:pt x="841939" y="565657"/>
                  <a:pt x="844491" y="565321"/>
                  <a:pt x="846908" y="564582"/>
                </a:cubicBezTo>
                <a:lnTo>
                  <a:pt x="845632" y="580495"/>
                </a:lnTo>
                <a:cubicBezTo>
                  <a:pt x="842275" y="582039"/>
                  <a:pt x="838179" y="582845"/>
                  <a:pt x="833144" y="582845"/>
                </a:cubicBezTo>
                <a:cubicBezTo>
                  <a:pt x="828578" y="582845"/>
                  <a:pt x="824416" y="581972"/>
                  <a:pt x="820790" y="580360"/>
                </a:cubicBezTo>
                <a:cubicBezTo>
                  <a:pt x="817165" y="578749"/>
                  <a:pt x="814278" y="576198"/>
                  <a:pt x="812196" y="572841"/>
                </a:cubicBezTo>
                <a:cubicBezTo>
                  <a:pt x="811256" y="571296"/>
                  <a:pt x="810518" y="569484"/>
                  <a:pt x="809981" y="567537"/>
                </a:cubicBezTo>
                <a:cubicBezTo>
                  <a:pt x="808839" y="569282"/>
                  <a:pt x="807496" y="570961"/>
                  <a:pt x="805885" y="572438"/>
                </a:cubicBezTo>
                <a:cubicBezTo>
                  <a:pt x="801857" y="576131"/>
                  <a:pt x="797224" y="578816"/>
                  <a:pt x="791920" y="580629"/>
                </a:cubicBezTo>
                <a:cubicBezTo>
                  <a:pt x="786616" y="582442"/>
                  <a:pt x="781244" y="583315"/>
                  <a:pt x="775806" y="583315"/>
                </a:cubicBezTo>
                <a:cubicBezTo>
                  <a:pt x="769092" y="583315"/>
                  <a:pt x="763049" y="582240"/>
                  <a:pt x="757678" y="580092"/>
                </a:cubicBezTo>
                <a:cubicBezTo>
                  <a:pt x="752307" y="577943"/>
                  <a:pt x="748077" y="574653"/>
                  <a:pt x="744989" y="570289"/>
                </a:cubicBezTo>
                <a:cubicBezTo>
                  <a:pt x="741900" y="565925"/>
                  <a:pt x="740356" y="560487"/>
                  <a:pt x="740356" y="554041"/>
                </a:cubicBezTo>
                <a:cubicBezTo>
                  <a:pt x="740356" y="546052"/>
                  <a:pt x="742975" y="539472"/>
                  <a:pt x="748211" y="534302"/>
                </a:cubicBezTo>
                <a:cubicBezTo>
                  <a:pt x="753448" y="529132"/>
                  <a:pt x="760834" y="525641"/>
                  <a:pt x="770435" y="523761"/>
                </a:cubicBezTo>
                <a:lnTo>
                  <a:pt x="808705" y="516241"/>
                </a:lnTo>
                <a:lnTo>
                  <a:pt x="808705" y="512146"/>
                </a:lnTo>
                <a:cubicBezTo>
                  <a:pt x="808705" y="504962"/>
                  <a:pt x="806758" y="499456"/>
                  <a:pt x="802797" y="495495"/>
                </a:cubicBezTo>
                <a:cubicBezTo>
                  <a:pt x="798835" y="491534"/>
                  <a:pt x="793397" y="489587"/>
                  <a:pt x="786549" y="489587"/>
                </a:cubicBezTo>
                <a:cubicBezTo>
                  <a:pt x="780103" y="489587"/>
                  <a:pt x="774598" y="491064"/>
                  <a:pt x="770032" y="494085"/>
                </a:cubicBezTo>
                <a:cubicBezTo>
                  <a:pt x="765467" y="497106"/>
                  <a:pt x="762110" y="502008"/>
                  <a:pt x="759961" y="508722"/>
                </a:cubicBezTo>
                <a:lnTo>
                  <a:pt x="740625" y="500531"/>
                </a:lnTo>
                <a:cubicBezTo>
                  <a:pt x="743310" y="491735"/>
                  <a:pt x="748681" y="484753"/>
                  <a:pt x="756604" y="479449"/>
                </a:cubicBezTo>
                <a:cubicBezTo>
                  <a:pt x="764527" y="474212"/>
                  <a:pt x="774799" y="471526"/>
                  <a:pt x="787421" y="471526"/>
                </a:cubicBezTo>
                <a:close/>
                <a:moveTo>
                  <a:pt x="347518" y="471526"/>
                </a:moveTo>
                <a:lnTo>
                  <a:pt x="347585" y="471526"/>
                </a:lnTo>
                <a:lnTo>
                  <a:pt x="347569" y="471530"/>
                </a:lnTo>
                <a:close/>
                <a:moveTo>
                  <a:pt x="193363" y="471526"/>
                </a:moveTo>
                <a:cubicBezTo>
                  <a:pt x="201957" y="471526"/>
                  <a:pt x="209544" y="472869"/>
                  <a:pt x="216124" y="475689"/>
                </a:cubicBezTo>
                <a:cubicBezTo>
                  <a:pt x="222704" y="478441"/>
                  <a:pt x="227873" y="482671"/>
                  <a:pt x="231700" y="488244"/>
                </a:cubicBezTo>
                <a:cubicBezTo>
                  <a:pt x="235527" y="493817"/>
                  <a:pt x="237407" y="501001"/>
                  <a:pt x="237407" y="509729"/>
                </a:cubicBezTo>
                <a:lnTo>
                  <a:pt x="237407" y="557667"/>
                </a:lnTo>
                <a:lnTo>
                  <a:pt x="237407" y="557734"/>
                </a:lnTo>
                <a:cubicBezTo>
                  <a:pt x="237407" y="562971"/>
                  <a:pt x="240026" y="565657"/>
                  <a:pt x="245330" y="565657"/>
                </a:cubicBezTo>
                <a:cubicBezTo>
                  <a:pt x="247881" y="565657"/>
                  <a:pt x="250433" y="565321"/>
                  <a:pt x="252850" y="564582"/>
                </a:cubicBezTo>
                <a:lnTo>
                  <a:pt x="251574" y="580495"/>
                </a:lnTo>
                <a:cubicBezTo>
                  <a:pt x="248284" y="582039"/>
                  <a:pt x="244121" y="582845"/>
                  <a:pt x="239086" y="582845"/>
                </a:cubicBezTo>
                <a:cubicBezTo>
                  <a:pt x="234520" y="582845"/>
                  <a:pt x="230358" y="581972"/>
                  <a:pt x="226732" y="580360"/>
                </a:cubicBezTo>
                <a:cubicBezTo>
                  <a:pt x="223107" y="578749"/>
                  <a:pt x="220219" y="576198"/>
                  <a:pt x="218138" y="572841"/>
                </a:cubicBezTo>
                <a:cubicBezTo>
                  <a:pt x="217198" y="571296"/>
                  <a:pt x="216461" y="569484"/>
                  <a:pt x="215923" y="567537"/>
                </a:cubicBezTo>
                <a:cubicBezTo>
                  <a:pt x="214781" y="569282"/>
                  <a:pt x="213438" y="570961"/>
                  <a:pt x="211827" y="572438"/>
                </a:cubicBezTo>
                <a:cubicBezTo>
                  <a:pt x="207799" y="576131"/>
                  <a:pt x="203166" y="578816"/>
                  <a:pt x="197862" y="580629"/>
                </a:cubicBezTo>
                <a:cubicBezTo>
                  <a:pt x="192559" y="582442"/>
                  <a:pt x="187187" y="583315"/>
                  <a:pt x="181748" y="583315"/>
                </a:cubicBezTo>
                <a:cubicBezTo>
                  <a:pt x="175034" y="583315"/>
                  <a:pt x="168991" y="582240"/>
                  <a:pt x="163620" y="580092"/>
                </a:cubicBezTo>
                <a:cubicBezTo>
                  <a:pt x="158249" y="577943"/>
                  <a:pt x="154019" y="574653"/>
                  <a:pt x="150931" y="570289"/>
                </a:cubicBezTo>
                <a:cubicBezTo>
                  <a:pt x="147842" y="565925"/>
                  <a:pt x="146298" y="560487"/>
                  <a:pt x="146298" y="554041"/>
                </a:cubicBezTo>
                <a:cubicBezTo>
                  <a:pt x="146298" y="546052"/>
                  <a:pt x="148916" y="539472"/>
                  <a:pt x="154153" y="534302"/>
                </a:cubicBezTo>
                <a:cubicBezTo>
                  <a:pt x="159391" y="529132"/>
                  <a:pt x="166776" y="525641"/>
                  <a:pt x="176377" y="523761"/>
                </a:cubicBezTo>
                <a:lnTo>
                  <a:pt x="214647" y="516241"/>
                </a:lnTo>
                <a:lnTo>
                  <a:pt x="214647" y="512146"/>
                </a:lnTo>
                <a:cubicBezTo>
                  <a:pt x="214647" y="504962"/>
                  <a:pt x="212700" y="499456"/>
                  <a:pt x="208738" y="495495"/>
                </a:cubicBezTo>
                <a:cubicBezTo>
                  <a:pt x="204777" y="491534"/>
                  <a:pt x="199339" y="489587"/>
                  <a:pt x="192491" y="489587"/>
                </a:cubicBezTo>
                <a:cubicBezTo>
                  <a:pt x="186045" y="489587"/>
                  <a:pt x="180540" y="491064"/>
                  <a:pt x="175974" y="494085"/>
                </a:cubicBezTo>
                <a:cubicBezTo>
                  <a:pt x="171408" y="497106"/>
                  <a:pt x="168051" y="502008"/>
                  <a:pt x="165904" y="508722"/>
                </a:cubicBezTo>
                <a:lnTo>
                  <a:pt x="146567" y="500531"/>
                </a:lnTo>
                <a:cubicBezTo>
                  <a:pt x="149252" y="491735"/>
                  <a:pt x="154623" y="484753"/>
                  <a:pt x="162546" y="479449"/>
                </a:cubicBezTo>
                <a:cubicBezTo>
                  <a:pt x="170470" y="474212"/>
                  <a:pt x="180741" y="471526"/>
                  <a:pt x="193363" y="471526"/>
                </a:cubicBezTo>
                <a:close/>
                <a:moveTo>
                  <a:pt x="1395847" y="471459"/>
                </a:moveTo>
                <a:cubicBezTo>
                  <a:pt x="1403434" y="471459"/>
                  <a:pt x="1410282" y="472936"/>
                  <a:pt x="1416392" y="475890"/>
                </a:cubicBezTo>
                <a:cubicBezTo>
                  <a:pt x="1422502" y="478844"/>
                  <a:pt x="1427336" y="483209"/>
                  <a:pt x="1430894" y="489117"/>
                </a:cubicBezTo>
                <a:cubicBezTo>
                  <a:pt x="1434453" y="495025"/>
                  <a:pt x="1436265" y="502478"/>
                  <a:pt x="1436265" y="511475"/>
                </a:cubicBezTo>
                <a:lnTo>
                  <a:pt x="1436265" y="581099"/>
                </a:lnTo>
                <a:lnTo>
                  <a:pt x="1413303" y="581099"/>
                </a:lnTo>
                <a:lnTo>
                  <a:pt x="1413303" y="518591"/>
                </a:lnTo>
                <a:cubicBezTo>
                  <a:pt x="1413303" y="507983"/>
                  <a:pt x="1411088" y="500665"/>
                  <a:pt x="1406724" y="496569"/>
                </a:cubicBezTo>
                <a:cubicBezTo>
                  <a:pt x="1402359" y="492474"/>
                  <a:pt x="1396854" y="490460"/>
                  <a:pt x="1390274" y="490460"/>
                </a:cubicBezTo>
                <a:cubicBezTo>
                  <a:pt x="1385507" y="490460"/>
                  <a:pt x="1380942" y="491601"/>
                  <a:pt x="1376510" y="493817"/>
                </a:cubicBezTo>
                <a:cubicBezTo>
                  <a:pt x="1372079" y="496032"/>
                  <a:pt x="1368386" y="499591"/>
                  <a:pt x="1365432" y="504425"/>
                </a:cubicBezTo>
                <a:cubicBezTo>
                  <a:pt x="1362478" y="509259"/>
                  <a:pt x="1361001" y="515772"/>
                  <a:pt x="1361001" y="523963"/>
                </a:cubicBezTo>
                <a:lnTo>
                  <a:pt x="1361001" y="581099"/>
                </a:lnTo>
                <a:lnTo>
                  <a:pt x="1338039" y="581099"/>
                </a:lnTo>
                <a:lnTo>
                  <a:pt x="1338039" y="473675"/>
                </a:lnTo>
                <a:lnTo>
                  <a:pt x="1358450" y="473675"/>
                </a:lnTo>
                <a:lnTo>
                  <a:pt x="1359457" y="492474"/>
                </a:lnTo>
                <a:cubicBezTo>
                  <a:pt x="1361135" y="488983"/>
                  <a:pt x="1363217" y="485827"/>
                  <a:pt x="1365634" y="483209"/>
                </a:cubicBezTo>
                <a:cubicBezTo>
                  <a:pt x="1369461" y="479113"/>
                  <a:pt x="1373959" y="476159"/>
                  <a:pt x="1379196" y="474279"/>
                </a:cubicBezTo>
                <a:cubicBezTo>
                  <a:pt x="1384433" y="472399"/>
                  <a:pt x="1389939" y="471459"/>
                  <a:pt x="1395847" y="471459"/>
                </a:cubicBezTo>
                <a:close/>
                <a:moveTo>
                  <a:pt x="78285" y="439299"/>
                </a:moveTo>
                <a:lnTo>
                  <a:pt x="101516" y="439299"/>
                </a:lnTo>
                <a:lnTo>
                  <a:pt x="101516" y="530811"/>
                </a:lnTo>
                <a:cubicBezTo>
                  <a:pt x="101516" y="547261"/>
                  <a:pt x="96950" y="560084"/>
                  <a:pt x="87886" y="569350"/>
                </a:cubicBezTo>
                <a:cubicBezTo>
                  <a:pt x="78755" y="578548"/>
                  <a:pt x="66133" y="583181"/>
                  <a:pt x="49952" y="583181"/>
                </a:cubicBezTo>
                <a:cubicBezTo>
                  <a:pt x="38404" y="583181"/>
                  <a:pt x="28937" y="581032"/>
                  <a:pt x="21619" y="576735"/>
                </a:cubicBezTo>
                <a:cubicBezTo>
                  <a:pt x="14300" y="572438"/>
                  <a:pt x="9265" y="566396"/>
                  <a:pt x="6378" y="558607"/>
                </a:cubicBezTo>
                <a:cubicBezTo>
                  <a:pt x="3558" y="550819"/>
                  <a:pt x="3021" y="541755"/>
                  <a:pt x="4901" y="531416"/>
                </a:cubicBezTo>
                <a:lnTo>
                  <a:pt x="27057" y="527320"/>
                </a:lnTo>
                <a:cubicBezTo>
                  <a:pt x="25378" y="539674"/>
                  <a:pt x="26318" y="548738"/>
                  <a:pt x="29877" y="554512"/>
                </a:cubicBezTo>
                <a:cubicBezTo>
                  <a:pt x="33502" y="560353"/>
                  <a:pt x="40216" y="563240"/>
                  <a:pt x="50086" y="563240"/>
                </a:cubicBezTo>
                <a:cubicBezTo>
                  <a:pt x="60829" y="563240"/>
                  <a:pt x="68214" y="560152"/>
                  <a:pt x="72310" y="553908"/>
                </a:cubicBezTo>
                <a:cubicBezTo>
                  <a:pt x="76405" y="547663"/>
                  <a:pt x="78419" y="538532"/>
                  <a:pt x="78419" y="526514"/>
                </a:cubicBezTo>
                <a:lnTo>
                  <a:pt x="78285" y="526514"/>
                </a:lnTo>
                <a:close/>
                <a:moveTo>
                  <a:pt x="215721" y="430705"/>
                </a:moveTo>
                <a:cubicBezTo>
                  <a:pt x="220018" y="430705"/>
                  <a:pt x="223442" y="431914"/>
                  <a:pt x="225927" y="434331"/>
                </a:cubicBezTo>
                <a:cubicBezTo>
                  <a:pt x="228411" y="436748"/>
                  <a:pt x="229686" y="440172"/>
                  <a:pt x="229686" y="444200"/>
                </a:cubicBezTo>
                <a:cubicBezTo>
                  <a:pt x="229686" y="448229"/>
                  <a:pt x="228411" y="451518"/>
                  <a:pt x="225927" y="454003"/>
                </a:cubicBezTo>
                <a:cubicBezTo>
                  <a:pt x="223442" y="456487"/>
                  <a:pt x="220018" y="457763"/>
                  <a:pt x="215721" y="457763"/>
                </a:cubicBezTo>
                <a:cubicBezTo>
                  <a:pt x="211424" y="457763"/>
                  <a:pt x="208000" y="456487"/>
                  <a:pt x="205517" y="454003"/>
                </a:cubicBezTo>
                <a:cubicBezTo>
                  <a:pt x="203032" y="451451"/>
                  <a:pt x="201756" y="448363"/>
                  <a:pt x="201756" y="444200"/>
                </a:cubicBezTo>
                <a:cubicBezTo>
                  <a:pt x="201756" y="440038"/>
                  <a:pt x="203032" y="436748"/>
                  <a:pt x="205517" y="434331"/>
                </a:cubicBezTo>
                <a:cubicBezTo>
                  <a:pt x="208000" y="431914"/>
                  <a:pt x="211424" y="430705"/>
                  <a:pt x="215721" y="430705"/>
                </a:cubicBezTo>
                <a:close/>
                <a:moveTo>
                  <a:pt x="172281" y="430705"/>
                </a:moveTo>
                <a:cubicBezTo>
                  <a:pt x="176578" y="430705"/>
                  <a:pt x="180002" y="431914"/>
                  <a:pt x="182487" y="434331"/>
                </a:cubicBezTo>
                <a:cubicBezTo>
                  <a:pt x="184971" y="436748"/>
                  <a:pt x="186246" y="440172"/>
                  <a:pt x="186246" y="444200"/>
                </a:cubicBezTo>
                <a:cubicBezTo>
                  <a:pt x="186246" y="448229"/>
                  <a:pt x="184971" y="451518"/>
                  <a:pt x="182487" y="454003"/>
                </a:cubicBezTo>
                <a:cubicBezTo>
                  <a:pt x="180002" y="456487"/>
                  <a:pt x="176377" y="457763"/>
                  <a:pt x="172281" y="457763"/>
                </a:cubicBezTo>
                <a:cubicBezTo>
                  <a:pt x="168186" y="457763"/>
                  <a:pt x="164761" y="456487"/>
                  <a:pt x="162210" y="454003"/>
                </a:cubicBezTo>
                <a:cubicBezTo>
                  <a:pt x="159592" y="451451"/>
                  <a:pt x="158316" y="448363"/>
                  <a:pt x="158316" y="444200"/>
                </a:cubicBezTo>
                <a:cubicBezTo>
                  <a:pt x="158316" y="440038"/>
                  <a:pt x="159659" y="436748"/>
                  <a:pt x="162210" y="434331"/>
                </a:cubicBezTo>
                <a:cubicBezTo>
                  <a:pt x="164761" y="431914"/>
                  <a:pt x="167984" y="430705"/>
                  <a:pt x="172281" y="430705"/>
                </a:cubicBezTo>
                <a:close/>
                <a:moveTo>
                  <a:pt x="1642251" y="427012"/>
                </a:moveTo>
                <a:cubicBezTo>
                  <a:pt x="1647085" y="427012"/>
                  <a:pt x="1650912" y="428221"/>
                  <a:pt x="1653531" y="430638"/>
                </a:cubicBezTo>
                <a:cubicBezTo>
                  <a:pt x="1656149" y="433122"/>
                  <a:pt x="1657492" y="436613"/>
                  <a:pt x="1657492" y="441179"/>
                </a:cubicBezTo>
                <a:cubicBezTo>
                  <a:pt x="1657492" y="445744"/>
                  <a:pt x="1656216" y="449303"/>
                  <a:pt x="1653531" y="451787"/>
                </a:cubicBezTo>
                <a:cubicBezTo>
                  <a:pt x="1650912" y="454271"/>
                  <a:pt x="1647287" y="455547"/>
                  <a:pt x="1642251" y="455547"/>
                </a:cubicBezTo>
                <a:cubicBezTo>
                  <a:pt x="1637216" y="455547"/>
                  <a:pt x="1633389" y="454271"/>
                  <a:pt x="1630770" y="451787"/>
                </a:cubicBezTo>
                <a:cubicBezTo>
                  <a:pt x="1628152" y="449303"/>
                  <a:pt x="1626809" y="445744"/>
                  <a:pt x="1626809" y="441179"/>
                </a:cubicBezTo>
                <a:cubicBezTo>
                  <a:pt x="1626809" y="436613"/>
                  <a:pt x="1628085" y="433055"/>
                  <a:pt x="1630770" y="430638"/>
                </a:cubicBezTo>
                <a:cubicBezTo>
                  <a:pt x="1633389" y="428221"/>
                  <a:pt x="1637216" y="427012"/>
                  <a:pt x="1642251" y="427012"/>
                </a:cubicBezTo>
                <a:close/>
                <a:moveTo>
                  <a:pt x="541419" y="427012"/>
                </a:moveTo>
                <a:cubicBezTo>
                  <a:pt x="546321" y="427012"/>
                  <a:pt x="550080" y="428221"/>
                  <a:pt x="552699" y="430638"/>
                </a:cubicBezTo>
                <a:cubicBezTo>
                  <a:pt x="555317" y="433122"/>
                  <a:pt x="556660" y="436613"/>
                  <a:pt x="556660" y="441179"/>
                </a:cubicBezTo>
                <a:cubicBezTo>
                  <a:pt x="556660" y="445744"/>
                  <a:pt x="555317" y="449303"/>
                  <a:pt x="552699" y="451787"/>
                </a:cubicBezTo>
                <a:cubicBezTo>
                  <a:pt x="550080" y="454271"/>
                  <a:pt x="546455" y="455547"/>
                  <a:pt x="541419" y="455547"/>
                </a:cubicBezTo>
                <a:cubicBezTo>
                  <a:pt x="536384" y="455547"/>
                  <a:pt x="532557" y="454271"/>
                  <a:pt x="529938" y="451787"/>
                </a:cubicBezTo>
                <a:cubicBezTo>
                  <a:pt x="527320" y="449303"/>
                  <a:pt x="525977" y="445744"/>
                  <a:pt x="525977" y="441179"/>
                </a:cubicBezTo>
                <a:cubicBezTo>
                  <a:pt x="525977" y="436613"/>
                  <a:pt x="527253" y="433055"/>
                  <a:pt x="529938" y="430638"/>
                </a:cubicBezTo>
                <a:cubicBezTo>
                  <a:pt x="532557" y="428221"/>
                  <a:pt x="536384" y="427012"/>
                  <a:pt x="541419" y="427012"/>
                </a:cubicBezTo>
                <a:close/>
                <a:moveTo>
                  <a:pt x="1488232" y="425333"/>
                </a:moveTo>
                <a:lnTo>
                  <a:pt x="1511194" y="425333"/>
                </a:lnTo>
                <a:lnTo>
                  <a:pt x="1511194" y="526245"/>
                </a:lnTo>
                <a:lnTo>
                  <a:pt x="1562355" y="473674"/>
                </a:lnTo>
                <a:lnTo>
                  <a:pt x="1589614" y="473674"/>
                </a:lnTo>
                <a:lnTo>
                  <a:pt x="1548524" y="515704"/>
                </a:lnTo>
                <a:lnTo>
                  <a:pt x="1592232" y="581099"/>
                </a:lnTo>
                <a:lnTo>
                  <a:pt x="1565578" y="581099"/>
                </a:lnTo>
                <a:lnTo>
                  <a:pt x="1532410" y="530609"/>
                </a:lnTo>
                <a:lnTo>
                  <a:pt x="1511194" y="552631"/>
                </a:lnTo>
                <a:lnTo>
                  <a:pt x="1511194" y="581099"/>
                </a:lnTo>
                <a:lnTo>
                  <a:pt x="1488232" y="581099"/>
                </a:lnTo>
                <a:close/>
                <a:moveTo>
                  <a:pt x="605874" y="425333"/>
                </a:moveTo>
                <a:lnTo>
                  <a:pt x="628836" y="425333"/>
                </a:lnTo>
                <a:lnTo>
                  <a:pt x="628836" y="526245"/>
                </a:lnTo>
                <a:lnTo>
                  <a:pt x="679997" y="473674"/>
                </a:lnTo>
                <a:lnTo>
                  <a:pt x="707256" y="473674"/>
                </a:lnTo>
                <a:lnTo>
                  <a:pt x="666099" y="515704"/>
                </a:lnTo>
                <a:lnTo>
                  <a:pt x="709807" y="581099"/>
                </a:lnTo>
                <a:lnTo>
                  <a:pt x="683220" y="581099"/>
                </a:lnTo>
                <a:lnTo>
                  <a:pt x="650052" y="530609"/>
                </a:lnTo>
                <a:lnTo>
                  <a:pt x="628836" y="552631"/>
                </a:lnTo>
                <a:lnTo>
                  <a:pt x="628836" y="581099"/>
                </a:lnTo>
                <a:lnTo>
                  <a:pt x="605874" y="581099"/>
                </a:lnTo>
                <a:close/>
                <a:moveTo>
                  <a:pt x="451317" y="85402"/>
                </a:moveTo>
                <a:cubicBezTo>
                  <a:pt x="440238" y="85402"/>
                  <a:pt x="431242" y="88222"/>
                  <a:pt x="424259" y="93929"/>
                </a:cubicBezTo>
                <a:cubicBezTo>
                  <a:pt x="417209" y="99636"/>
                  <a:pt x="412039" y="108364"/>
                  <a:pt x="408615" y="120047"/>
                </a:cubicBezTo>
                <a:cubicBezTo>
                  <a:pt x="405258" y="131729"/>
                  <a:pt x="403513" y="147373"/>
                  <a:pt x="403513" y="165904"/>
                </a:cubicBezTo>
                <a:cubicBezTo>
                  <a:pt x="403513" y="184434"/>
                  <a:pt x="405191" y="199608"/>
                  <a:pt x="408615" y="211492"/>
                </a:cubicBezTo>
                <a:cubicBezTo>
                  <a:pt x="412039" y="223376"/>
                  <a:pt x="417276" y="232104"/>
                  <a:pt x="424259" y="237811"/>
                </a:cubicBezTo>
                <a:cubicBezTo>
                  <a:pt x="431242" y="243518"/>
                  <a:pt x="440306" y="246338"/>
                  <a:pt x="451317" y="246338"/>
                </a:cubicBezTo>
                <a:cubicBezTo>
                  <a:pt x="462328" y="246338"/>
                  <a:pt x="471391" y="243518"/>
                  <a:pt x="478374" y="237811"/>
                </a:cubicBezTo>
                <a:cubicBezTo>
                  <a:pt x="485357" y="232171"/>
                  <a:pt x="490526" y="223376"/>
                  <a:pt x="493749" y="211492"/>
                </a:cubicBezTo>
                <a:cubicBezTo>
                  <a:pt x="497039" y="199675"/>
                  <a:pt x="498650" y="184770"/>
                  <a:pt x="498650" y="165904"/>
                </a:cubicBezTo>
                <a:cubicBezTo>
                  <a:pt x="498650" y="147037"/>
                  <a:pt x="496972" y="131729"/>
                  <a:pt x="493749" y="120047"/>
                </a:cubicBezTo>
                <a:cubicBezTo>
                  <a:pt x="490459" y="108297"/>
                  <a:pt x="485357" y="99636"/>
                  <a:pt x="478374" y="93929"/>
                </a:cubicBezTo>
                <a:cubicBezTo>
                  <a:pt x="471391" y="88222"/>
                  <a:pt x="462395" y="85402"/>
                  <a:pt x="451317" y="85402"/>
                </a:cubicBezTo>
                <a:close/>
                <a:moveTo>
                  <a:pt x="1515894" y="82918"/>
                </a:moveTo>
                <a:lnTo>
                  <a:pt x="1489038" y="194640"/>
                </a:lnTo>
                <a:lnTo>
                  <a:pt x="1542213" y="194640"/>
                </a:lnTo>
                <a:close/>
                <a:moveTo>
                  <a:pt x="1448082" y="4901"/>
                </a:moveTo>
                <a:lnTo>
                  <a:pt x="1584713" y="4901"/>
                </a:lnTo>
                <a:lnTo>
                  <a:pt x="1689586" y="326906"/>
                </a:lnTo>
                <a:lnTo>
                  <a:pt x="1573433" y="326906"/>
                </a:lnTo>
                <a:lnTo>
                  <a:pt x="1558797" y="265405"/>
                </a:lnTo>
                <a:lnTo>
                  <a:pt x="1471984" y="265405"/>
                </a:lnTo>
                <a:lnTo>
                  <a:pt x="1456878" y="326906"/>
                </a:lnTo>
                <a:lnTo>
                  <a:pt x="1343679" y="326906"/>
                </a:lnTo>
                <a:close/>
                <a:moveTo>
                  <a:pt x="1205638" y="4901"/>
                </a:moveTo>
                <a:lnTo>
                  <a:pt x="1319307" y="4901"/>
                </a:lnTo>
                <a:lnTo>
                  <a:pt x="1319307" y="194237"/>
                </a:lnTo>
                <a:cubicBezTo>
                  <a:pt x="1319307" y="237811"/>
                  <a:pt x="1306349" y="271650"/>
                  <a:pt x="1280298" y="295686"/>
                </a:cubicBezTo>
                <a:cubicBezTo>
                  <a:pt x="1254248" y="319789"/>
                  <a:pt x="1216717" y="331807"/>
                  <a:pt x="1167570" y="331807"/>
                </a:cubicBezTo>
                <a:cubicBezTo>
                  <a:pt x="1131448" y="331807"/>
                  <a:pt x="1102578" y="325496"/>
                  <a:pt x="1080959" y="312807"/>
                </a:cubicBezTo>
                <a:cubicBezTo>
                  <a:pt x="1059340" y="300117"/>
                  <a:pt x="1044569" y="282661"/>
                  <a:pt x="1036579" y="260571"/>
                </a:cubicBezTo>
                <a:cubicBezTo>
                  <a:pt x="1028589" y="238482"/>
                  <a:pt x="1026709" y="213439"/>
                  <a:pt x="1030939" y="185441"/>
                </a:cubicBezTo>
                <a:lnTo>
                  <a:pt x="1143668" y="166441"/>
                </a:lnTo>
                <a:cubicBezTo>
                  <a:pt x="1139438" y="196989"/>
                  <a:pt x="1139975" y="217937"/>
                  <a:pt x="1145346" y="229351"/>
                </a:cubicBezTo>
                <a:cubicBezTo>
                  <a:pt x="1150718" y="240698"/>
                  <a:pt x="1160050" y="246405"/>
                  <a:pt x="1173411" y="246405"/>
                </a:cubicBezTo>
                <a:cubicBezTo>
                  <a:pt x="1184422" y="246405"/>
                  <a:pt x="1192546" y="241705"/>
                  <a:pt x="1197783" y="232238"/>
                </a:cubicBezTo>
                <a:cubicBezTo>
                  <a:pt x="1202953" y="222838"/>
                  <a:pt x="1205571" y="207396"/>
                  <a:pt x="1205571" y="185911"/>
                </a:cubicBezTo>
                <a:lnTo>
                  <a:pt x="1205638" y="185911"/>
                </a:lnTo>
                <a:close/>
                <a:moveTo>
                  <a:pt x="665494" y="4901"/>
                </a:moveTo>
                <a:lnTo>
                  <a:pt x="779163" y="4901"/>
                </a:lnTo>
                <a:lnTo>
                  <a:pt x="779163" y="123471"/>
                </a:lnTo>
                <a:lnTo>
                  <a:pt x="867452" y="123471"/>
                </a:lnTo>
                <a:lnTo>
                  <a:pt x="867452" y="4901"/>
                </a:lnTo>
                <a:lnTo>
                  <a:pt x="981188" y="4901"/>
                </a:lnTo>
                <a:lnTo>
                  <a:pt x="981188" y="326906"/>
                </a:lnTo>
                <a:lnTo>
                  <a:pt x="867452" y="326906"/>
                </a:lnTo>
                <a:lnTo>
                  <a:pt x="867452" y="206859"/>
                </a:lnTo>
                <a:lnTo>
                  <a:pt x="779163" y="206859"/>
                </a:lnTo>
                <a:lnTo>
                  <a:pt x="779163" y="326906"/>
                </a:lnTo>
                <a:lnTo>
                  <a:pt x="665494" y="326906"/>
                </a:lnTo>
                <a:close/>
                <a:moveTo>
                  <a:pt x="0" y="4901"/>
                </a:moveTo>
                <a:lnTo>
                  <a:pt x="113669" y="4901"/>
                </a:lnTo>
                <a:lnTo>
                  <a:pt x="113669" y="243451"/>
                </a:lnTo>
                <a:lnTo>
                  <a:pt x="259564" y="243451"/>
                </a:lnTo>
                <a:lnTo>
                  <a:pt x="259564" y="326906"/>
                </a:lnTo>
                <a:lnTo>
                  <a:pt x="0" y="326906"/>
                </a:lnTo>
                <a:close/>
                <a:moveTo>
                  <a:pt x="451317" y="0"/>
                </a:moveTo>
                <a:cubicBezTo>
                  <a:pt x="485491" y="0"/>
                  <a:pt x="514764" y="6513"/>
                  <a:pt x="539136" y="19538"/>
                </a:cubicBezTo>
                <a:cubicBezTo>
                  <a:pt x="563575" y="32563"/>
                  <a:pt x="582240" y="51429"/>
                  <a:pt x="595265" y="76137"/>
                </a:cubicBezTo>
                <a:cubicBezTo>
                  <a:pt x="608291" y="100845"/>
                  <a:pt x="614803" y="130789"/>
                  <a:pt x="614803" y="165904"/>
                </a:cubicBezTo>
                <a:cubicBezTo>
                  <a:pt x="614803" y="201018"/>
                  <a:pt x="608291" y="230963"/>
                  <a:pt x="595265" y="255670"/>
                </a:cubicBezTo>
                <a:cubicBezTo>
                  <a:pt x="582240" y="280378"/>
                  <a:pt x="563508" y="299244"/>
                  <a:pt x="539136" y="312270"/>
                </a:cubicBezTo>
                <a:cubicBezTo>
                  <a:pt x="514764" y="325295"/>
                  <a:pt x="485088" y="331807"/>
                  <a:pt x="451317" y="331807"/>
                </a:cubicBezTo>
                <a:cubicBezTo>
                  <a:pt x="417545" y="331807"/>
                  <a:pt x="388339" y="325295"/>
                  <a:pt x="363766" y="312270"/>
                </a:cubicBezTo>
                <a:cubicBezTo>
                  <a:pt x="339192" y="299244"/>
                  <a:pt x="320326" y="280378"/>
                  <a:pt x="307166" y="255670"/>
                </a:cubicBezTo>
                <a:cubicBezTo>
                  <a:pt x="294007" y="230963"/>
                  <a:pt x="287427" y="201018"/>
                  <a:pt x="287427" y="165904"/>
                </a:cubicBezTo>
                <a:cubicBezTo>
                  <a:pt x="287427" y="130789"/>
                  <a:pt x="294007" y="100845"/>
                  <a:pt x="307166" y="76137"/>
                </a:cubicBezTo>
                <a:cubicBezTo>
                  <a:pt x="320326" y="51429"/>
                  <a:pt x="339192" y="32563"/>
                  <a:pt x="363766" y="19538"/>
                </a:cubicBezTo>
                <a:cubicBezTo>
                  <a:pt x="388272" y="6513"/>
                  <a:pt x="417142" y="0"/>
                  <a:pt x="451317" y="0"/>
                </a:cubicBezTo>
                <a:close/>
              </a:path>
            </a:pathLst>
          </a:custGeom>
          <a:solidFill>
            <a:schemeClr val="tx1"/>
          </a:solidFill>
          <a:ln w="669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652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3395A55-C184-63FD-76B4-706583F724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AFF9686-293B-0FF2-C169-2EB34684F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711A42-5212-1B3A-E757-3A8849CE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AE2F-417D-4839-BD11-8A21FE5A8666}" type="datetime1">
              <a:rPr lang="en-GB" smtClean="0"/>
              <a:t>03/06/2026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29CD65-5050-B60F-88B6-56955ED22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FD90725-0328-A43D-496B-42FF8602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6D02CB2E-EC36-6E41-2AA6-39F111AA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1642" y="5998542"/>
            <a:ext cx="1689586" cy="626150"/>
          </a:xfrm>
          <a:custGeom>
            <a:avLst/>
            <a:gdLst>
              <a:gd name="connsiteX0" fmla="*/ 808705 w 1689586"/>
              <a:gd name="connsiteY0" fmla="*/ 532221 h 626150"/>
              <a:gd name="connsiteX1" fmla="*/ 781647 w 1689586"/>
              <a:gd name="connsiteY1" fmla="*/ 537793 h 626150"/>
              <a:gd name="connsiteX2" fmla="*/ 768085 w 1689586"/>
              <a:gd name="connsiteY2" fmla="*/ 542762 h 626150"/>
              <a:gd name="connsiteX3" fmla="*/ 763587 w 1689586"/>
              <a:gd name="connsiteY3" fmla="*/ 552229 h 626150"/>
              <a:gd name="connsiteX4" fmla="*/ 768219 w 1689586"/>
              <a:gd name="connsiteY4" fmla="*/ 561763 h 626150"/>
              <a:gd name="connsiteX5" fmla="*/ 780573 w 1689586"/>
              <a:gd name="connsiteY5" fmla="*/ 565321 h 626150"/>
              <a:gd name="connsiteX6" fmla="*/ 790980 w 1689586"/>
              <a:gd name="connsiteY6" fmla="*/ 564045 h 626150"/>
              <a:gd name="connsiteX7" fmla="*/ 800111 w 1689586"/>
              <a:gd name="connsiteY7" fmla="*/ 559883 h 626150"/>
              <a:gd name="connsiteX8" fmla="*/ 806422 w 1689586"/>
              <a:gd name="connsiteY8" fmla="*/ 552363 h 626150"/>
              <a:gd name="connsiteX9" fmla="*/ 806422 w 1689586"/>
              <a:gd name="connsiteY9" fmla="*/ 552296 h 626150"/>
              <a:gd name="connsiteX10" fmla="*/ 808705 w 1689586"/>
              <a:gd name="connsiteY10" fmla="*/ 541218 h 626150"/>
              <a:gd name="connsiteX11" fmla="*/ 214647 w 1689586"/>
              <a:gd name="connsiteY11" fmla="*/ 532221 h 626150"/>
              <a:gd name="connsiteX12" fmla="*/ 187589 w 1689586"/>
              <a:gd name="connsiteY12" fmla="*/ 537793 h 626150"/>
              <a:gd name="connsiteX13" fmla="*/ 174027 w 1689586"/>
              <a:gd name="connsiteY13" fmla="*/ 542762 h 626150"/>
              <a:gd name="connsiteX14" fmla="*/ 169529 w 1689586"/>
              <a:gd name="connsiteY14" fmla="*/ 552229 h 626150"/>
              <a:gd name="connsiteX15" fmla="*/ 174161 w 1689586"/>
              <a:gd name="connsiteY15" fmla="*/ 561763 h 626150"/>
              <a:gd name="connsiteX16" fmla="*/ 186515 w 1689586"/>
              <a:gd name="connsiteY16" fmla="*/ 565321 h 626150"/>
              <a:gd name="connsiteX17" fmla="*/ 196923 w 1689586"/>
              <a:gd name="connsiteY17" fmla="*/ 564045 h 626150"/>
              <a:gd name="connsiteX18" fmla="*/ 206053 w 1689586"/>
              <a:gd name="connsiteY18" fmla="*/ 559883 h 626150"/>
              <a:gd name="connsiteX19" fmla="*/ 212364 w 1689586"/>
              <a:gd name="connsiteY19" fmla="*/ 552363 h 626150"/>
              <a:gd name="connsiteX20" fmla="*/ 212364 w 1689586"/>
              <a:gd name="connsiteY20" fmla="*/ 552296 h 626150"/>
              <a:gd name="connsiteX21" fmla="*/ 214647 w 1689586"/>
              <a:gd name="connsiteY21" fmla="*/ 541218 h 626150"/>
              <a:gd name="connsiteX22" fmla="*/ 1089217 w 1689586"/>
              <a:gd name="connsiteY22" fmla="*/ 489990 h 626150"/>
              <a:gd name="connsiteX23" fmla="*/ 1073439 w 1689586"/>
              <a:gd name="connsiteY23" fmla="*/ 494622 h 626150"/>
              <a:gd name="connsiteX24" fmla="*/ 1062898 w 1689586"/>
              <a:gd name="connsiteY24" fmla="*/ 507513 h 626150"/>
              <a:gd name="connsiteX25" fmla="*/ 1059138 w 1689586"/>
              <a:gd name="connsiteY25" fmla="*/ 527387 h 626150"/>
              <a:gd name="connsiteX26" fmla="*/ 1062763 w 1689586"/>
              <a:gd name="connsiteY26" fmla="*/ 547126 h 626150"/>
              <a:gd name="connsiteX27" fmla="*/ 1073103 w 1689586"/>
              <a:gd name="connsiteY27" fmla="*/ 560017 h 626150"/>
              <a:gd name="connsiteX28" fmla="*/ 1088814 w 1689586"/>
              <a:gd name="connsiteY28" fmla="*/ 564515 h 626150"/>
              <a:gd name="connsiteX29" fmla="*/ 1110634 w 1689586"/>
              <a:gd name="connsiteY29" fmla="*/ 554646 h 626150"/>
              <a:gd name="connsiteX30" fmla="*/ 1110567 w 1689586"/>
              <a:gd name="connsiteY30" fmla="*/ 554646 h 626150"/>
              <a:gd name="connsiteX31" fmla="*/ 1118423 w 1689586"/>
              <a:gd name="connsiteY31" fmla="*/ 527387 h 626150"/>
              <a:gd name="connsiteX32" fmla="*/ 1110702 w 1689586"/>
              <a:gd name="connsiteY32" fmla="*/ 499993 h 626150"/>
              <a:gd name="connsiteX33" fmla="*/ 1089217 w 1689586"/>
              <a:gd name="connsiteY33" fmla="*/ 489990 h 626150"/>
              <a:gd name="connsiteX34" fmla="*/ 1630636 w 1689586"/>
              <a:gd name="connsiteY34" fmla="*/ 473674 h 626150"/>
              <a:gd name="connsiteX35" fmla="*/ 1653598 w 1689586"/>
              <a:gd name="connsiteY35" fmla="*/ 473674 h 626150"/>
              <a:gd name="connsiteX36" fmla="*/ 1653598 w 1689586"/>
              <a:gd name="connsiteY36" fmla="*/ 581099 h 626150"/>
              <a:gd name="connsiteX37" fmla="*/ 1630636 w 1689586"/>
              <a:gd name="connsiteY37" fmla="*/ 581099 h 626150"/>
              <a:gd name="connsiteX38" fmla="*/ 529804 w 1689586"/>
              <a:gd name="connsiteY38" fmla="*/ 473674 h 626150"/>
              <a:gd name="connsiteX39" fmla="*/ 552766 w 1689586"/>
              <a:gd name="connsiteY39" fmla="*/ 473674 h 626150"/>
              <a:gd name="connsiteX40" fmla="*/ 552766 w 1689586"/>
              <a:gd name="connsiteY40" fmla="*/ 581099 h 626150"/>
              <a:gd name="connsiteX41" fmla="*/ 529804 w 1689586"/>
              <a:gd name="connsiteY41" fmla="*/ 581099 h 626150"/>
              <a:gd name="connsiteX42" fmla="*/ 382162 w 1689586"/>
              <a:gd name="connsiteY42" fmla="*/ 473674 h 626150"/>
              <a:gd name="connsiteX43" fmla="*/ 407340 w 1689586"/>
              <a:gd name="connsiteY43" fmla="*/ 473674 h 626150"/>
              <a:gd name="connsiteX44" fmla="*/ 437821 w 1689586"/>
              <a:gd name="connsiteY44" fmla="*/ 561091 h 626150"/>
              <a:gd name="connsiteX45" fmla="*/ 468974 w 1689586"/>
              <a:gd name="connsiteY45" fmla="*/ 473674 h 626150"/>
              <a:gd name="connsiteX46" fmla="*/ 493078 w 1689586"/>
              <a:gd name="connsiteY46" fmla="*/ 473674 h 626150"/>
              <a:gd name="connsiteX47" fmla="*/ 450309 w 1689586"/>
              <a:gd name="connsiteY47" fmla="*/ 581099 h 626150"/>
              <a:gd name="connsiteX48" fmla="*/ 425132 w 1689586"/>
              <a:gd name="connsiteY48" fmla="*/ 581099 h 626150"/>
              <a:gd name="connsiteX49" fmla="*/ 1187242 w 1689586"/>
              <a:gd name="connsiteY49" fmla="*/ 473607 h 626150"/>
              <a:gd name="connsiteX50" fmla="*/ 1210204 w 1689586"/>
              <a:gd name="connsiteY50" fmla="*/ 473607 h 626150"/>
              <a:gd name="connsiteX51" fmla="*/ 1210204 w 1689586"/>
              <a:gd name="connsiteY51" fmla="*/ 538733 h 626150"/>
              <a:gd name="connsiteX52" fmla="*/ 1216448 w 1689586"/>
              <a:gd name="connsiteY52" fmla="*/ 558808 h 626150"/>
              <a:gd name="connsiteX53" fmla="*/ 1233837 w 1689586"/>
              <a:gd name="connsiteY53" fmla="*/ 564314 h 626150"/>
              <a:gd name="connsiteX54" fmla="*/ 1244244 w 1689586"/>
              <a:gd name="connsiteY54" fmla="*/ 562501 h 626150"/>
              <a:gd name="connsiteX55" fmla="*/ 1253375 w 1689586"/>
              <a:gd name="connsiteY55" fmla="*/ 556727 h 626150"/>
              <a:gd name="connsiteX56" fmla="*/ 1259686 w 1689586"/>
              <a:gd name="connsiteY56" fmla="*/ 546521 h 626150"/>
              <a:gd name="connsiteX57" fmla="*/ 1261969 w 1689586"/>
              <a:gd name="connsiteY57" fmla="*/ 531885 h 626150"/>
              <a:gd name="connsiteX58" fmla="*/ 1262103 w 1689586"/>
              <a:gd name="connsiteY58" fmla="*/ 531885 h 626150"/>
              <a:gd name="connsiteX59" fmla="*/ 1262103 w 1689586"/>
              <a:gd name="connsiteY59" fmla="*/ 473674 h 626150"/>
              <a:gd name="connsiteX60" fmla="*/ 1285065 w 1689586"/>
              <a:gd name="connsiteY60" fmla="*/ 473674 h 626150"/>
              <a:gd name="connsiteX61" fmla="*/ 1285065 w 1689586"/>
              <a:gd name="connsiteY61" fmla="*/ 581099 h 626150"/>
              <a:gd name="connsiteX62" fmla="*/ 1264856 w 1689586"/>
              <a:gd name="connsiteY62" fmla="*/ 581099 h 626150"/>
              <a:gd name="connsiteX63" fmla="*/ 1263782 w 1689586"/>
              <a:gd name="connsiteY63" fmla="*/ 563709 h 626150"/>
              <a:gd name="connsiteX64" fmla="*/ 1248743 w 1689586"/>
              <a:gd name="connsiteY64" fmla="*/ 578547 h 626150"/>
              <a:gd name="connsiteX65" fmla="*/ 1226385 w 1689586"/>
              <a:gd name="connsiteY65" fmla="*/ 583247 h 626150"/>
              <a:gd name="connsiteX66" fmla="*/ 1206914 w 1689586"/>
              <a:gd name="connsiteY66" fmla="*/ 579353 h 626150"/>
              <a:gd name="connsiteX67" fmla="*/ 1192613 w 1689586"/>
              <a:gd name="connsiteY67" fmla="*/ 566865 h 626150"/>
              <a:gd name="connsiteX68" fmla="*/ 1187242 w 1689586"/>
              <a:gd name="connsiteY68" fmla="*/ 544507 h 626150"/>
              <a:gd name="connsiteX69" fmla="*/ 885379 w 1689586"/>
              <a:gd name="connsiteY69" fmla="*/ 473607 h 626150"/>
              <a:gd name="connsiteX70" fmla="*/ 908341 w 1689586"/>
              <a:gd name="connsiteY70" fmla="*/ 473607 h 626150"/>
              <a:gd name="connsiteX71" fmla="*/ 908341 w 1689586"/>
              <a:gd name="connsiteY71" fmla="*/ 538733 h 626150"/>
              <a:gd name="connsiteX72" fmla="*/ 914585 w 1689586"/>
              <a:gd name="connsiteY72" fmla="*/ 558808 h 626150"/>
              <a:gd name="connsiteX73" fmla="*/ 931974 w 1689586"/>
              <a:gd name="connsiteY73" fmla="*/ 564314 h 626150"/>
              <a:gd name="connsiteX74" fmla="*/ 942381 w 1689586"/>
              <a:gd name="connsiteY74" fmla="*/ 562501 h 626150"/>
              <a:gd name="connsiteX75" fmla="*/ 951512 w 1689586"/>
              <a:gd name="connsiteY75" fmla="*/ 556727 h 626150"/>
              <a:gd name="connsiteX76" fmla="*/ 957823 w 1689586"/>
              <a:gd name="connsiteY76" fmla="*/ 546521 h 626150"/>
              <a:gd name="connsiteX77" fmla="*/ 960106 w 1689586"/>
              <a:gd name="connsiteY77" fmla="*/ 531885 h 626150"/>
              <a:gd name="connsiteX78" fmla="*/ 960241 w 1689586"/>
              <a:gd name="connsiteY78" fmla="*/ 531885 h 626150"/>
              <a:gd name="connsiteX79" fmla="*/ 960241 w 1689586"/>
              <a:gd name="connsiteY79" fmla="*/ 473674 h 626150"/>
              <a:gd name="connsiteX80" fmla="*/ 983202 w 1689586"/>
              <a:gd name="connsiteY80" fmla="*/ 473674 h 626150"/>
              <a:gd name="connsiteX81" fmla="*/ 983202 w 1689586"/>
              <a:gd name="connsiteY81" fmla="*/ 581099 h 626150"/>
              <a:gd name="connsiteX82" fmla="*/ 962993 w 1689586"/>
              <a:gd name="connsiteY82" fmla="*/ 581099 h 626150"/>
              <a:gd name="connsiteX83" fmla="*/ 961919 w 1689586"/>
              <a:gd name="connsiteY83" fmla="*/ 563709 h 626150"/>
              <a:gd name="connsiteX84" fmla="*/ 946880 w 1689586"/>
              <a:gd name="connsiteY84" fmla="*/ 578547 h 626150"/>
              <a:gd name="connsiteX85" fmla="*/ 924522 w 1689586"/>
              <a:gd name="connsiteY85" fmla="*/ 583247 h 626150"/>
              <a:gd name="connsiteX86" fmla="*/ 905051 w 1689586"/>
              <a:gd name="connsiteY86" fmla="*/ 579353 h 626150"/>
              <a:gd name="connsiteX87" fmla="*/ 890750 w 1689586"/>
              <a:gd name="connsiteY87" fmla="*/ 566865 h 626150"/>
              <a:gd name="connsiteX88" fmla="*/ 885379 w 1689586"/>
              <a:gd name="connsiteY88" fmla="*/ 544507 h 626150"/>
              <a:gd name="connsiteX89" fmla="*/ 347569 w 1689586"/>
              <a:gd name="connsiteY89" fmla="*/ 471530 h 626150"/>
              <a:gd name="connsiteX90" fmla="*/ 353963 w 1689586"/>
              <a:gd name="connsiteY90" fmla="*/ 472063 h 626150"/>
              <a:gd name="connsiteX91" fmla="*/ 359334 w 1689586"/>
              <a:gd name="connsiteY91" fmla="*/ 473674 h 626150"/>
              <a:gd name="connsiteX92" fmla="*/ 356112 w 1689586"/>
              <a:gd name="connsiteY92" fmla="*/ 493884 h 626150"/>
              <a:gd name="connsiteX93" fmla="*/ 350875 w 1689586"/>
              <a:gd name="connsiteY93" fmla="*/ 492474 h 626150"/>
              <a:gd name="connsiteX94" fmla="*/ 343019 w 1689586"/>
              <a:gd name="connsiteY94" fmla="*/ 491937 h 626150"/>
              <a:gd name="connsiteX95" fmla="*/ 329927 w 1689586"/>
              <a:gd name="connsiteY95" fmla="*/ 495495 h 626150"/>
              <a:gd name="connsiteX96" fmla="*/ 319319 w 1689586"/>
              <a:gd name="connsiteY96" fmla="*/ 506103 h 626150"/>
              <a:gd name="connsiteX97" fmla="*/ 315157 w 1689586"/>
              <a:gd name="connsiteY97" fmla="*/ 524164 h 626150"/>
              <a:gd name="connsiteX98" fmla="*/ 315157 w 1689586"/>
              <a:gd name="connsiteY98" fmla="*/ 581099 h 626150"/>
              <a:gd name="connsiteX99" fmla="*/ 292194 w 1689586"/>
              <a:gd name="connsiteY99" fmla="*/ 581099 h 626150"/>
              <a:gd name="connsiteX100" fmla="*/ 292194 w 1689586"/>
              <a:gd name="connsiteY100" fmla="*/ 473674 h 626150"/>
              <a:gd name="connsiteX101" fmla="*/ 311732 w 1689586"/>
              <a:gd name="connsiteY101" fmla="*/ 473674 h 626150"/>
              <a:gd name="connsiteX102" fmla="*/ 313880 w 1689586"/>
              <a:gd name="connsiteY102" fmla="*/ 493011 h 626150"/>
              <a:gd name="connsiteX103" fmla="*/ 326637 w 1689586"/>
              <a:gd name="connsiteY103" fmla="*/ 477032 h 626150"/>
              <a:gd name="connsiteX104" fmla="*/ 1094454 w 1689586"/>
              <a:gd name="connsiteY104" fmla="*/ 471526 h 626150"/>
              <a:gd name="connsiteX105" fmla="*/ 1118288 w 1689586"/>
              <a:gd name="connsiteY105" fmla="*/ 478173 h 626150"/>
              <a:gd name="connsiteX106" fmla="*/ 1118221 w 1689586"/>
              <a:gd name="connsiteY106" fmla="*/ 478173 h 626150"/>
              <a:gd name="connsiteX107" fmla="*/ 1135208 w 1689586"/>
              <a:gd name="connsiteY107" fmla="*/ 497174 h 626150"/>
              <a:gd name="connsiteX108" fmla="*/ 1141452 w 1689586"/>
              <a:gd name="connsiteY108" fmla="*/ 527118 h 626150"/>
              <a:gd name="connsiteX109" fmla="*/ 1135141 w 1689586"/>
              <a:gd name="connsiteY109" fmla="*/ 557331 h 626150"/>
              <a:gd name="connsiteX110" fmla="*/ 1117953 w 1689586"/>
              <a:gd name="connsiteY110" fmla="*/ 576533 h 626150"/>
              <a:gd name="connsiteX111" fmla="*/ 1093782 w 1689586"/>
              <a:gd name="connsiteY111" fmla="*/ 583180 h 626150"/>
              <a:gd name="connsiteX112" fmla="*/ 1070350 w 1689586"/>
              <a:gd name="connsiteY112" fmla="*/ 575996 h 626150"/>
              <a:gd name="connsiteX113" fmla="*/ 1059205 w 1689586"/>
              <a:gd name="connsiteY113" fmla="*/ 563240 h 626150"/>
              <a:gd name="connsiteX114" fmla="*/ 1059205 w 1689586"/>
              <a:gd name="connsiteY114" fmla="*/ 626150 h 626150"/>
              <a:gd name="connsiteX115" fmla="*/ 1036243 w 1689586"/>
              <a:gd name="connsiteY115" fmla="*/ 626150 h 626150"/>
              <a:gd name="connsiteX116" fmla="*/ 1036243 w 1689586"/>
              <a:gd name="connsiteY116" fmla="*/ 473607 h 626150"/>
              <a:gd name="connsiteX117" fmla="*/ 1056654 w 1689586"/>
              <a:gd name="connsiteY117" fmla="*/ 473607 h 626150"/>
              <a:gd name="connsiteX118" fmla="*/ 1057795 w 1689586"/>
              <a:gd name="connsiteY118" fmla="*/ 494085 h 626150"/>
              <a:gd name="connsiteX119" fmla="*/ 1063301 w 1689586"/>
              <a:gd name="connsiteY119" fmla="*/ 485223 h 626150"/>
              <a:gd name="connsiteX120" fmla="*/ 1076729 w 1689586"/>
              <a:gd name="connsiteY120" fmla="*/ 475152 h 626150"/>
              <a:gd name="connsiteX121" fmla="*/ 1094454 w 1689586"/>
              <a:gd name="connsiteY121" fmla="*/ 471526 h 626150"/>
              <a:gd name="connsiteX122" fmla="*/ 787421 w 1689586"/>
              <a:gd name="connsiteY122" fmla="*/ 471526 h 626150"/>
              <a:gd name="connsiteX123" fmla="*/ 810182 w 1689586"/>
              <a:gd name="connsiteY123" fmla="*/ 475689 h 626150"/>
              <a:gd name="connsiteX124" fmla="*/ 825758 w 1689586"/>
              <a:gd name="connsiteY124" fmla="*/ 488244 h 626150"/>
              <a:gd name="connsiteX125" fmla="*/ 831465 w 1689586"/>
              <a:gd name="connsiteY125" fmla="*/ 509729 h 626150"/>
              <a:gd name="connsiteX126" fmla="*/ 831465 w 1689586"/>
              <a:gd name="connsiteY126" fmla="*/ 557667 h 626150"/>
              <a:gd name="connsiteX127" fmla="*/ 831465 w 1689586"/>
              <a:gd name="connsiteY127" fmla="*/ 557734 h 626150"/>
              <a:gd name="connsiteX128" fmla="*/ 839388 w 1689586"/>
              <a:gd name="connsiteY128" fmla="*/ 565657 h 626150"/>
              <a:gd name="connsiteX129" fmla="*/ 846908 w 1689586"/>
              <a:gd name="connsiteY129" fmla="*/ 564582 h 626150"/>
              <a:gd name="connsiteX130" fmla="*/ 845632 w 1689586"/>
              <a:gd name="connsiteY130" fmla="*/ 580495 h 626150"/>
              <a:gd name="connsiteX131" fmla="*/ 833144 w 1689586"/>
              <a:gd name="connsiteY131" fmla="*/ 582845 h 626150"/>
              <a:gd name="connsiteX132" fmla="*/ 820790 w 1689586"/>
              <a:gd name="connsiteY132" fmla="*/ 580360 h 626150"/>
              <a:gd name="connsiteX133" fmla="*/ 812196 w 1689586"/>
              <a:gd name="connsiteY133" fmla="*/ 572841 h 626150"/>
              <a:gd name="connsiteX134" fmla="*/ 809981 w 1689586"/>
              <a:gd name="connsiteY134" fmla="*/ 567537 h 626150"/>
              <a:gd name="connsiteX135" fmla="*/ 805885 w 1689586"/>
              <a:gd name="connsiteY135" fmla="*/ 572438 h 626150"/>
              <a:gd name="connsiteX136" fmla="*/ 791920 w 1689586"/>
              <a:gd name="connsiteY136" fmla="*/ 580629 h 626150"/>
              <a:gd name="connsiteX137" fmla="*/ 775806 w 1689586"/>
              <a:gd name="connsiteY137" fmla="*/ 583315 h 626150"/>
              <a:gd name="connsiteX138" fmla="*/ 757678 w 1689586"/>
              <a:gd name="connsiteY138" fmla="*/ 580092 h 626150"/>
              <a:gd name="connsiteX139" fmla="*/ 744989 w 1689586"/>
              <a:gd name="connsiteY139" fmla="*/ 570289 h 626150"/>
              <a:gd name="connsiteX140" fmla="*/ 740356 w 1689586"/>
              <a:gd name="connsiteY140" fmla="*/ 554041 h 626150"/>
              <a:gd name="connsiteX141" fmla="*/ 748211 w 1689586"/>
              <a:gd name="connsiteY141" fmla="*/ 534302 h 626150"/>
              <a:gd name="connsiteX142" fmla="*/ 770435 w 1689586"/>
              <a:gd name="connsiteY142" fmla="*/ 523761 h 626150"/>
              <a:gd name="connsiteX143" fmla="*/ 808705 w 1689586"/>
              <a:gd name="connsiteY143" fmla="*/ 516241 h 626150"/>
              <a:gd name="connsiteX144" fmla="*/ 808705 w 1689586"/>
              <a:gd name="connsiteY144" fmla="*/ 512146 h 626150"/>
              <a:gd name="connsiteX145" fmla="*/ 802797 w 1689586"/>
              <a:gd name="connsiteY145" fmla="*/ 495495 h 626150"/>
              <a:gd name="connsiteX146" fmla="*/ 786549 w 1689586"/>
              <a:gd name="connsiteY146" fmla="*/ 489587 h 626150"/>
              <a:gd name="connsiteX147" fmla="*/ 770032 w 1689586"/>
              <a:gd name="connsiteY147" fmla="*/ 494085 h 626150"/>
              <a:gd name="connsiteX148" fmla="*/ 759961 w 1689586"/>
              <a:gd name="connsiteY148" fmla="*/ 508722 h 626150"/>
              <a:gd name="connsiteX149" fmla="*/ 740625 w 1689586"/>
              <a:gd name="connsiteY149" fmla="*/ 500531 h 626150"/>
              <a:gd name="connsiteX150" fmla="*/ 756604 w 1689586"/>
              <a:gd name="connsiteY150" fmla="*/ 479449 h 626150"/>
              <a:gd name="connsiteX151" fmla="*/ 787421 w 1689586"/>
              <a:gd name="connsiteY151" fmla="*/ 471526 h 626150"/>
              <a:gd name="connsiteX152" fmla="*/ 347518 w 1689586"/>
              <a:gd name="connsiteY152" fmla="*/ 471526 h 626150"/>
              <a:gd name="connsiteX153" fmla="*/ 347585 w 1689586"/>
              <a:gd name="connsiteY153" fmla="*/ 471526 h 626150"/>
              <a:gd name="connsiteX154" fmla="*/ 347569 w 1689586"/>
              <a:gd name="connsiteY154" fmla="*/ 471530 h 626150"/>
              <a:gd name="connsiteX155" fmla="*/ 193363 w 1689586"/>
              <a:gd name="connsiteY155" fmla="*/ 471526 h 626150"/>
              <a:gd name="connsiteX156" fmla="*/ 216124 w 1689586"/>
              <a:gd name="connsiteY156" fmla="*/ 475689 h 626150"/>
              <a:gd name="connsiteX157" fmla="*/ 231700 w 1689586"/>
              <a:gd name="connsiteY157" fmla="*/ 488244 h 626150"/>
              <a:gd name="connsiteX158" fmla="*/ 237407 w 1689586"/>
              <a:gd name="connsiteY158" fmla="*/ 509729 h 626150"/>
              <a:gd name="connsiteX159" fmla="*/ 237407 w 1689586"/>
              <a:gd name="connsiteY159" fmla="*/ 557667 h 626150"/>
              <a:gd name="connsiteX160" fmla="*/ 237407 w 1689586"/>
              <a:gd name="connsiteY160" fmla="*/ 557734 h 626150"/>
              <a:gd name="connsiteX161" fmla="*/ 245330 w 1689586"/>
              <a:gd name="connsiteY161" fmla="*/ 565657 h 626150"/>
              <a:gd name="connsiteX162" fmla="*/ 252850 w 1689586"/>
              <a:gd name="connsiteY162" fmla="*/ 564582 h 626150"/>
              <a:gd name="connsiteX163" fmla="*/ 251574 w 1689586"/>
              <a:gd name="connsiteY163" fmla="*/ 580495 h 626150"/>
              <a:gd name="connsiteX164" fmla="*/ 239086 w 1689586"/>
              <a:gd name="connsiteY164" fmla="*/ 582845 h 626150"/>
              <a:gd name="connsiteX165" fmla="*/ 226732 w 1689586"/>
              <a:gd name="connsiteY165" fmla="*/ 580360 h 626150"/>
              <a:gd name="connsiteX166" fmla="*/ 218138 w 1689586"/>
              <a:gd name="connsiteY166" fmla="*/ 572841 h 626150"/>
              <a:gd name="connsiteX167" fmla="*/ 215923 w 1689586"/>
              <a:gd name="connsiteY167" fmla="*/ 567537 h 626150"/>
              <a:gd name="connsiteX168" fmla="*/ 211827 w 1689586"/>
              <a:gd name="connsiteY168" fmla="*/ 572438 h 626150"/>
              <a:gd name="connsiteX169" fmla="*/ 197862 w 1689586"/>
              <a:gd name="connsiteY169" fmla="*/ 580629 h 626150"/>
              <a:gd name="connsiteX170" fmla="*/ 181748 w 1689586"/>
              <a:gd name="connsiteY170" fmla="*/ 583315 h 626150"/>
              <a:gd name="connsiteX171" fmla="*/ 163620 w 1689586"/>
              <a:gd name="connsiteY171" fmla="*/ 580092 h 626150"/>
              <a:gd name="connsiteX172" fmla="*/ 150931 w 1689586"/>
              <a:gd name="connsiteY172" fmla="*/ 570289 h 626150"/>
              <a:gd name="connsiteX173" fmla="*/ 146298 w 1689586"/>
              <a:gd name="connsiteY173" fmla="*/ 554041 h 626150"/>
              <a:gd name="connsiteX174" fmla="*/ 154153 w 1689586"/>
              <a:gd name="connsiteY174" fmla="*/ 534302 h 626150"/>
              <a:gd name="connsiteX175" fmla="*/ 176377 w 1689586"/>
              <a:gd name="connsiteY175" fmla="*/ 523761 h 626150"/>
              <a:gd name="connsiteX176" fmla="*/ 214647 w 1689586"/>
              <a:gd name="connsiteY176" fmla="*/ 516241 h 626150"/>
              <a:gd name="connsiteX177" fmla="*/ 214647 w 1689586"/>
              <a:gd name="connsiteY177" fmla="*/ 512146 h 626150"/>
              <a:gd name="connsiteX178" fmla="*/ 208738 w 1689586"/>
              <a:gd name="connsiteY178" fmla="*/ 495495 h 626150"/>
              <a:gd name="connsiteX179" fmla="*/ 192491 w 1689586"/>
              <a:gd name="connsiteY179" fmla="*/ 489587 h 626150"/>
              <a:gd name="connsiteX180" fmla="*/ 175974 w 1689586"/>
              <a:gd name="connsiteY180" fmla="*/ 494085 h 626150"/>
              <a:gd name="connsiteX181" fmla="*/ 165904 w 1689586"/>
              <a:gd name="connsiteY181" fmla="*/ 508722 h 626150"/>
              <a:gd name="connsiteX182" fmla="*/ 146567 w 1689586"/>
              <a:gd name="connsiteY182" fmla="*/ 500531 h 626150"/>
              <a:gd name="connsiteX183" fmla="*/ 162546 w 1689586"/>
              <a:gd name="connsiteY183" fmla="*/ 479449 h 626150"/>
              <a:gd name="connsiteX184" fmla="*/ 193363 w 1689586"/>
              <a:gd name="connsiteY184" fmla="*/ 471526 h 626150"/>
              <a:gd name="connsiteX185" fmla="*/ 1395847 w 1689586"/>
              <a:gd name="connsiteY185" fmla="*/ 471459 h 626150"/>
              <a:gd name="connsiteX186" fmla="*/ 1416392 w 1689586"/>
              <a:gd name="connsiteY186" fmla="*/ 475890 h 626150"/>
              <a:gd name="connsiteX187" fmla="*/ 1430894 w 1689586"/>
              <a:gd name="connsiteY187" fmla="*/ 489117 h 626150"/>
              <a:gd name="connsiteX188" fmla="*/ 1436265 w 1689586"/>
              <a:gd name="connsiteY188" fmla="*/ 511475 h 626150"/>
              <a:gd name="connsiteX189" fmla="*/ 1436265 w 1689586"/>
              <a:gd name="connsiteY189" fmla="*/ 581099 h 626150"/>
              <a:gd name="connsiteX190" fmla="*/ 1413303 w 1689586"/>
              <a:gd name="connsiteY190" fmla="*/ 581099 h 626150"/>
              <a:gd name="connsiteX191" fmla="*/ 1413303 w 1689586"/>
              <a:gd name="connsiteY191" fmla="*/ 518591 h 626150"/>
              <a:gd name="connsiteX192" fmla="*/ 1406724 w 1689586"/>
              <a:gd name="connsiteY192" fmla="*/ 496569 h 626150"/>
              <a:gd name="connsiteX193" fmla="*/ 1390274 w 1689586"/>
              <a:gd name="connsiteY193" fmla="*/ 490460 h 626150"/>
              <a:gd name="connsiteX194" fmla="*/ 1376510 w 1689586"/>
              <a:gd name="connsiteY194" fmla="*/ 493817 h 626150"/>
              <a:gd name="connsiteX195" fmla="*/ 1365432 w 1689586"/>
              <a:gd name="connsiteY195" fmla="*/ 504425 h 626150"/>
              <a:gd name="connsiteX196" fmla="*/ 1361001 w 1689586"/>
              <a:gd name="connsiteY196" fmla="*/ 523963 h 626150"/>
              <a:gd name="connsiteX197" fmla="*/ 1361001 w 1689586"/>
              <a:gd name="connsiteY197" fmla="*/ 581099 h 626150"/>
              <a:gd name="connsiteX198" fmla="*/ 1338039 w 1689586"/>
              <a:gd name="connsiteY198" fmla="*/ 581099 h 626150"/>
              <a:gd name="connsiteX199" fmla="*/ 1338039 w 1689586"/>
              <a:gd name="connsiteY199" fmla="*/ 473675 h 626150"/>
              <a:gd name="connsiteX200" fmla="*/ 1358450 w 1689586"/>
              <a:gd name="connsiteY200" fmla="*/ 473675 h 626150"/>
              <a:gd name="connsiteX201" fmla="*/ 1359457 w 1689586"/>
              <a:gd name="connsiteY201" fmla="*/ 492474 h 626150"/>
              <a:gd name="connsiteX202" fmla="*/ 1365634 w 1689586"/>
              <a:gd name="connsiteY202" fmla="*/ 483209 h 626150"/>
              <a:gd name="connsiteX203" fmla="*/ 1379196 w 1689586"/>
              <a:gd name="connsiteY203" fmla="*/ 474279 h 626150"/>
              <a:gd name="connsiteX204" fmla="*/ 1395847 w 1689586"/>
              <a:gd name="connsiteY204" fmla="*/ 471459 h 626150"/>
              <a:gd name="connsiteX205" fmla="*/ 78285 w 1689586"/>
              <a:gd name="connsiteY205" fmla="*/ 439299 h 626150"/>
              <a:gd name="connsiteX206" fmla="*/ 101516 w 1689586"/>
              <a:gd name="connsiteY206" fmla="*/ 439299 h 626150"/>
              <a:gd name="connsiteX207" fmla="*/ 101516 w 1689586"/>
              <a:gd name="connsiteY207" fmla="*/ 530811 h 626150"/>
              <a:gd name="connsiteX208" fmla="*/ 87886 w 1689586"/>
              <a:gd name="connsiteY208" fmla="*/ 569350 h 626150"/>
              <a:gd name="connsiteX209" fmla="*/ 49952 w 1689586"/>
              <a:gd name="connsiteY209" fmla="*/ 583181 h 626150"/>
              <a:gd name="connsiteX210" fmla="*/ 21619 w 1689586"/>
              <a:gd name="connsiteY210" fmla="*/ 576735 h 626150"/>
              <a:gd name="connsiteX211" fmla="*/ 6378 w 1689586"/>
              <a:gd name="connsiteY211" fmla="*/ 558607 h 626150"/>
              <a:gd name="connsiteX212" fmla="*/ 4901 w 1689586"/>
              <a:gd name="connsiteY212" fmla="*/ 531416 h 626150"/>
              <a:gd name="connsiteX213" fmla="*/ 27057 w 1689586"/>
              <a:gd name="connsiteY213" fmla="*/ 527320 h 626150"/>
              <a:gd name="connsiteX214" fmla="*/ 29877 w 1689586"/>
              <a:gd name="connsiteY214" fmla="*/ 554512 h 626150"/>
              <a:gd name="connsiteX215" fmla="*/ 50086 w 1689586"/>
              <a:gd name="connsiteY215" fmla="*/ 563240 h 626150"/>
              <a:gd name="connsiteX216" fmla="*/ 72310 w 1689586"/>
              <a:gd name="connsiteY216" fmla="*/ 553908 h 626150"/>
              <a:gd name="connsiteX217" fmla="*/ 78419 w 1689586"/>
              <a:gd name="connsiteY217" fmla="*/ 526514 h 626150"/>
              <a:gd name="connsiteX218" fmla="*/ 78285 w 1689586"/>
              <a:gd name="connsiteY218" fmla="*/ 526514 h 626150"/>
              <a:gd name="connsiteX219" fmla="*/ 215721 w 1689586"/>
              <a:gd name="connsiteY219" fmla="*/ 430705 h 626150"/>
              <a:gd name="connsiteX220" fmla="*/ 225927 w 1689586"/>
              <a:gd name="connsiteY220" fmla="*/ 434331 h 626150"/>
              <a:gd name="connsiteX221" fmla="*/ 229686 w 1689586"/>
              <a:gd name="connsiteY221" fmla="*/ 444200 h 626150"/>
              <a:gd name="connsiteX222" fmla="*/ 225927 w 1689586"/>
              <a:gd name="connsiteY222" fmla="*/ 454003 h 626150"/>
              <a:gd name="connsiteX223" fmla="*/ 215721 w 1689586"/>
              <a:gd name="connsiteY223" fmla="*/ 457763 h 626150"/>
              <a:gd name="connsiteX224" fmla="*/ 205517 w 1689586"/>
              <a:gd name="connsiteY224" fmla="*/ 454003 h 626150"/>
              <a:gd name="connsiteX225" fmla="*/ 201756 w 1689586"/>
              <a:gd name="connsiteY225" fmla="*/ 444200 h 626150"/>
              <a:gd name="connsiteX226" fmla="*/ 205517 w 1689586"/>
              <a:gd name="connsiteY226" fmla="*/ 434331 h 626150"/>
              <a:gd name="connsiteX227" fmla="*/ 215721 w 1689586"/>
              <a:gd name="connsiteY227" fmla="*/ 430705 h 626150"/>
              <a:gd name="connsiteX228" fmla="*/ 172281 w 1689586"/>
              <a:gd name="connsiteY228" fmla="*/ 430705 h 626150"/>
              <a:gd name="connsiteX229" fmla="*/ 182487 w 1689586"/>
              <a:gd name="connsiteY229" fmla="*/ 434331 h 626150"/>
              <a:gd name="connsiteX230" fmla="*/ 186246 w 1689586"/>
              <a:gd name="connsiteY230" fmla="*/ 444200 h 626150"/>
              <a:gd name="connsiteX231" fmla="*/ 182487 w 1689586"/>
              <a:gd name="connsiteY231" fmla="*/ 454003 h 626150"/>
              <a:gd name="connsiteX232" fmla="*/ 172281 w 1689586"/>
              <a:gd name="connsiteY232" fmla="*/ 457763 h 626150"/>
              <a:gd name="connsiteX233" fmla="*/ 162210 w 1689586"/>
              <a:gd name="connsiteY233" fmla="*/ 454003 h 626150"/>
              <a:gd name="connsiteX234" fmla="*/ 158316 w 1689586"/>
              <a:gd name="connsiteY234" fmla="*/ 444200 h 626150"/>
              <a:gd name="connsiteX235" fmla="*/ 162210 w 1689586"/>
              <a:gd name="connsiteY235" fmla="*/ 434331 h 626150"/>
              <a:gd name="connsiteX236" fmla="*/ 172281 w 1689586"/>
              <a:gd name="connsiteY236" fmla="*/ 430705 h 626150"/>
              <a:gd name="connsiteX237" fmla="*/ 1642251 w 1689586"/>
              <a:gd name="connsiteY237" fmla="*/ 427012 h 626150"/>
              <a:gd name="connsiteX238" fmla="*/ 1653531 w 1689586"/>
              <a:gd name="connsiteY238" fmla="*/ 430638 h 626150"/>
              <a:gd name="connsiteX239" fmla="*/ 1657492 w 1689586"/>
              <a:gd name="connsiteY239" fmla="*/ 441179 h 626150"/>
              <a:gd name="connsiteX240" fmla="*/ 1653531 w 1689586"/>
              <a:gd name="connsiteY240" fmla="*/ 451787 h 626150"/>
              <a:gd name="connsiteX241" fmla="*/ 1642251 w 1689586"/>
              <a:gd name="connsiteY241" fmla="*/ 455547 h 626150"/>
              <a:gd name="connsiteX242" fmla="*/ 1630770 w 1689586"/>
              <a:gd name="connsiteY242" fmla="*/ 451787 h 626150"/>
              <a:gd name="connsiteX243" fmla="*/ 1626809 w 1689586"/>
              <a:gd name="connsiteY243" fmla="*/ 441179 h 626150"/>
              <a:gd name="connsiteX244" fmla="*/ 1630770 w 1689586"/>
              <a:gd name="connsiteY244" fmla="*/ 430638 h 626150"/>
              <a:gd name="connsiteX245" fmla="*/ 1642251 w 1689586"/>
              <a:gd name="connsiteY245" fmla="*/ 427012 h 626150"/>
              <a:gd name="connsiteX246" fmla="*/ 541419 w 1689586"/>
              <a:gd name="connsiteY246" fmla="*/ 427012 h 626150"/>
              <a:gd name="connsiteX247" fmla="*/ 552699 w 1689586"/>
              <a:gd name="connsiteY247" fmla="*/ 430638 h 626150"/>
              <a:gd name="connsiteX248" fmla="*/ 556660 w 1689586"/>
              <a:gd name="connsiteY248" fmla="*/ 441179 h 626150"/>
              <a:gd name="connsiteX249" fmla="*/ 552699 w 1689586"/>
              <a:gd name="connsiteY249" fmla="*/ 451787 h 626150"/>
              <a:gd name="connsiteX250" fmla="*/ 541419 w 1689586"/>
              <a:gd name="connsiteY250" fmla="*/ 455547 h 626150"/>
              <a:gd name="connsiteX251" fmla="*/ 529938 w 1689586"/>
              <a:gd name="connsiteY251" fmla="*/ 451787 h 626150"/>
              <a:gd name="connsiteX252" fmla="*/ 525977 w 1689586"/>
              <a:gd name="connsiteY252" fmla="*/ 441179 h 626150"/>
              <a:gd name="connsiteX253" fmla="*/ 529938 w 1689586"/>
              <a:gd name="connsiteY253" fmla="*/ 430638 h 626150"/>
              <a:gd name="connsiteX254" fmla="*/ 541419 w 1689586"/>
              <a:gd name="connsiteY254" fmla="*/ 427012 h 626150"/>
              <a:gd name="connsiteX255" fmla="*/ 1488232 w 1689586"/>
              <a:gd name="connsiteY255" fmla="*/ 425333 h 626150"/>
              <a:gd name="connsiteX256" fmla="*/ 1511194 w 1689586"/>
              <a:gd name="connsiteY256" fmla="*/ 425333 h 626150"/>
              <a:gd name="connsiteX257" fmla="*/ 1511194 w 1689586"/>
              <a:gd name="connsiteY257" fmla="*/ 526245 h 626150"/>
              <a:gd name="connsiteX258" fmla="*/ 1562355 w 1689586"/>
              <a:gd name="connsiteY258" fmla="*/ 473674 h 626150"/>
              <a:gd name="connsiteX259" fmla="*/ 1589614 w 1689586"/>
              <a:gd name="connsiteY259" fmla="*/ 473674 h 626150"/>
              <a:gd name="connsiteX260" fmla="*/ 1548524 w 1689586"/>
              <a:gd name="connsiteY260" fmla="*/ 515704 h 626150"/>
              <a:gd name="connsiteX261" fmla="*/ 1592232 w 1689586"/>
              <a:gd name="connsiteY261" fmla="*/ 581099 h 626150"/>
              <a:gd name="connsiteX262" fmla="*/ 1565578 w 1689586"/>
              <a:gd name="connsiteY262" fmla="*/ 581099 h 626150"/>
              <a:gd name="connsiteX263" fmla="*/ 1532410 w 1689586"/>
              <a:gd name="connsiteY263" fmla="*/ 530609 h 626150"/>
              <a:gd name="connsiteX264" fmla="*/ 1511194 w 1689586"/>
              <a:gd name="connsiteY264" fmla="*/ 552631 h 626150"/>
              <a:gd name="connsiteX265" fmla="*/ 1511194 w 1689586"/>
              <a:gd name="connsiteY265" fmla="*/ 581099 h 626150"/>
              <a:gd name="connsiteX266" fmla="*/ 1488232 w 1689586"/>
              <a:gd name="connsiteY266" fmla="*/ 581099 h 626150"/>
              <a:gd name="connsiteX267" fmla="*/ 605874 w 1689586"/>
              <a:gd name="connsiteY267" fmla="*/ 425333 h 626150"/>
              <a:gd name="connsiteX268" fmla="*/ 628836 w 1689586"/>
              <a:gd name="connsiteY268" fmla="*/ 425333 h 626150"/>
              <a:gd name="connsiteX269" fmla="*/ 628836 w 1689586"/>
              <a:gd name="connsiteY269" fmla="*/ 526245 h 626150"/>
              <a:gd name="connsiteX270" fmla="*/ 679997 w 1689586"/>
              <a:gd name="connsiteY270" fmla="*/ 473674 h 626150"/>
              <a:gd name="connsiteX271" fmla="*/ 707256 w 1689586"/>
              <a:gd name="connsiteY271" fmla="*/ 473674 h 626150"/>
              <a:gd name="connsiteX272" fmla="*/ 666099 w 1689586"/>
              <a:gd name="connsiteY272" fmla="*/ 515704 h 626150"/>
              <a:gd name="connsiteX273" fmla="*/ 709807 w 1689586"/>
              <a:gd name="connsiteY273" fmla="*/ 581099 h 626150"/>
              <a:gd name="connsiteX274" fmla="*/ 683220 w 1689586"/>
              <a:gd name="connsiteY274" fmla="*/ 581099 h 626150"/>
              <a:gd name="connsiteX275" fmla="*/ 650052 w 1689586"/>
              <a:gd name="connsiteY275" fmla="*/ 530609 h 626150"/>
              <a:gd name="connsiteX276" fmla="*/ 628836 w 1689586"/>
              <a:gd name="connsiteY276" fmla="*/ 552631 h 626150"/>
              <a:gd name="connsiteX277" fmla="*/ 628836 w 1689586"/>
              <a:gd name="connsiteY277" fmla="*/ 581099 h 626150"/>
              <a:gd name="connsiteX278" fmla="*/ 605874 w 1689586"/>
              <a:gd name="connsiteY278" fmla="*/ 581099 h 626150"/>
              <a:gd name="connsiteX279" fmla="*/ 451317 w 1689586"/>
              <a:gd name="connsiteY279" fmla="*/ 85402 h 626150"/>
              <a:gd name="connsiteX280" fmla="*/ 424259 w 1689586"/>
              <a:gd name="connsiteY280" fmla="*/ 93929 h 626150"/>
              <a:gd name="connsiteX281" fmla="*/ 408615 w 1689586"/>
              <a:gd name="connsiteY281" fmla="*/ 120047 h 626150"/>
              <a:gd name="connsiteX282" fmla="*/ 403513 w 1689586"/>
              <a:gd name="connsiteY282" fmla="*/ 165904 h 626150"/>
              <a:gd name="connsiteX283" fmla="*/ 408615 w 1689586"/>
              <a:gd name="connsiteY283" fmla="*/ 211492 h 626150"/>
              <a:gd name="connsiteX284" fmla="*/ 424259 w 1689586"/>
              <a:gd name="connsiteY284" fmla="*/ 237811 h 626150"/>
              <a:gd name="connsiteX285" fmla="*/ 451317 w 1689586"/>
              <a:gd name="connsiteY285" fmla="*/ 246338 h 626150"/>
              <a:gd name="connsiteX286" fmla="*/ 478374 w 1689586"/>
              <a:gd name="connsiteY286" fmla="*/ 237811 h 626150"/>
              <a:gd name="connsiteX287" fmla="*/ 493749 w 1689586"/>
              <a:gd name="connsiteY287" fmla="*/ 211492 h 626150"/>
              <a:gd name="connsiteX288" fmla="*/ 498650 w 1689586"/>
              <a:gd name="connsiteY288" fmla="*/ 165904 h 626150"/>
              <a:gd name="connsiteX289" fmla="*/ 493749 w 1689586"/>
              <a:gd name="connsiteY289" fmla="*/ 120047 h 626150"/>
              <a:gd name="connsiteX290" fmla="*/ 478374 w 1689586"/>
              <a:gd name="connsiteY290" fmla="*/ 93929 h 626150"/>
              <a:gd name="connsiteX291" fmla="*/ 451317 w 1689586"/>
              <a:gd name="connsiteY291" fmla="*/ 85402 h 626150"/>
              <a:gd name="connsiteX292" fmla="*/ 1515894 w 1689586"/>
              <a:gd name="connsiteY292" fmla="*/ 82918 h 626150"/>
              <a:gd name="connsiteX293" fmla="*/ 1489038 w 1689586"/>
              <a:gd name="connsiteY293" fmla="*/ 194640 h 626150"/>
              <a:gd name="connsiteX294" fmla="*/ 1542213 w 1689586"/>
              <a:gd name="connsiteY294" fmla="*/ 194640 h 626150"/>
              <a:gd name="connsiteX295" fmla="*/ 1448082 w 1689586"/>
              <a:gd name="connsiteY295" fmla="*/ 4901 h 626150"/>
              <a:gd name="connsiteX296" fmla="*/ 1584713 w 1689586"/>
              <a:gd name="connsiteY296" fmla="*/ 4901 h 626150"/>
              <a:gd name="connsiteX297" fmla="*/ 1689586 w 1689586"/>
              <a:gd name="connsiteY297" fmla="*/ 326906 h 626150"/>
              <a:gd name="connsiteX298" fmla="*/ 1573433 w 1689586"/>
              <a:gd name="connsiteY298" fmla="*/ 326906 h 626150"/>
              <a:gd name="connsiteX299" fmla="*/ 1558797 w 1689586"/>
              <a:gd name="connsiteY299" fmla="*/ 265405 h 626150"/>
              <a:gd name="connsiteX300" fmla="*/ 1471984 w 1689586"/>
              <a:gd name="connsiteY300" fmla="*/ 265405 h 626150"/>
              <a:gd name="connsiteX301" fmla="*/ 1456878 w 1689586"/>
              <a:gd name="connsiteY301" fmla="*/ 326906 h 626150"/>
              <a:gd name="connsiteX302" fmla="*/ 1343679 w 1689586"/>
              <a:gd name="connsiteY302" fmla="*/ 326906 h 626150"/>
              <a:gd name="connsiteX303" fmla="*/ 1205638 w 1689586"/>
              <a:gd name="connsiteY303" fmla="*/ 4901 h 626150"/>
              <a:gd name="connsiteX304" fmla="*/ 1319307 w 1689586"/>
              <a:gd name="connsiteY304" fmla="*/ 4901 h 626150"/>
              <a:gd name="connsiteX305" fmla="*/ 1319307 w 1689586"/>
              <a:gd name="connsiteY305" fmla="*/ 194237 h 626150"/>
              <a:gd name="connsiteX306" fmla="*/ 1280298 w 1689586"/>
              <a:gd name="connsiteY306" fmla="*/ 295686 h 626150"/>
              <a:gd name="connsiteX307" fmla="*/ 1167570 w 1689586"/>
              <a:gd name="connsiteY307" fmla="*/ 331807 h 626150"/>
              <a:gd name="connsiteX308" fmla="*/ 1080959 w 1689586"/>
              <a:gd name="connsiteY308" fmla="*/ 312807 h 626150"/>
              <a:gd name="connsiteX309" fmla="*/ 1036579 w 1689586"/>
              <a:gd name="connsiteY309" fmla="*/ 260571 h 626150"/>
              <a:gd name="connsiteX310" fmla="*/ 1030939 w 1689586"/>
              <a:gd name="connsiteY310" fmla="*/ 185441 h 626150"/>
              <a:gd name="connsiteX311" fmla="*/ 1143668 w 1689586"/>
              <a:gd name="connsiteY311" fmla="*/ 166441 h 626150"/>
              <a:gd name="connsiteX312" fmla="*/ 1145346 w 1689586"/>
              <a:gd name="connsiteY312" fmla="*/ 229351 h 626150"/>
              <a:gd name="connsiteX313" fmla="*/ 1173411 w 1689586"/>
              <a:gd name="connsiteY313" fmla="*/ 246405 h 626150"/>
              <a:gd name="connsiteX314" fmla="*/ 1197783 w 1689586"/>
              <a:gd name="connsiteY314" fmla="*/ 232238 h 626150"/>
              <a:gd name="connsiteX315" fmla="*/ 1205571 w 1689586"/>
              <a:gd name="connsiteY315" fmla="*/ 185911 h 626150"/>
              <a:gd name="connsiteX316" fmla="*/ 1205638 w 1689586"/>
              <a:gd name="connsiteY316" fmla="*/ 185911 h 626150"/>
              <a:gd name="connsiteX317" fmla="*/ 665494 w 1689586"/>
              <a:gd name="connsiteY317" fmla="*/ 4901 h 626150"/>
              <a:gd name="connsiteX318" fmla="*/ 779163 w 1689586"/>
              <a:gd name="connsiteY318" fmla="*/ 4901 h 626150"/>
              <a:gd name="connsiteX319" fmla="*/ 779163 w 1689586"/>
              <a:gd name="connsiteY319" fmla="*/ 123471 h 626150"/>
              <a:gd name="connsiteX320" fmla="*/ 867452 w 1689586"/>
              <a:gd name="connsiteY320" fmla="*/ 123471 h 626150"/>
              <a:gd name="connsiteX321" fmla="*/ 867452 w 1689586"/>
              <a:gd name="connsiteY321" fmla="*/ 4901 h 626150"/>
              <a:gd name="connsiteX322" fmla="*/ 981188 w 1689586"/>
              <a:gd name="connsiteY322" fmla="*/ 4901 h 626150"/>
              <a:gd name="connsiteX323" fmla="*/ 981188 w 1689586"/>
              <a:gd name="connsiteY323" fmla="*/ 326906 h 626150"/>
              <a:gd name="connsiteX324" fmla="*/ 867452 w 1689586"/>
              <a:gd name="connsiteY324" fmla="*/ 326906 h 626150"/>
              <a:gd name="connsiteX325" fmla="*/ 867452 w 1689586"/>
              <a:gd name="connsiteY325" fmla="*/ 206859 h 626150"/>
              <a:gd name="connsiteX326" fmla="*/ 779163 w 1689586"/>
              <a:gd name="connsiteY326" fmla="*/ 206859 h 626150"/>
              <a:gd name="connsiteX327" fmla="*/ 779163 w 1689586"/>
              <a:gd name="connsiteY327" fmla="*/ 326906 h 626150"/>
              <a:gd name="connsiteX328" fmla="*/ 665494 w 1689586"/>
              <a:gd name="connsiteY328" fmla="*/ 326906 h 626150"/>
              <a:gd name="connsiteX329" fmla="*/ 0 w 1689586"/>
              <a:gd name="connsiteY329" fmla="*/ 4901 h 626150"/>
              <a:gd name="connsiteX330" fmla="*/ 113669 w 1689586"/>
              <a:gd name="connsiteY330" fmla="*/ 4901 h 626150"/>
              <a:gd name="connsiteX331" fmla="*/ 113669 w 1689586"/>
              <a:gd name="connsiteY331" fmla="*/ 243451 h 626150"/>
              <a:gd name="connsiteX332" fmla="*/ 259564 w 1689586"/>
              <a:gd name="connsiteY332" fmla="*/ 243451 h 626150"/>
              <a:gd name="connsiteX333" fmla="*/ 259564 w 1689586"/>
              <a:gd name="connsiteY333" fmla="*/ 326906 h 626150"/>
              <a:gd name="connsiteX334" fmla="*/ 0 w 1689586"/>
              <a:gd name="connsiteY334" fmla="*/ 326906 h 626150"/>
              <a:gd name="connsiteX335" fmla="*/ 451317 w 1689586"/>
              <a:gd name="connsiteY335" fmla="*/ 0 h 626150"/>
              <a:gd name="connsiteX336" fmla="*/ 539136 w 1689586"/>
              <a:gd name="connsiteY336" fmla="*/ 19538 h 626150"/>
              <a:gd name="connsiteX337" fmla="*/ 595265 w 1689586"/>
              <a:gd name="connsiteY337" fmla="*/ 76137 h 626150"/>
              <a:gd name="connsiteX338" fmla="*/ 614803 w 1689586"/>
              <a:gd name="connsiteY338" fmla="*/ 165904 h 626150"/>
              <a:gd name="connsiteX339" fmla="*/ 595265 w 1689586"/>
              <a:gd name="connsiteY339" fmla="*/ 255670 h 626150"/>
              <a:gd name="connsiteX340" fmla="*/ 539136 w 1689586"/>
              <a:gd name="connsiteY340" fmla="*/ 312270 h 626150"/>
              <a:gd name="connsiteX341" fmla="*/ 451317 w 1689586"/>
              <a:gd name="connsiteY341" fmla="*/ 331807 h 626150"/>
              <a:gd name="connsiteX342" fmla="*/ 363766 w 1689586"/>
              <a:gd name="connsiteY342" fmla="*/ 312270 h 626150"/>
              <a:gd name="connsiteX343" fmla="*/ 307166 w 1689586"/>
              <a:gd name="connsiteY343" fmla="*/ 255670 h 626150"/>
              <a:gd name="connsiteX344" fmla="*/ 287427 w 1689586"/>
              <a:gd name="connsiteY344" fmla="*/ 165904 h 626150"/>
              <a:gd name="connsiteX345" fmla="*/ 307166 w 1689586"/>
              <a:gd name="connsiteY345" fmla="*/ 76137 h 626150"/>
              <a:gd name="connsiteX346" fmla="*/ 363766 w 1689586"/>
              <a:gd name="connsiteY346" fmla="*/ 19538 h 626150"/>
              <a:gd name="connsiteX347" fmla="*/ 451317 w 1689586"/>
              <a:gd name="connsiteY347" fmla="*/ 0 h 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689586" h="626150">
                <a:moveTo>
                  <a:pt x="808705" y="532221"/>
                </a:moveTo>
                <a:lnTo>
                  <a:pt x="781647" y="537793"/>
                </a:lnTo>
                <a:cubicBezTo>
                  <a:pt x="775605" y="538935"/>
                  <a:pt x="771106" y="540613"/>
                  <a:pt x="768085" y="542762"/>
                </a:cubicBezTo>
                <a:cubicBezTo>
                  <a:pt x="765064" y="544910"/>
                  <a:pt x="763587" y="548267"/>
                  <a:pt x="763587" y="552229"/>
                </a:cubicBezTo>
                <a:cubicBezTo>
                  <a:pt x="763587" y="556190"/>
                  <a:pt x="765131" y="559413"/>
                  <a:pt x="768219" y="561763"/>
                </a:cubicBezTo>
                <a:cubicBezTo>
                  <a:pt x="771308" y="564112"/>
                  <a:pt x="775403" y="565321"/>
                  <a:pt x="780573" y="565321"/>
                </a:cubicBezTo>
                <a:cubicBezTo>
                  <a:pt x="784132" y="565321"/>
                  <a:pt x="787623" y="564918"/>
                  <a:pt x="790980" y="564045"/>
                </a:cubicBezTo>
                <a:cubicBezTo>
                  <a:pt x="794337" y="563240"/>
                  <a:pt x="797358" y="561830"/>
                  <a:pt x="800111" y="559883"/>
                </a:cubicBezTo>
                <a:cubicBezTo>
                  <a:pt x="802797" y="557936"/>
                  <a:pt x="804945" y="555451"/>
                  <a:pt x="806422" y="552363"/>
                </a:cubicBezTo>
                <a:lnTo>
                  <a:pt x="806422" y="552296"/>
                </a:lnTo>
                <a:cubicBezTo>
                  <a:pt x="807966" y="549207"/>
                  <a:pt x="808705" y="545515"/>
                  <a:pt x="808705" y="541218"/>
                </a:cubicBezTo>
                <a:close/>
                <a:moveTo>
                  <a:pt x="214647" y="532221"/>
                </a:moveTo>
                <a:lnTo>
                  <a:pt x="187589" y="537793"/>
                </a:lnTo>
                <a:cubicBezTo>
                  <a:pt x="181547" y="538935"/>
                  <a:pt x="177048" y="540613"/>
                  <a:pt x="174027" y="542762"/>
                </a:cubicBezTo>
                <a:cubicBezTo>
                  <a:pt x="171006" y="544910"/>
                  <a:pt x="169529" y="548267"/>
                  <a:pt x="169529" y="552229"/>
                </a:cubicBezTo>
                <a:cubicBezTo>
                  <a:pt x="169529" y="556190"/>
                  <a:pt x="171073" y="559413"/>
                  <a:pt x="174161" y="561763"/>
                </a:cubicBezTo>
                <a:cubicBezTo>
                  <a:pt x="177250" y="564112"/>
                  <a:pt x="181346" y="565321"/>
                  <a:pt x="186515" y="565321"/>
                </a:cubicBezTo>
                <a:cubicBezTo>
                  <a:pt x="190073" y="565321"/>
                  <a:pt x="193565" y="564918"/>
                  <a:pt x="196923" y="564045"/>
                </a:cubicBezTo>
                <a:cubicBezTo>
                  <a:pt x="200279" y="563240"/>
                  <a:pt x="203300" y="561830"/>
                  <a:pt x="206053" y="559883"/>
                </a:cubicBezTo>
                <a:cubicBezTo>
                  <a:pt x="208738" y="557936"/>
                  <a:pt x="210887" y="555451"/>
                  <a:pt x="212364" y="552363"/>
                </a:cubicBezTo>
                <a:lnTo>
                  <a:pt x="212364" y="552296"/>
                </a:lnTo>
                <a:cubicBezTo>
                  <a:pt x="213908" y="549207"/>
                  <a:pt x="214647" y="545515"/>
                  <a:pt x="214647" y="541218"/>
                </a:cubicBezTo>
                <a:close/>
                <a:moveTo>
                  <a:pt x="1089217" y="489990"/>
                </a:moveTo>
                <a:cubicBezTo>
                  <a:pt x="1083241" y="489990"/>
                  <a:pt x="1077937" y="491534"/>
                  <a:pt x="1073439" y="494622"/>
                </a:cubicBezTo>
                <a:cubicBezTo>
                  <a:pt x="1068940" y="497711"/>
                  <a:pt x="1065382" y="502008"/>
                  <a:pt x="1062898" y="507513"/>
                </a:cubicBezTo>
                <a:cubicBezTo>
                  <a:pt x="1060414" y="513019"/>
                  <a:pt x="1059138" y="519800"/>
                  <a:pt x="1059138" y="527387"/>
                </a:cubicBezTo>
                <a:cubicBezTo>
                  <a:pt x="1059138" y="534974"/>
                  <a:pt x="1060346" y="541553"/>
                  <a:pt x="1062763" y="547126"/>
                </a:cubicBezTo>
                <a:cubicBezTo>
                  <a:pt x="1065248" y="552699"/>
                  <a:pt x="1068672" y="556996"/>
                  <a:pt x="1073103" y="560017"/>
                </a:cubicBezTo>
                <a:cubicBezTo>
                  <a:pt x="1077534" y="563038"/>
                  <a:pt x="1082771" y="564515"/>
                  <a:pt x="1088814" y="564515"/>
                </a:cubicBezTo>
                <a:cubicBezTo>
                  <a:pt x="1098146" y="564515"/>
                  <a:pt x="1105398" y="561225"/>
                  <a:pt x="1110634" y="554646"/>
                </a:cubicBezTo>
                <a:lnTo>
                  <a:pt x="1110567" y="554646"/>
                </a:lnTo>
                <a:cubicBezTo>
                  <a:pt x="1115804" y="548066"/>
                  <a:pt x="1118423" y="539002"/>
                  <a:pt x="1118423" y="527387"/>
                </a:cubicBezTo>
                <a:cubicBezTo>
                  <a:pt x="1118423" y="515771"/>
                  <a:pt x="1115871" y="506640"/>
                  <a:pt x="1110702" y="499993"/>
                </a:cubicBezTo>
                <a:cubicBezTo>
                  <a:pt x="1105532" y="493347"/>
                  <a:pt x="1098348" y="489990"/>
                  <a:pt x="1089217" y="489990"/>
                </a:cubicBezTo>
                <a:close/>
                <a:moveTo>
                  <a:pt x="1630636" y="473674"/>
                </a:moveTo>
                <a:lnTo>
                  <a:pt x="1653598" y="473674"/>
                </a:lnTo>
                <a:lnTo>
                  <a:pt x="1653598" y="581099"/>
                </a:lnTo>
                <a:lnTo>
                  <a:pt x="1630636" y="581099"/>
                </a:lnTo>
                <a:close/>
                <a:moveTo>
                  <a:pt x="529804" y="473674"/>
                </a:moveTo>
                <a:lnTo>
                  <a:pt x="552766" y="473674"/>
                </a:lnTo>
                <a:lnTo>
                  <a:pt x="552766" y="581099"/>
                </a:lnTo>
                <a:lnTo>
                  <a:pt x="529804" y="581099"/>
                </a:lnTo>
                <a:close/>
                <a:moveTo>
                  <a:pt x="382162" y="473674"/>
                </a:moveTo>
                <a:lnTo>
                  <a:pt x="407340" y="473674"/>
                </a:lnTo>
                <a:lnTo>
                  <a:pt x="437821" y="561091"/>
                </a:lnTo>
                <a:lnTo>
                  <a:pt x="468974" y="473674"/>
                </a:lnTo>
                <a:lnTo>
                  <a:pt x="493078" y="473674"/>
                </a:lnTo>
                <a:lnTo>
                  <a:pt x="450309" y="581099"/>
                </a:lnTo>
                <a:lnTo>
                  <a:pt x="425132" y="581099"/>
                </a:lnTo>
                <a:close/>
                <a:moveTo>
                  <a:pt x="1187242" y="473607"/>
                </a:moveTo>
                <a:lnTo>
                  <a:pt x="1210204" y="473607"/>
                </a:lnTo>
                <a:lnTo>
                  <a:pt x="1210204" y="538733"/>
                </a:lnTo>
                <a:cubicBezTo>
                  <a:pt x="1210204" y="548468"/>
                  <a:pt x="1212285" y="555183"/>
                  <a:pt x="1216448" y="558808"/>
                </a:cubicBezTo>
                <a:cubicBezTo>
                  <a:pt x="1220611" y="562501"/>
                  <a:pt x="1226385" y="564314"/>
                  <a:pt x="1233837" y="564314"/>
                </a:cubicBezTo>
                <a:cubicBezTo>
                  <a:pt x="1237396" y="564314"/>
                  <a:pt x="1240887" y="563709"/>
                  <a:pt x="1244244" y="562501"/>
                </a:cubicBezTo>
                <a:cubicBezTo>
                  <a:pt x="1247601" y="561292"/>
                  <a:pt x="1250622" y="559412"/>
                  <a:pt x="1253375" y="556727"/>
                </a:cubicBezTo>
                <a:cubicBezTo>
                  <a:pt x="1256061" y="554041"/>
                  <a:pt x="1258209" y="550684"/>
                  <a:pt x="1259686" y="546521"/>
                </a:cubicBezTo>
                <a:cubicBezTo>
                  <a:pt x="1261231" y="542359"/>
                  <a:pt x="1261969" y="537457"/>
                  <a:pt x="1261969" y="531885"/>
                </a:cubicBezTo>
                <a:lnTo>
                  <a:pt x="1262103" y="531885"/>
                </a:lnTo>
                <a:lnTo>
                  <a:pt x="1262103" y="473674"/>
                </a:lnTo>
                <a:lnTo>
                  <a:pt x="1285065" y="473674"/>
                </a:lnTo>
                <a:lnTo>
                  <a:pt x="1285065" y="581099"/>
                </a:lnTo>
                <a:lnTo>
                  <a:pt x="1264856" y="581099"/>
                </a:lnTo>
                <a:lnTo>
                  <a:pt x="1263782" y="563709"/>
                </a:lnTo>
                <a:cubicBezTo>
                  <a:pt x="1260022" y="570490"/>
                  <a:pt x="1255054" y="575392"/>
                  <a:pt x="1248743" y="578547"/>
                </a:cubicBezTo>
                <a:cubicBezTo>
                  <a:pt x="1242431" y="581636"/>
                  <a:pt x="1234979" y="583247"/>
                  <a:pt x="1226385" y="583247"/>
                </a:cubicBezTo>
                <a:cubicBezTo>
                  <a:pt x="1219335" y="583247"/>
                  <a:pt x="1212890" y="581904"/>
                  <a:pt x="1206914" y="579353"/>
                </a:cubicBezTo>
                <a:cubicBezTo>
                  <a:pt x="1200939" y="576735"/>
                  <a:pt x="1196172" y="572572"/>
                  <a:pt x="1192613" y="566865"/>
                </a:cubicBezTo>
                <a:cubicBezTo>
                  <a:pt x="1189055" y="561091"/>
                  <a:pt x="1187242" y="553638"/>
                  <a:pt x="1187242" y="544507"/>
                </a:cubicBezTo>
                <a:close/>
                <a:moveTo>
                  <a:pt x="885379" y="473607"/>
                </a:moveTo>
                <a:lnTo>
                  <a:pt x="908341" y="473607"/>
                </a:lnTo>
                <a:lnTo>
                  <a:pt x="908341" y="538733"/>
                </a:lnTo>
                <a:cubicBezTo>
                  <a:pt x="908341" y="548468"/>
                  <a:pt x="910422" y="555115"/>
                  <a:pt x="914585" y="558808"/>
                </a:cubicBezTo>
                <a:cubicBezTo>
                  <a:pt x="918748" y="562501"/>
                  <a:pt x="924522" y="564314"/>
                  <a:pt x="931974" y="564314"/>
                </a:cubicBezTo>
                <a:cubicBezTo>
                  <a:pt x="935533" y="564314"/>
                  <a:pt x="939024" y="563709"/>
                  <a:pt x="942381" y="562501"/>
                </a:cubicBezTo>
                <a:cubicBezTo>
                  <a:pt x="945738" y="561292"/>
                  <a:pt x="948759" y="559412"/>
                  <a:pt x="951512" y="556727"/>
                </a:cubicBezTo>
                <a:cubicBezTo>
                  <a:pt x="954198" y="554041"/>
                  <a:pt x="956346" y="550684"/>
                  <a:pt x="957823" y="546521"/>
                </a:cubicBezTo>
                <a:cubicBezTo>
                  <a:pt x="959368" y="542359"/>
                  <a:pt x="960106" y="537457"/>
                  <a:pt x="960106" y="531885"/>
                </a:cubicBezTo>
                <a:lnTo>
                  <a:pt x="960241" y="531885"/>
                </a:lnTo>
                <a:lnTo>
                  <a:pt x="960241" y="473674"/>
                </a:lnTo>
                <a:lnTo>
                  <a:pt x="983202" y="473674"/>
                </a:lnTo>
                <a:lnTo>
                  <a:pt x="983202" y="581099"/>
                </a:lnTo>
                <a:lnTo>
                  <a:pt x="962993" y="581099"/>
                </a:lnTo>
                <a:lnTo>
                  <a:pt x="961919" y="563709"/>
                </a:lnTo>
                <a:cubicBezTo>
                  <a:pt x="958159" y="570490"/>
                  <a:pt x="953191" y="575392"/>
                  <a:pt x="946880" y="578547"/>
                </a:cubicBezTo>
                <a:cubicBezTo>
                  <a:pt x="940568" y="581636"/>
                  <a:pt x="933116" y="583247"/>
                  <a:pt x="924522" y="583247"/>
                </a:cubicBezTo>
                <a:cubicBezTo>
                  <a:pt x="917472" y="583247"/>
                  <a:pt x="911027" y="581904"/>
                  <a:pt x="905051" y="579353"/>
                </a:cubicBezTo>
                <a:cubicBezTo>
                  <a:pt x="899076" y="576735"/>
                  <a:pt x="894309" y="572572"/>
                  <a:pt x="890750" y="566865"/>
                </a:cubicBezTo>
                <a:cubicBezTo>
                  <a:pt x="887192" y="561091"/>
                  <a:pt x="885379" y="553638"/>
                  <a:pt x="885379" y="544507"/>
                </a:cubicBezTo>
                <a:close/>
                <a:moveTo>
                  <a:pt x="347569" y="471530"/>
                </a:moveTo>
                <a:lnTo>
                  <a:pt x="353963" y="472063"/>
                </a:lnTo>
                <a:cubicBezTo>
                  <a:pt x="356112" y="472399"/>
                  <a:pt x="357924" y="472936"/>
                  <a:pt x="359334" y="473674"/>
                </a:cubicBezTo>
                <a:lnTo>
                  <a:pt x="356112" y="493884"/>
                </a:lnTo>
                <a:cubicBezTo>
                  <a:pt x="354567" y="493279"/>
                  <a:pt x="352822" y="492809"/>
                  <a:pt x="350875" y="492474"/>
                </a:cubicBezTo>
                <a:cubicBezTo>
                  <a:pt x="348928" y="492138"/>
                  <a:pt x="346309" y="491937"/>
                  <a:pt x="343019" y="491937"/>
                </a:cubicBezTo>
                <a:cubicBezTo>
                  <a:pt x="338588" y="491937"/>
                  <a:pt x="334224" y="493145"/>
                  <a:pt x="329927" y="495495"/>
                </a:cubicBezTo>
                <a:cubicBezTo>
                  <a:pt x="325630" y="497845"/>
                  <a:pt x="322139" y="501403"/>
                  <a:pt x="319319" y="506103"/>
                </a:cubicBezTo>
                <a:cubicBezTo>
                  <a:pt x="316566" y="510870"/>
                  <a:pt x="315157" y="516846"/>
                  <a:pt x="315157" y="524164"/>
                </a:cubicBezTo>
                <a:lnTo>
                  <a:pt x="315157" y="581099"/>
                </a:lnTo>
                <a:lnTo>
                  <a:pt x="292194" y="581099"/>
                </a:lnTo>
                <a:lnTo>
                  <a:pt x="292194" y="473674"/>
                </a:lnTo>
                <a:lnTo>
                  <a:pt x="311732" y="473674"/>
                </a:lnTo>
                <a:lnTo>
                  <a:pt x="313880" y="493011"/>
                </a:lnTo>
                <a:cubicBezTo>
                  <a:pt x="316700" y="486028"/>
                  <a:pt x="320997" y="480657"/>
                  <a:pt x="326637" y="477032"/>
                </a:cubicBezTo>
                <a:close/>
                <a:moveTo>
                  <a:pt x="1094454" y="471526"/>
                </a:moveTo>
                <a:cubicBezTo>
                  <a:pt x="1103182" y="471526"/>
                  <a:pt x="1111105" y="473742"/>
                  <a:pt x="1118288" y="478173"/>
                </a:cubicBezTo>
                <a:lnTo>
                  <a:pt x="1118221" y="478173"/>
                </a:lnTo>
                <a:cubicBezTo>
                  <a:pt x="1125405" y="482604"/>
                  <a:pt x="1131045" y="488915"/>
                  <a:pt x="1135208" y="497174"/>
                </a:cubicBezTo>
                <a:cubicBezTo>
                  <a:pt x="1139371" y="505365"/>
                  <a:pt x="1141452" y="515369"/>
                  <a:pt x="1141452" y="527118"/>
                </a:cubicBezTo>
                <a:cubicBezTo>
                  <a:pt x="1141452" y="538868"/>
                  <a:pt x="1139371" y="548939"/>
                  <a:pt x="1135141" y="557331"/>
                </a:cubicBezTo>
                <a:cubicBezTo>
                  <a:pt x="1130911" y="565657"/>
                  <a:pt x="1125204" y="572102"/>
                  <a:pt x="1117953" y="576533"/>
                </a:cubicBezTo>
                <a:cubicBezTo>
                  <a:pt x="1110702" y="580965"/>
                  <a:pt x="1102980" y="583180"/>
                  <a:pt x="1093782" y="583180"/>
                </a:cubicBezTo>
                <a:cubicBezTo>
                  <a:pt x="1084584" y="583180"/>
                  <a:pt x="1076796" y="580830"/>
                  <a:pt x="1070350" y="575996"/>
                </a:cubicBezTo>
                <a:cubicBezTo>
                  <a:pt x="1065650" y="572438"/>
                  <a:pt x="1061958" y="568208"/>
                  <a:pt x="1059205" y="563240"/>
                </a:cubicBezTo>
                <a:lnTo>
                  <a:pt x="1059205" y="626150"/>
                </a:lnTo>
                <a:lnTo>
                  <a:pt x="1036243" y="626150"/>
                </a:lnTo>
                <a:lnTo>
                  <a:pt x="1036243" y="473607"/>
                </a:lnTo>
                <a:lnTo>
                  <a:pt x="1056654" y="473607"/>
                </a:lnTo>
                <a:lnTo>
                  <a:pt x="1057795" y="494085"/>
                </a:lnTo>
                <a:cubicBezTo>
                  <a:pt x="1059339" y="490930"/>
                  <a:pt x="1061085" y="487908"/>
                  <a:pt x="1063301" y="485223"/>
                </a:cubicBezTo>
                <a:cubicBezTo>
                  <a:pt x="1066859" y="480926"/>
                  <a:pt x="1071357" y="477569"/>
                  <a:pt x="1076729" y="475152"/>
                </a:cubicBezTo>
                <a:cubicBezTo>
                  <a:pt x="1082100" y="472735"/>
                  <a:pt x="1088008" y="471526"/>
                  <a:pt x="1094454" y="471526"/>
                </a:cubicBezTo>
                <a:close/>
                <a:moveTo>
                  <a:pt x="787421" y="471526"/>
                </a:moveTo>
                <a:cubicBezTo>
                  <a:pt x="796015" y="471526"/>
                  <a:pt x="803602" y="472869"/>
                  <a:pt x="810182" y="475689"/>
                </a:cubicBezTo>
                <a:cubicBezTo>
                  <a:pt x="816762" y="478441"/>
                  <a:pt x="821931" y="482671"/>
                  <a:pt x="825758" y="488244"/>
                </a:cubicBezTo>
                <a:cubicBezTo>
                  <a:pt x="829585" y="493817"/>
                  <a:pt x="831465" y="501001"/>
                  <a:pt x="831465" y="509729"/>
                </a:cubicBezTo>
                <a:lnTo>
                  <a:pt x="831465" y="557667"/>
                </a:lnTo>
                <a:lnTo>
                  <a:pt x="831465" y="557734"/>
                </a:lnTo>
                <a:cubicBezTo>
                  <a:pt x="831465" y="562971"/>
                  <a:pt x="834084" y="565657"/>
                  <a:pt x="839388" y="565657"/>
                </a:cubicBezTo>
                <a:cubicBezTo>
                  <a:pt x="841939" y="565657"/>
                  <a:pt x="844491" y="565321"/>
                  <a:pt x="846908" y="564582"/>
                </a:cubicBezTo>
                <a:lnTo>
                  <a:pt x="845632" y="580495"/>
                </a:lnTo>
                <a:cubicBezTo>
                  <a:pt x="842275" y="582039"/>
                  <a:pt x="838179" y="582845"/>
                  <a:pt x="833144" y="582845"/>
                </a:cubicBezTo>
                <a:cubicBezTo>
                  <a:pt x="828578" y="582845"/>
                  <a:pt x="824416" y="581972"/>
                  <a:pt x="820790" y="580360"/>
                </a:cubicBezTo>
                <a:cubicBezTo>
                  <a:pt x="817165" y="578749"/>
                  <a:pt x="814278" y="576198"/>
                  <a:pt x="812196" y="572841"/>
                </a:cubicBezTo>
                <a:cubicBezTo>
                  <a:pt x="811256" y="571296"/>
                  <a:pt x="810518" y="569484"/>
                  <a:pt x="809981" y="567537"/>
                </a:cubicBezTo>
                <a:cubicBezTo>
                  <a:pt x="808839" y="569282"/>
                  <a:pt x="807496" y="570961"/>
                  <a:pt x="805885" y="572438"/>
                </a:cubicBezTo>
                <a:cubicBezTo>
                  <a:pt x="801857" y="576131"/>
                  <a:pt x="797224" y="578816"/>
                  <a:pt x="791920" y="580629"/>
                </a:cubicBezTo>
                <a:cubicBezTo>
                  <a:pt x="786616" y="582442"/>
                  <a:pt x="781244" y="583315"/>
                  <a:pt x="775806" y="583315"/>
                </a:cubicBezTo>
                <a:cubicBezTo>
                  <a:pt x="769092" y="583315"/>
                  <a:pt x="763049" y="582240"/>
                  <a:pt x="757678" y="580092"/>
                </a:cubicBezTo>
                <a:cubicBezTo>
                  <a:pt x="752307" y="577943"/>
                  <a:pt x="748077" y="574653"/>
                  <a:pt x="744989" y="570289"/>
                </a:cubicBezTo>
                <a:cubicBezTo>
                  <a:pt x="741900" y="565925"/>
                  <a:pt x="740356" y="560487"/>
                  <a:pt x="740356" y="554041"/>
                </a:cubicBezTo>
                <a:cubicBezTo>
                  <a:pt x="740356" y="546052"/>
                  <a:pt x="742975" y="539472"/>
                  <a:pt x="748211" y="534302"/>
                </a:cubicBezTo>
                <a:cubicBezTo>
                  <a:pt x="753448" y="529132"/>
                  <a:pt x="760834" y="525641"/>
                  <a:pt x="770435" y="523761"/>
                </a:cubicBezTo>
                <a:lnTo>
                  <a:pt x="808705" y="516241"/>
                </a:lnTo>
                <a:lnTo>
                  <a:pt x="808705" y="512146"/>
                </a:lnTo>
                <a:cubicBezTo>
                  <a:pt x="808705" y="504962"/>
                  <a:pt x="806758" y="499456"/>
                  <a:pt x="802797" y="495495"/>
                </a:cubicBezTo>
                <a:cubicBezTo>
                  <a:pt x="798835" y="491534"/>
                  <a:pt x="793397" y="489587"/>
                  <a:pt x="786549" y="489587"/>
                </a:cubicBezTo>
                <a:cubicBezTo>
                  <a:pt x="780103" y="489587"/>
                  <a:pt x="774598" y="491064"/>
                  <a:pt x="770032" y="494085"/>
                </a:cubicBezTo>
                <a:cubicBezTo>
                  <a:pt x="765467" y="497106"/>
                  <a:pt x="762110" y="502008"/>
                  <a:pt x="759961" y="508722"/>
                </a:cubicBezTo>
                <a:lnTo>
                  <a:pt x="740625" y="500531"/>
                </a:lnTo>
                <a:cubicBezTo>
                  <a:pt x="743310" y="491735"/>
                  <a:pt x="748681" y="484753"/>
                  <a:pt x="756604" y="479449"/>
                </a:cubicBezTo>
                <a:cubicBezTo>
                  <a:pt x="764527" y="474212"/>
                  <a:pt x="774799" y="471526"/>
                  <a:pt x="787421" y="471526"/>
                </a:cubicBezTo>
                <a:close/>
                <a:moveTo>
                  <a:pt x="347518" y="471526"/>
                </a:moveTo>
                <a:lnTo>
                  <a:pt x="347585" y="471526"/>
                </a:lnTo>
                <a:lnTo>
                  <a:pt x="347569" y="471530"/>
                </a:lnTo>
                <a:close/>
                <a:moveTo>
                  <a:pt x="193363" y="471526"/>
                </a:moveTo>
                <a:cubicBezTo>
                  <a:pt x="201957" y="471526"/>
                  <a:pt x="209544" y="472869"/>
                  <a:pt x="216124" y="475689"/>
                </a:cubicBezTo>
                <a:cubicBezTo>
                  <a:pt x="222704" y="478441"/>
                  <a:pt x="227873" y="482671"/>
                  <a:pt x="231700" y="488244"/>
                </a:cubicBezTo>
                <a:cubicBezTo>
                  <a:pt x="235527" y="493817"/>
                  <a:pt x="237407" y="501001"/>
                  <a:pt x="237407" y="509729"/>
                </a:cubicBezTo>
                <a:lnTo>
                  <a:pt x="237407" y="557667"/>
                </a:lnTo>
                <a:lnTo>
                  <a:pt x="237407" y="557734"/>
                </a:lnTo>
                <a:cubicBezTo>
                  <a:pt x="237407" y="562971"/>
                  <a:pt x="240026" y="565657"/>
                  <a:pt x="245330" y="565657"/>
                </a:cubicBezTo>
                <a:cubicBezTo>
                  <a:pt x="247881" y="565657"/>
                  <a:pt x="250433" y="565321"/>
                  <a:pt x="252850" y="564582"/>
                </a:cubicBezTo>
                <a:lnTo>
                  <a:pt x="251574" y="580495"/>
                </a:lnTo>
                <a:cubicBezTo>
                  <a:pt x="248284" y="582039"/>
                  <a:pt x="244121" y="582845"/>
                  <a:pt x="239086" y="582845"/>
                </a:cubicBezTo>
                <a:cubicBezTo>
                  <a:pt x="234520" y="582845"/>
                  <a:pt x="230358" y="581972"/>
                  <a:pt x="226732" y="580360"/>
                </a:cubicBezTo>
                <a:cubicBezTo>
                  <a:pt x="223107" y="578749"/>
                  <a:pt x="220219" y="576198"/>
                  <a:pt x="218138" y="572841"/>
                </a:cubicBezTo>
                <a:cubicBezTo>
                  <a:pt x="217198" y="571296"/>
                  <a:pt x="216461" y="569484"/>
                  <a:pt x="215923" y="567537"/>
                </a:cubicBezTo>
                <a:cubicBezTo>
                  <a:pt x="214781" y="569282"/>
                  <a:pt x="213438" y="570961"/>
                  <a:pt x="211827" y="572438"/>
                </a:cubicBezTo>
                <a:cubicBezTo>
                  <a:pt x="207799" y="576131"/>
                  <a:pt x="203166" y="578816"/>
                  <a:pt x="197862" y="580629"/>
                </a:cubicBezTo>
                <a:cubicBezTo>
                  <a:pt x="192559" y="582442"/>
                  <a:pt x="187187" y="583315"/>
                  <a:pt x="181748" y="583315"/>
                </a:cubicBezTo>
                <a:cubicBezTo>
                  <a:pt x="175034" y="583315"/>
                  <a:pt x="168991" y="582240"/>
                  <a:pt x="163620" y="580092"/>
                </a:cubicBezTo>
                <a:cubicBezTo>
                  <a:pt x="158249" y="577943"/>
                  <a:pt x="154019" y="574653"/>
                  <a:pt x="150931" y="570289"/>
                </a:cubicBezTo>
                <a:cubicBezTo>
                  <a:pt x="147842" y="565925"/>
                  <a:pt x="146298" y="560487"/>
                  <a:pt x="146298" y="554041"/>
                </a:cubicBezTo>
                <a:cubicBezTo>
                  <a:pt x="146298" y="546052"/>
                  <a:pt x="148916" y="539472"/>
                  <a:pt x="154153" y="534302"/>
                </a:cubicBezTo>
                <a:cubicBezTo>
                  <a:pt x="159391" y="529132"/>
                  <a:pt x="166776" y="525641"/>
                  <a:pt x="176377" y="523761"/>
                </a:cubicBezTo>
                <a:lnTo>
                  <a:pt x="214647" y="516241"/>
                </a:lnTo>
                <a:lnTo>
                  <a:pt x="214647" y="512146"/>
                </a:lnTo>
                <a:cubicBezTo>
                  <a:pt x="214647" y="504962"/>
                  <a:pt x="212700" y="499456"/>
                  <a:pt x="208738" y="495495"/>
                </a:cubicBezTo>
                <a:cubicBezTo>
                  <a:pt x="204777" y="491534"/>
                  <a:pt x="199339" y="489587"/>
                  <a:pt x="192491" y="489587"/>
                </a:cubicBezTo>
                <a:cubicBezTo>
                  <a:pt x="186045" y="489587"/>
                  <a:pt x="180540" y="491064"/>
                  <a:pt x="175974" y="494085"/>
                </a:cubicBezTo>
                <a:cubicBezTo>
                  <a:pt x="171408" y="497106"/>
                  <a:pt x="168051" y="502008"/>
                  <a:pt x="165904" y="508722"/>
                </a:cubicBezTo>
                <a:lnTo>
                  <a:pt x="146567" y="500531"/>
                </a:lnTo>
                <a:cubicBezTo>
                  <a:pt x="149252" y="491735"/>
                  <a:pt x="154623" y="484753"/>
                  <a:pt x="162546" y="479449"/>
                </a:cubicBezTo>
                <a:cubicBezTo>
                  <a:pt x="170470" y="474212"/>
                  <a:pt x="180741" y="471526"/>
                  <a:pt x="193363" y="471526"/>
                </a:cubicBezTo>
                <a:close/>
                <a:moveTo>
                  <a:pt x="1395847" y="471459"/>
                </a:moveTo>
                <a:cubicBezTo>
                  <a:pt x="1403434" y="471459"/>
                  <a:pt x="1410282" y="472936"/>
                  <a:pt x="1416392" y="475890"/>
                </a:cubicBezTo>
                <a:cubicBezTo>
                  <a:pt x="1422502" y="478844"/>
                  <a:pt x="1427336" y="483209"/>
                  <a:pt x="1430894" y="489117"/>
                </a:cubicBezTo>
                <a:cubicBezTo>
                  <a:pt x="1434453" y="495025"/>
                  <a:pt x="1436265" y="502478"/>
                  <a:pt x="1436265" y="511475"/>
                </a:cubicBezTo>
                <a:lnTo>
                  <a:pt x="1436265" y="581099"/>
                </a:lnTo>
                <a:lnTo>
                  <a:pt x="1413303" y="581099"/>
                </a:lnTo>
                <a:lnTo>
                  <a:pt x="1413303" y="518591"/>
                </a:lnTo>
                <a:cubicBezTo>
                  <a:pt x="1413303" y="507983"/>
                  <a:pt x="1411088" y="500665"/>
                  <a:pt x="1406724" y="496569"/>
                </a:cubicBezTo>
                <a:cubicBezTo>
                  <a:pt x="1402359" y="492474"/>
                  <a:pt x="1396854" y="490460"/>
                  <a:pt x="1390274" y="490460"/>
                </a:cubicBezTo>
                <a:cubicBezTo>
                  <a:pt x="1385507" y="490460"/>
                  <a:pt x="1380942" y="491601"/>
                  <a:pt x="1376510" y="493817"/>
                </a:cubicBezTo>
                <a:cubicBezTo>
                  <a:pt x="1372079" y="496032"/>
                  <a:pt x="1368386" y="499591"/>
                  <a:pt x="1365432" y="504425"/>
                </a:cubicBezTo>
                <a:cubicBezTo>
                  <a:pt x="1362478" y="509259"/>
                  <a:pt x="1361001" y="515772"/>
                  <a:pt x="1361001" y="523963"/>
                </a:cubicBezTo>
                <a:lnTo>
                  <a:pt x="1361001" y="581099"/>
                </a:lnTo>
                <a:lnTo>
                  <a:pt x="1338039" y="581099"/>
                </a:lnTo>
                <a:lnTo>
                  <a:pt x="1338039" y="473675"/>
                </a:lnTo>
                <a:lnTo>
                  <a:pt x="1358450" y="473675"/>
                </a:lnTo>
                <a:lnTo>
                  <a:pt x="1359457" y="492474"/>
                </a:lnTo>
                <a:cubicBezTo>
                  <a:pt x="1361135" y="488983"/>
                  <a:pt x="1363217" y="485827"/>
                  <a:pt x="1365634" y="483209"/>
                </a:cubicBezTo>
                <a:cubicBezTo>
                  <a:pt x="1369461" y="479113"/>
                  <a:pt x="1373959" y="476159"/>
                  <a:pt x="1379196" y="474279"/>
                </a:cubicBezTo>
                <a:cubicBezTo>
                  <a:pt x="1384433" y="472399"/>
                  <a:pt x="1389939" y="471459"/>
                  <a:pt x="1395847" y="471459"/>
                </a:cubicBezTo>
                <a:close/>
                <a:moveTo>
                  <a:pt x="78285" y="439299"/>
                </a:moveTo>
                <a:lnTo>
                  <a:pt x="101516" y="439299"/>
                </a:lnTo>
                <a:lnTo>
                  <a:pt x="101516" y="530811"/>
                </a:lnTo>
                <a:cubicBezTo>
                  <a:pt x="101516" y="547261"/>
                  <a:pt x="96950" y="560084"/>
                  <a:pt x="87886" y="569350"/>
                </a:cubicBezTo>
                <a:cubicBezTo>
                  <a:pt x="78755" y="578548"/>
                  <a:pt x="66133" y="583181"/>
                  <a:pt x="49952" y="583181"/>
                </a:cubicBezTo>
                <a:cubicBezTo>
                  <a:pt x="38404" y="583181"/>
                  <a:pt x="28937" y="581032"/>
                  <a:pt x="21619" y="576735"/>
                </a:cubicBezTo>
                <a:cubicBezTo>
                  <a:pt x="14300" y="572438"/>
                  <a:pt x="9265" y="566396"/>
                  <a:pt x="6378" y="558607"/>
                </a:cubicBezTo>
                <a:cubicBezTo>
                  <a:pt x="3558" y="550819"/>
                  <a:pt x="3021" y="541755"/>
                  <a:pt x="4901" y="531416"/>
                </a:cubicBezTo>
                <a:lnTo>
                  <a:pt x="27057" y="527320"/>
                </a:lnTo>
                <a:cubicBezTo>
                  <a:pt x="25378" y="539674"/>
                  <a:pt x="26318" y="548738"/>
                  <a:pt x="29877" y="554512"/>
                </a:cubicBezTo>
                <a:cubicBezTo>
                  <a:pt x="33502" y="560353"/>
                  <a:pt x="40216" y="563240"/>
                  <a:pt x="50086" y="563240"/>
                </a:cubicBezTo>
                <a:cubicBezTo>
                  <a:pt x="60829" y="563240"/>
                  <a:pt x="68214" y="560152"/>
                  <a:pt x="72310" y="553908"/>
                </a:cubicBezTo>
                <a:cubicBezTo>
                  <a:pt x="76405" y="547663"/>
                  <a:pt x="78419" y="538532"/>
                  <a:pt x="78419" y="526514"/>
                </a:cubicBezTo>
                <a:lnTo>
                  <a:pt x="78285" y="526514"/>
                </a:lnTo>
                <a:close/>
                <a:moveTo>
                  <a:pt x="215721" y="430705"/>
                </a:moveTo>
                <a:cubicBezTo>
                  <a:pt x="220018" y="430705"/>
                  <a:pt x="223442" y="431914"/>
                  <a:pt x="225927" y="434331"/>
                </a:cubicBezTo>
                <a:cubicBezTo>
                  <a:pt x="228411" y="436748"/>
                  <a:pt x="229686" y="440172"/>
                  <a:pt x="229686" y="444200"/>
                </a:cubicBezTo>
                <a:cubicBezTo>
                  <a:pt x="229686" y="448229"/>
                  <a:pt x="228411" y="451518"/>
                  <a:pt x="225927" y="454003"/>
                </a:cubicBezTo>
                <a:cubicBezTo>
                  <a:pt x="223442" y="456487"/>
                  <a:pt x="220018" y="457763"/>
                  <a:pt x="215721" y="457763"/>
                </a:cubicBezTo>
                <a:cubicBezTo>
                  <a:pt x="211424" y="457763"/>
                  <a:pt x="208000" y="456487"/>
                  <a:pt x="205517" y="454003"/>
                </a:cubicBezTo>
                <a:cubicBezTo>
                  <a:pt x="203032" y="451451"/>
                  <a:pt x="201756" y="448363"/>
                  <a:pt x="201756" y="444200"/>
                </a:cubicBezTo>
                <a:cubicBezTo>
                  <a:pt x="201756" y="440038"/>
                  <a:pt x="203032" y="436748"/>
                  <a:pt x="205517" y="434331"/>
                </a:cubicBezTo>
                <a:cubicBezTo>
                  <a:pt x="208000" y="431914"/>
                  <a:pt x="211424" y="430705"/>
                  <a:pt x="215721" y="430705"/>
                </a:cubicBezTo>
                <a:close/>
                <a:moveTo>
                  <a:pt x="172281" y="430705"/>
                </a:moveTo>
                <a:cubicBezTo>
                  <a:pt x="176578" y="430705"/>
                  <a:pt x="180002" y="431914"/>
                  <a:pt x="182487" y="434331"/>
                </a:cubicBezTo>
                <a:cubicBezTo>
                  <a:pt x="184971" y="436748"/>
                  <a:pt x="186246" y="440172"/>
                  <a:pt x="186246" y="444200"/>
                </a:cubicBezTo>
                <a:cubicBezTo>
                  <a:pt x="186246" y="448229"/>
                  <a:pt x="184971" y="451518"/>
                  <a:pt x="182487" y="454003"/>
                </a:cubicBezTo>
                <a:cubicBezTo>
                  <a:pt x="180002" y="456487"/>
                  <a:pt x="176377" y="457763"/>
                  <a:pt x="172281" y="457763"/>
                </a:cubicBezTo>
                <a:cubicBezTo>
                  <a:pt x="168186" y="457763"/>
                  <a:pt x="164761" y="456487"/>
                  <a:pt x="162210" y="454003"/>
                </a:cubicBezTo>
                <a:cubicBezTo>
                  <a:pt x="159592" y="451451"/>
                  <a:pt x="158316" y="448363"/>
                  <a:pt x="158316" y="444200"/>
                </a:cubicBezTo>
                <a:cubicBezTo>
                  <a:pt x="158316" y="440038"/>
                  <a:pt x="159659" y="436748"/>
                  <a:pt x="162210" y="434331"/>
                </a:cubicBezTo>
                <a:cubicBezTo>
                  <a:pt x="164761" y="431914"/>
                  <a:pt x="167984" y="430705"/>
                  <a:pt x="172281" y="430705"/>
                </a:cubicBezTo>
                <a:close/>
                <a:moveTo>
                  <a:pt x="1642251" y="427012"/>
                </a:moveTo>
                <a:cubicBezTo>
                  <a:pt x="1647085" y="427012"/>
                  <a:pt x="1650912" y="428221"/>
                  <a:pt x="1653531" y="430638"/>
                </a:cubicBezTo>
                <a:cubicBezTo>
                  <a:pt x="1656149" y="433122"/>
                  <a:pt x="1657492" y="436613"/>
                  <a:pt x="1657492" y="441179"/>
                </a:cubicBezTo>
                <a:cubicBezTo>
                  <a:pt x="1657492" y="445744"/>
                  <a:pt x="1656216" y="449303"/>
                  <a:pt x="1653531" y="451787"/>
                </a:cubicBezTo>
                <a:cubicBezTo>
                  <a:pt x="1650912" y="454271"/>
                  <a:pt x="1647287" y="455547"/>
                  <a:pt x="1642251" y="455547"/>
                </a:cubicBezTo>
                <a:cubicBezTo>
                  <a:pt x="1637216" y="455547"/>
                  <a:pt x="1633389" y="454271"/>
                  <a:pt x="1630770" y="451787"/>
                </a:cubicBezTo>
                <a:cubicBezTo>
                  <a:pt x="1628152" y="449303"/>
                  <a:pt x="1626809" y="445744"/>
                  <a:pt x="1626809" y="441179"/>
                </a:cubicBezTo>
                <a:cubicBezTo>
                  <a:pt x="1626809" y="436613"/>
                  <a:pt x="1628085" y="433055"/>
                  <a:pt x="1630770" y="430638"/>
                </a:cubicBezTo>
                <a:cubicBezTo>
                  <a:pt x="1633389" y="428221"/>
                  <a:pt x="1637216" y="427012"/>
                  <a:pt x="1642251" y="427012"/>
                </a:cubicBezTo>
                <a:close/>
                <a:moveTo>
                  <a:pt x="541419" y="427012"/>
                </a:moveTo>
                <a:cubicBezTo>
                  <a:pt x="546321" y="427012"/>
                  <a:pt x="550080" y="428221"/>
                  <a:pt x="552699" y="430638"/>
                </a:cubicBezTo>
                <a:cubicBezTo>
                  <a:pt x="555317" y="433122"/>
                  <a:pt x="556660" y="436613"/>
                  <a:pt x="556660" y="441179"/>
                </a:cubicBezTo>
                <a:cubicBezTo>
                  <a:pt x="556660" y="445744"/>
                  <a:pt x="555317" y="449303"/>
                  <a:pt x="552699" y="451787"/>
                </a:cubicBezTo>
                <a:cubicBezTo>
                  <a:pt x="550080" y="454271"/>
                  <a:pt x="546455" y="455547"/>
                  <a:pt x="541419" y="455547"/>
                </a:cubicBezTo>
                <a:cubicBezTo>
                  <a:pt x="536384" y="455547"/>
                  <a:pt x="532557" y="454271"/>
                  <a:pt x="529938" y="451787"/>
                </a:cubicBezTo>
                <a:cubicBezTo>
                  <a:pt x="527320" y="449303"/>
                  <a:pt x="525977" y="445744"/>
                  <a:pt x="525977" y="441179"/>
                </a:cubicBezTo>
                <a:cubicBezTo>
                  <a:pt x="525977" y="436613"/>
                  <a:pt x="527253" y="433055"/>
                  <a:pt x="529938" y="430638"/>
                </a:cubicBezTo>
                <a:cubicBezTo>
                  <a:pt x="532557" y="428221"/>
                  <a:pt x="536384" y="427012"/>
                  <a:pt x="541419" y="427012"/>
                </a:cubicBezTo>
                <a:close/>
                <a:moveTo>
                  <a:pt x="1488232" y="425333"/>
                </a:moveTo>
                <a:lnTo>
                  <a:pt x="1511194" y="425333"/>
                </a:lnTo>
                <a:lnTo>
                  <a:pt x="1511194" y="526245"/>
                </a:lnTo>
                <a:lnTo>
                  <a:pt x="1562355" y="473674"/>
                </a:lnTo>
                <a:lnTo>
                  <a:pt x="1589614" y="473674"/>
                </a:lnTo>
                <a:lnTo>
                  <a:pt x="1548524" y="515704"/>
                </a:lnTo>
                <a:lnTo>
                  <a:pt x="1592232" y="581099"/>
                </a:lnTo>
                <a:lnTo>
                  <a:pt x="1565578" y="581099"/>
                </a:lnTo>
                <a:lnTo>
                  <a:pt x="1532410" y="530609"/>
                </a:lnTo>
                <a:lnTo>
                  <a:pt x="1511194" y="552631"/>
                </a:lnTo>
                <a:lnTo>
                  <a:pt x="1511194" y="581099"/>
                </a:lnTo>
                <a:lnTo>
                  <a:pt x="1488232" y="581099"/>
                </a:lnTo>
                <a:close/>
                <a:moveTo>
                  <a:pt x="605874" y="425333"/>
                </a:moveTo>
                <a:lnTo>
                  <a:pt x="628836" y="425333"/>
                </a:lnTo>
                <a:lnTo>
                  <a:pt x="628836" y="526245"/>
                </a:lnTo>
                <a:lnTo>
                  <a:pt x="679997" y="473674"/>
                </a:lnTo>
                <a:lnTo>
                  <a:pt x="707256" y="473674"/>
                </a:lnTo>
                <a:lnTo>
                  <a:pt x="666099" y="515704"/>
                </a:lnTo>
                <a:lnTo>
                  <a:pt x="709807" y="581099"/>
                </a:lnTo>
                <a:lnTo>
                  <a:pt x="683220" y="581099"/>
                </a:lnTo>
                <a:lnTo>
                  <a:pt x="650052" y="530609"/>
                </a:lnTo>
                <a:lnTo>
                  <a:pt x="628836" y="552631"/>
                </a:lnTo>
                <a:lnTo>
                  <a:pt x="628836" y="581099"/>
                </a:lnTo>
                <a:lnTo>
                  <a:pt x="605874" y="581099"/>
                </a:lnTo>
                <a:close/>
                <a:moveTo>
                  <a:pt x="451317" y="85402"/>
                </a:moveTo>
                <a:cubicBezTo>
                  <a:pt x="440238" y="85402"/>
                  <a:pt x="431242" y="88222"/>
                  <a:pt x="424259" y="93929"/>
                </a:cubicBezTo>
                <a:cubicBezTo>
                  <a:pt x="417209" y="99636"/>
                  <a:pt x="412039" y="108364"/>
                  <a:pt x="408615" y="120047"/>
                </a:cubicBezTo>
                <a:cubicBezTo>
                  <a:pt x="405258" y="131729"/>
                  <a:pt x="403513" y="147373"/>
                  <a:pt x="403513" y="165904"/>
                </a:cubicBezTo>
                <a:cubicBezTo>
                  <a:pt x="403513" y="184434"/>
                  <a:pt x="405191" y="199608"/>
                  <a:pt x="408615" y="211492"/>
                </a:cubicBezTo>
                <a:cubicBezTo>
                  <a:pt x="412039" y="223376"/>
                  <a:pt x="417276" y="232104"/>
                  <a:pt x="424259" y="237811"/>
                </a:cubicBezTo>
                <a:cubicBezTo>
                  <a:pt x="431242" y="243518"/>
                  <a:pt x="440306" y="246338"/>
                  <a:pt x="451317" y="246338"/>
                </a:cubicBezTo>
                <a:cubicBezTo>
                  <a:pt x="462328" y="246338"/>
                  <a:pt x="471391" y="243518"/>
                  <a:pt x="478374" y="237811"/>
                </a:cubicBezTo>
                <a:cubicBezTo>
                  <a:pt x="485357" y="232171"/>
                  <a:pt x="490526" y="223376"/>
                  <a:pt x="493749" y="211492"/>
                </a:cubicBezTo>
                <a:cubicBezTo>
                  <a:pt x="497039" y="199675"/>
                  <a:pt x="498650" y="184770"/>
                  <a:pt x="498650" y="165904"/>
                </a:cubicBezTo>
                <a:cubicBezTo>
                  <a:pt x="498650" y="147037"/>
                  <a:pt x="496972" y="131729"/>
                  <a:pt x="493749" y="120047"/>
                </a:cubicBezTo>
                <a:cubicBezTo>
                  <a:pt x="490459" y="108297"/>
                  <a:pt x="485357" y="99636"/>
                  <a:pt x="478374" y="93929"/>
                </a:cubicBezTo>
                <a:cubicBezTo>
                  <a:pt x="471391" y="88222"/>
                  <a:pt x="462395" y="85402"/>
                  <a:pt x="451317" y="85402"/>
                </a:cubicBezTo>
                <a:close/>
                <a:moveTo>
                  <a:pt x="1515894" y="82918"/>
                </a:moveTo>
                <a:lnTo>
                  <a:pt x="1489038" y="194640"/>
                </a:lnTo>
                <a:lnTo>
                  <a:pt x="1542213" y="194640"/>
                </a:lnTo>
                <a:close/>
                <a:moveTo>
                  <a:pt x="1448082" y="4901"/>
                </a:moveTo>
                <a:lnTo>
                  <a:pt x="1584713" y="4901"/>
                </a:lnTo>
                <a:lnTo>
                  <a:pt x="1689586" y="326906"/>
                </a:lnTo>
                <a:lnTo>
                  <a:pt x="1573433" y="326906"/>
                </a:lnTo>
                <a:lnTo>
                  <a:pt x="1558797" y="265405"/>
                </a:lnTo>
                <a:lnTo>
                  <a:pt x="1471984" y="265405"/>
                </a:lnTo>
                <a:lnTo>
                  <a:pt x="1456878" y="326906"/>
                </a:lnTo>
                <a:lnTo>
                  <a:pt x="1343679" y="326906"/>
                </a:lnTo>
                <a:close/>
                <a:moveTo>
                  <a:pt x="1205638" y="4901"/>
                </a:moveTo>
                <a:lnTo>
                  <a:pt x="1319307" y="4901"/>
                </a:lnTo>
                <a:lnTo>
                  <a:pt x="1319307" y="194237"/>
                </a:lnTo>
                <a:cubicBezTo>
                  <a:pt x="1319307" y="237811"/>
                  <a:pt x="1306349" y="271650"/>
                  <a:pt x="1280298" y="295686"/>
                </a:cubicBezTo>
                <a:cubicBezTo>
                  <a:pt x="1254248" y="319789"/>
                  <a:pt x="1216717" y="331807"/>
                  <a:pt x="1167570" y="331807"/>
                </a:cubicBezTo>
                <a:cubicBezTo>
                  <a:pt x="1131448" y="331807"/>
                  <a:pt x="1102578" y="325496"/>
                  <a:pt x="1080959" y="312807"/>
                </a:cubicBezTo>
                <a:cubicBezTo>
                  <a:pt x="1059340" y="300117"/>
                  <a:pt x="1044569" y="282661"/>
                  <a:pt x="1036579" y="260571"/>
                </a:cubicBezTo>
                <a:cubicBezTo>
                  <a:pt x="1028589" y="238482"/>
                  <a:pt x="1026709" y="213439"/>
                  <a:pt x="1030939" y="185441"/>
                </a:cubicBezTo>
                <a:lnTo>
                  <a:pt x="1143668" y="166441"/>
                </a:lnTo>
                <a:cubicBezTo>
                  <a:pt x="1139438" y="196989"/>
                  <a:pt x="1139975" y="217937"/>
                  <a:pt x="1145346" y="229351"/>
                </a:cubicBezTo>
                <a:cubicBezTo>
                  <a:pt x="1150718" y="240698"/>
                  <a:pt x="1160050" y="246405"/>
                  <a:pt x="1173411" y="246405"/>
                </a:cubicBezTo>
                <a:cubicBezTo>
                  <a:pt x="1184422" y="246405"/>
                  <a:pt x="1192546" y="241705"/>
                  <a:pt x="1197783" y="232238"/>
                </a:cubicBezTo>
                <a:cubicBezTo>
                  <a:pt x="1202953" y="222838"/>
                  <a:pt x="1205571" y="207396"/>
                  <a:pt x="1205571" y="185911"/>
                </a:cubicBezTo>
                <a:lnTo>
                  <a:pt x="1205638" y="185911"/>
                </a:lnTo>
                <a:close/>
                <a:moveTo>
                  <a:pt x="665494" y="4901"/>
                </a:moveTo>
                <a:lnTo>
                  <a:pt x="779163" y="4901"/>
                </a:lnTo>
                <a:lnTo>
                  <a:pt x="779163" y="123471"/>
                </a:lnTo>
                <a:lnTo>
                  <a:pt x="867452" y="123471"/>
                </a:lnTo>
                <a:lnTo>
                  <a:pt x="867452" y="4901"/>
                </a:lnTo>
                <a:lnTo>
                  <a:pt x="981188" y="4901"/>
                </a:lnTo>
                <a:lnTo>
                  <a:pt x="981188" y="326906"/>
                </a:lnTo>
                <a:lnTo>
                  <a:pt x="867452" y="326906"/>
                </a:lnTo>
                <a:lnTo>
                  <a:pt x="867452" y="206859"/>
                </a:lnTo>
                <a:lnTo>
                  <a:pt x="779163" y="206859"/>
                </a:lnTo>
                <a:lnTo>
                  <a:pt x="779163" y="326906"/>
                </a:lnTo>
                <a:lnTo>
                  <a:pt x="665494" y="326906"/>
                </a:lnTo>
                <a:close/>
                <a:moveTo>
                  <a:pt x="0" y="4901"/>
                </a:moveTo>
                <a:lnTo>
                  <a:pt x="113669" y="4901"/>
                </a:lnTo>
                <a:lnTo>
                  <a:pt x="113669" y="243451"/>
                </a:lnTo>
                <a:lnTo>
                  <a:pt x="259564" y="243451"/>
                </a:lnTo>
                <a:lnTo>
                  <a:pt x="259564" y="326906"/>
                </a:lnTo>
                <a:lnTo>
                  <a:pt x="0" y="326906"/>
                </a:lnTo>
                <a:close/>
                <a:moveTo>
                  <a:pt x="451317" y="0"/>
                </a:moveTo>
                <a:cubicBezTo>
                  <a:pt x="485491" y="0"/>
                  <a:pt x="514764" y="6513"/>
                  <a:pt x="539136" y="19538"/>
                </a:cubicBezTo>
                <a:cubicBezTo>
                  <a:pt x="563575" y="32563"/>
                  <a:pt x="582240" y="51429"/>
                  <a:pt x="595265" y="76137"/>
                </a:cubicBezTo>
                <a:cubicBezTo>
                  <a:pt x="608291" y="100845"/>
                  <a:pt x="614803" y="130789"/>
                  <a:pt x="614803" y="165904"/>
                </a:cubicBezTo>
                <a:cubicBezTo>
                  <a:pt x="614803" y="201018"/>
                  <a:pt x="608291" y="230963"/>
                  <a:pt x="595265" y="255670"/>
                </a:cubicBezTo>
                <a:cubicBezTo>
                  <a:pt x="582240" y="280378"/>
                  <a:pt x="563508" y="299244"/>
                  <a:pt x="539136" y="312270"/>
                </a:cubicBezTo>
                <a:cubicBezTo>
                  <a:pt x="514764" y="325295"/>
                  <a:pt x="485088" y="331807"/>
                  <a:pt x="451317" y="331807"/>
                </a:cubicBezTo>
                <a:cubicBezTo>
                  <a:pt x="417545" y="331807"/>
                  <a:pt x="388339" y="325295"/>
                  <a:pt x="363766" y="312270"/>
                </a:cubicBezTo>
                <a:cubicBezTo>
                  <a:pt x="339192" y="299244"/>
                  <a:pt x="320326" y="280378"/>
                  <a:pt x="307166" y="255670"/>
                </a:cubicBezTo>
                <a:cubicBezTo>
                  <a:pt x="294007" y="230963"/>
                  <a:pt x="287427" y="201018"/>
                  <a:pt x="287427" y="165904"/>
                </a:cubicBezTo>
                <a:cubicBezTo>
                  <a:pt x="287427" y="130789"/>
                  <a:pt x="294007" y="100845"/>
                  <a:pt x="307166" y="76137"/>
                </a:cubicBezTo>
                <a:cubicBezTo>
                  <a:pt x="320326" y="51429"/>
                  <a:pt x="339192" y="32563"/>
                  <a:pt x="363766" y="19538"/>
                </a:cubicBezTo>
                <a:cubicBezTo>
                  <a:pt x="388272" y="6513"/>
                  <a:pt x="417142" y="0"/>
                  <a:pt x="451317" y="0"/>
                </a:cubicBezTo>
                <a:close/>
              </a:path>
            </a:pathLst>
          </a:custGeom>
          <a:solidFill>
            <a:schemeClr val="tx1"/>
          </a:solidFill>
          <a:ln w="669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06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5AF222-9615-340F-0949-604F63E0E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2871" y="4379912"/>
            <a:ext cx="5806259" cy="36512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DEDB66-99E6-2538-9453-DC965A2A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E387-0CDF-4AC1-B3A3-C755112E7EEF}" type="datetime1">
              <a:rPr lang="en-GB" smtClean="0"/>
              <a:t>03/06/2026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3F1338-BB06-FF0F-7DC3-5AB54861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739E25-F2E2-9AB7-C855-3F085297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Kuva 7" descr="Lohjan tunnus.">
            <a:extLst>
              <a:ext uri="{FF2B5EF4-FFF2-40B4-BE49-F238E27FC236}">
                <a16:creationId xmlns:a16="http://schemas.microsoft.com/office/drawing/2014/main" id="{C06D0D80-B8D7-65D4-83DE-EBF2DDBE23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0731" y="2655367"/>
            <a:ext cx="3610539" cy="13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DEDB66-99E6-2538-9453-DC965A2A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E387-0CDF-4AC1-B3A3-C755112E7EEF}" type="datetime1">
              <a:rPr lang="en-GB" smtClean="0"/>
              <a:t>03/06/2026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3F1338-BB06-FF0F-7DC3-5AB54861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739E25-F2E2-9AB7-C855-3F085297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4C4F9FE-563B-CF01-4F28-151CA557C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5290" y="1514475"/>
            <a:ext cx="3901421" cy="359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3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siluetti Tumm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C51D3BA8-D81D-2609-7E95-F2C54C50766E}"/>
              </a:ext>
            </a:extLst>
          </p:cNvPr>
          <p:cNvSpPr/>
          <p:nvPr userDrawn="1"/>
        </p:nvSpPr>
        <p:spPr>
          <a:xfrm>
            <a:off x="6596742" y="6531"/>
            <a:ext cx="560178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50EF90BC-5698-4447-660C-9DC5C9CDF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40500" y="0"/>
            <a:ext cx="5651500" cy="6858001"/>
          </a:xfrm>
          <a:custGeom>
            <a:avLst/>
            <a:gdLst>
              <a:gd name="connsiteX0" fmla="*/ 5447156 w 5651500"/>
              <a:gd name="connsiteY0" fmla="*/ 6858000 h 6858001"/>
              <a:gd name="connsiteX1" fmla="*/ 5651500 w 5651500"/>
              <a:gd name="connsiteY1" fmla="*/ 6858000 h 6858001"/>
              <a:gd name="connsiteX2" fmla="*/ 5651500 w 5651500"/>
              <a:gd name="connsiteY2" fmla="*/ 6858001 h 6858001"/>
              <a:gd name="connsiteX3" fmla="*/ 5447156 w 5651500"/>
              <a:gd name="connsiteY3" fmla="*/ 6858001 h 6858001"/>
              <a:gd name="connsiteX4" fmla="*/ 4755120 w 5651500"/>
              <a:gd name="connsiteY4" fmla="*/ 6858000 h 6858001"/>
              <a:gd name="connsiteX5" fmla="*/ 4959680 w 5651500"/>
              <a:gd name="connsiteY5" fmla="*/ 6858000 h 6858001"/>
              <a:gd name="connsiteX6" fmla="*/ 4959680 w 5651500"/>
              <a:gd name="connsiteY6" fmla="*/ 6858001 h 6858001"/>
              <a:gd name="connsiteX7" fmla="*/ 4755120 w 5651500"/>
              <a:gd name="connsiteY7" fmla="*/ 6858001 h 6858001"/>
              <a:gd name="connsiteX8" fmla="*/ 4275544 w 5651500"/>
              <a:gd name="connsiteY8" fmla="*/ 6858000 h 6858001"/>
              <a:gd name="connsiteX9" fmla="*/ 4480100 w 5651500"/>
              <a:gd name="connsiteY9" fmla="*/ 6858000 h 6858001"/>
              <a:gd name="connsiteX10" fmla="*/ 4480100 w 5651500"/>
              <a:gd name="connsiteY10" fmla="*/ 6858001 h 6858001"/>
              <a:gd name="connsiteX11" fmla="*/ 4275544 w 5651500"/>
              <a:gd name="connsiteY11" fmla="*/ 6858001 h 6858001"/>
              <a:gd name="connsiteX12" fmla="*/ 3728920 w 5651500"/>
              <a:gd name="connsiteY12" fmla="*/ 6858000 h 6858001"/>
              <a:gd name="connsiteX13" fmla="*/ 3933477 w 5651500"/>
              <a:gd name="connsiteY13" fmla="*/ 6858000 h 6858001"/>
              <a:gd name="connsiteX14" fmla="*/ 3933477 w 5651500"/>
              <a:gd name="connsiteY14" fmla="*/ 6858001 h 6858001"/>
              <a:gd name="connsiteX15" fmla="*/ 3728920 w 5651500"/>
              <a:gd name="connsiteY15" fmla="*/ 6858001 h 6858001"/>
              <a:gd name="connsiteX16" fmla="*/ 2762290 w 5651500"/>
              <a:gd name="connsiteY16" fmla="*/ 6858000 h 6858001"/>
              <a:gd name="connsiteX17" fmla="*/ 2966847 w 5651500"/>
              <a:gd name="connsiteY17" fmla="*/ 6858000 h 6858001"/>
              <a:gd name="connsiteX18" fmla="*/ 2966847 w 5651500"/>
              <a:gd name="connsiteY18" fmla="*/ 6858001 h 6858001"/>
              <a:gd name="connsiteX19" fmla="*/ 2762290 w 5651500"/>
              <a:gd name="connsiteY19" fmla="*/ 6858001 h 6858001"/>
              <a:gd name="connsiteX20" fmla="*/ 2259865 w 5651500"/>
              <a:gd name="connsiteY20" fmla="*/ 6858000 h 6858001"/>
              <a:gd name="connsiteX21" fmla="*/ 2464209 w 5651500"/>
              <a:gd name="connsiteY21" fmla="*/ 6858000 h 6858001"/>
              <a:gd name="connsiteX22" fmla="*/ 2464209 w 5651500"/>
              <a:gd name="connsiteY22" fmla="*/ 6858001 h 6858001"/>
              <a:gd name="connsiteX23" fmla="*/ 2259865 w 5651500"/>
              <a:gd name="connsiteY23" fmla="*/ 6858001 h 6858001"/>
              <a:gd name="connsiteX24" fmla="*/ 1172380 w 5651500"/>
              <a:gd name="connsiteY24" fmla="*/ 6858000 h 6858001"/>
              <a:gd name="connsiteX25" fmla="*/ 1376724 w 5651500"/>
              <a:gd name="connsiteY25" fmla="*/ 6858000 h 6858001"/>
              <a:gd name="connsiteX26" fmla="*/ 1376724 w 5651500"/>
              <a:gd name="connsiteY26" fmla="*/ 6858001 h 6858001"/>
              <a:gd name="connsiteX27" fmla="*/ 1172380 w 5651500"/>
              <a:gd name="connsiteY27" fmla="*/ 6858001 h 6858001"/>
              <a:gd name="connsiteX28" fmla="*/ 2464209 w 5651500"/>
              <a:gd name="connsiteY28" fmla="*/ 6690170 h 6858001"/>
              <a:gd name="connsiteX29" fmla="*/ 2762290 w 5651500"/>
              <a:gd name="connsiteY29" fmla="*/ 6699138 h 6858001"/>
              <a:gd name="connsiteX30" fmla="*/ 2762290 w 5651500"/>
              <a:gd name="connsiteY30" fmla="*/ 6858000 h 6858001"/>
              <a:gd name="connsiteX31" fmla="*/ 2464209 w 5651500"/>
              <a:gd name="connsiteY31" fmla="*/ 6858000 h 6858001"/>
              <a:gd name="connsiteX32" fmla="*/ 1776656 w 5651500"/>
              <a:gd name="connsiteY32" fmla="*/ 6372657 h 6858001"/>
              <a:gd name="connsiteX33" fmla="*/ 1776656 w 5651500"/>
              <a:gd name="connsiteY33" fmla="*/ 6626752 h 6858001"/>
              <a:gd name="connsiteX34" fmla="*/ 1871461 w 5651500"/>
              <a:gd name="connsiteY34" fmla="*/ 6626752 h 6858001"/>
              <a:gd name="connsiteX35" fmla="*/ 1871461 w 5651500"/>
              <a:gd name="connsiteY35" fmla="*/ 6372657 h 6858001"/>
              <a:gd name="connsiteX36" fmla="*/ 3728920 w 5651500"/>
              <a:gd name="connsiteY36" fmla="*/ 6328885 h 6858001"/>
              <a:gd name="connsiteX37" fmla="*/ 3728920 w 5651500"/>
              <a:gd name="connsiteY37" fmla="*/ 6858000 h 6858001"/>
              <a:gd name="connsiteX38" fmla="*/ 2966847 w 5651500"/>
              <a:gd name="connsiteY38" fmla="*/ 6858000 h 6858001"/>
              <a:gd name="connsiteX39" fmla="*/ 2966847 w 5651500"/>
              <a:gd name="connsiteY39" fmla="*/ 6698925 h 6858001"/>
              <a:gd name="connsiteX40" fmla="*/ 2966847 w 5651500"/>
              <a:gd name="connsiteY40" fmla="*/ 6698711 h 6858001"/>
              <a:gd name="connsiteX41" fmla="*/ 2993752 w 5651500"/>
              <a:gd name="connsiteY41" fmla="*/ 6698925 h 6858001"/>
              <a:gd name="connsiteX42" fmla="*/ 3003787 w 5651500"/>
              <a:gd name="connsiteY42" fmla="*/ 6698925 h 6858001"/>
              <a:gd name="connsiteX43" fmla="*/ 3107774 w 5651500"/>
              <a:gd name="connsiteY43" fmla="*/ 6699779 h 6858001"/>
              <a:gd name="connsiteX44" fmla="*/ 3616605 w 5651500"/>
              <a:gd name="connsiteY44" fmla="*/ 6568674 h 6858001"/>
              <a:gd name="connsiteX45" fmla="*/ 3728920 w 5651500"/>
              <a:gd name="connsiteY45" fmla="*/ 6328885 h 6858001"/>
              <a:gd name="connsiteX46" fmla="*/ 3933477 w 5651500"/>
              <a:gd name="connsiteY46" fmla="*/ 6213155 h 6858001"/>
              <a:gd name="connsiteX47" fmla="*/ 4275544 w 5651500"/>
              <a:gd name="connsiteY47" fmla="*/ 6213155 h 6858001"/>
              <a:gd name="connsiteX48" fmla="*/ 4275544 w 5651500"/>
              <a:gd name="connsiteY48" fmla="*/ 6858000 h 6858001"/>
              <a:gd name="connsiteX49" fmla="*/ 3933477 w 5651500"/>
              <a:gd name="connsiteY49" fmla="*/ 6858000 h 6858001"/>
              <a:gd name="connsiteX50" fmla="*/ 1776656 w 5651500"/>
              <a:gd name="connsiteY50" fmla="*/ 5979984 h 6858001"/>
              <a:gd name="connsiteX51" fmla="*/ 1776656 w 5651500"/>
              <a:gd name="connsiteY51" fmla="*/ 6201196 h 6858001"/>
              <a:gd name="connsiteX52" fmla="*/ 1871461 w 5651500"/>
              <a:gd name="connsiteY52" fmla="*/ 6201196 h 6858001"/>
              <a:gd name="connsiteX53" fmla="*/ 1871461 w 5651500"/>
              <a:gd name="connsiteY53" fmla="*/ 5979984 h 6858001"/>
              <a:gd name="connsiteX54" fmla="*/ 5209932 w 5651500"/>
              <a:gd name="connsiteY54" fmla="*/ 5904823 h 6858001"/>
              <a:gd name="connsiteX55" fmla="*/ 5209932 w 5651500"/>
              <a:gd name="connsiteY55" fmla="*/ 6126249 h 6858001"/>
              <a:gd name="connsiteX56" fmla="*/ 5304736 w 5651500"/>
              <a:gd name="connsiteY56" fmla="*/ 6126249 h 6858001"/>
              <a:gd name="connsiteX57" fmla="*/ 5304736 w 5651500"/>
              <a:gd name="connsiteY57" fmla="*/ 5904823 h 6858001"/>
              <a:gd name="connsiteX58" fmla="*/ 4755120 w 5651500"/>
              <a:gd name="connsiteY58" fmla="*/ 5611013 h 6858001"/>
              <a:gd name="connsiteX59" fmla="*/ 4755120 w 5651500"/>
              <a:gd name="connsiteY59" fmla="*/ 6858000 h 6858001"/>
              <a:gd name="connsiteX60" fmla="*/ 4480100 w 5651500"/>
              <a:gd name="connsiteY60" fmla="*/ 6858000 h 6858001"/>
              <a:gd name="connsiteX61" fmla="*/ 4480100 w 5651500"/>
              <a:gd name="connsiteY61" fmla="*/ 6181980 h 6858001"/>
              <a:gd name="connsiteX62" fmla="*/ 4572344 w 5651500"/>
              <a:gd name="connsiteY62" fmla="*/ 6181980 h 6858001"/>
              <a:gd name="connsiteX63" fmla="*/ 2891473 w 5651500"/>
              <a:gd name="connsiteY63" fmla="*/ 5572792 h 6858001"/>
              <a:gd name="connsiteX64" fmla="*/ 3530768 w 5651500"/>
              <a:gd name="connsiteY64" fmla="*/ 6226820 h 6858001"/>
              <a:gd name="connsiteX65" fmla="*/ 3472476 w 5651500"/>
              <a:gd name="connsiteY65" fmla="*/ 6424758 h 6858001"/>
              <a:gd name="connsiteX66" fmla="*/ 3472689 w 5651500"/>
              <a:gd name="connsiteY66" fmla="*/ 6424972 h 6858001"/>
              <a:gd name="connsiteX67" fmla="*/ 3072756 w 5651500"/>
              <a:gd name="connsiteY67" fmla="*/ 6497570 h 6858001"/>
              <a:gd name="connsiteX68" fmla="*/ 3046065 w 5651500"/>
              <a:gd name="connsiteY68" fmla="*/ 6497357 h 6858001"/>
              <a:gd name="connsiteX69" fmla="*/ 3413543 w 5651500"/>
              <a:gd name="connsiteY69" fmla="*/ 6054505 h 6858001"/>
              <a:gd name="connsiteX70" fmla="*/ 3255534 w 5651500"/>
              <a:gd name="connsiteY70" fmla="*/ 5926176 h 6858001"/>
              <a:gd name="connsiteX71" fmla="*/ 2974961 w 5651500"/>
              <a:gd name="connsiteY71" fmla="*/ 6264400 h 6858001"/>
              <a:gd name="connsiteX72" fmla="*/ 2967702 w 5651500"/>
              <a:gd name="connsiteY72" fmla="*/ 5903756 h 6858001"/>
              <a:gd name="connsiteX73" fmla="*/ 2769550 w 5651500"/>
              <a:gd name="connsiteY73" fmla="*/ 5953508 h 6858001"/>
              <a:gd name="connsiteX74" fmla="*/ 2768269 w 5651500"/>
              <a:gd name="connsiteY74" fmla="*/ 5947956 h 6858001"/>
              <a:gd name="connsiteX75" fmla="*/ 2769123 w 5651500"/>
              <a:gd name="connsiteY75" fmla="*/ 6334650 h 6858001"/>
              <a:gd name="connsiteX76" fmla="*/ 2610473 w 5651500"/>
              <a:gd name="connsiteY76" fmla="*/ 6178990 h 6858001"/>
              <a:gd name="connsiteX77" fmla="*/ 2454600 w 5651500"/>
              <a:gd name="connsiteY77" fmla="*/ 6310095 h 6858001"/>
              <a:gd name="connsiteX78" fmla="*/ 2644851 w 5651500"/>
              <a:gd name="connsiteY78" fmla="*/ 6497357 h 6858001"/>
              <a:gd name="connsiteX79" fmla="*/ 2463995 w 5651500"/>
              <a:gd name="connsiteY79" fmla="*/ 6486040 h 6858001"/>
              <a:gd name="connsiteX80" fmla="*/ 2310684 w 5651500"/>
              <a:gd name="connsiteY80" fmla="*/ 6424758 h 6858001"/>
              <a:gd name="connsiteX81" fmla="*/ 2270968 w 5651500"/>
              <a:gd name="connsiteY81" fmla="*/ 6358565 h 6858001"/>
              <a:gd name="connsiteX82" fmla="*/ 2252391 w 5651500"/>
              <a:gd name="connsiteY82" fmla="*/ 6226820 h 6858001"/>
              <a:gd name="connsiteX83" fmla="*/ 2293175 w 5651500"/>
              <a:gd name="connsiteY83" fmla="*/ 5996853 h 6858001"/>
              <a:gd name="connsiteX84" fmla="*/ 2303210 w 5651500"/>
              <a:gd name="connsiteY84" fmla="*/ 5971017 h 6858001"/>
              <a:gd name="connsiteX85" fmla="*/ 2891473 w 5651500"/>
              <a:gd name="connsiteY85" fmla="*/ 5572792 h 6858001"/>
              <a:gd name="connsiteX86" fmla="*/ 1828757 w 5651500"/>
              <a:gd name="connsiteY86" fmla="*/ 5378057 h 6858001"/>
              <a:gd name="connsiteX87" fmla="*/ 2084560 w 5651500"/>
              <a:gd name="connsiteY87" fmla="*/ 5977849 h 6858001"/>
              <a:gd name="connsiteX88" fmla="*/ 2048261 w 5651500"/>
              <a:gd name="connsiteY88" fmla="*/ 6227034 h 6858001"/>
              <a:gd name="connsiteX89" fmla="*/ 2167195 w 5651500"/>
              <a:gd name="connsiteY89" fmla="*/ 6568674 h 6858001"/>
              <a:gd name="connsiteX90" fmla="*/ 2259865 w 5651500"/>
              <a:gd name="connsiteY90" fmla="*/ 6634440 h 6858001"/>
              <a:gd name="connsiteX91" fmla="*/ 2259865 w 5651500"/>
              <a:gd name="connsiteY91" fmla="*/ 6858000 h 6858001"/>
              <a:gd name="connsiteX92" fmla="*/ 1376724 w 5651500"/>
              <a:gd name="connsiteY92" fmla="*/ 6858000 h 6858001"/>
              <a:gd name="connsiteX93" fmla="*/ 1376724 w 5651500"/>
              <a:gd name="connsiteY93" fmla="*/ 6389313 h 6858001"/>
              <a:gd name="connsiteX94" fmla="*/ 3506426 w 5651500"/>
              <a:gd name="connsiteY94" fmla="*/ 5353501 h 6858001"/>
              <a:gd name="connsiteX95" fmla="*/ 4622736 w 5651500"/>
              <a:gd name="connsiteY95" fmla="*/ 5353501 h 6858001"/>
              <a:gd name="connsiteX96" fmla="*/ 4422448 w 5651500"/>
              <a:gd name="connsiteY96" fmla="*/ 5979771 h 6858001"/>
              <a:gd name="connsiteX97" fmla="*/ 3706926 w 5651500"/>
              <a:gd name="connsiteY97" fmla="*/ 5979771 h 6858001"/>
              <a:gd name="connsiteX98" fmla="*/ 5101672 w 5651500"/>
              <a:gd name="connsiteY98" fmla="*/ 5318483 h 6858001"/>
              <a:gd name="connsiteX99" fmla="*/ 5101672 w 5651500"/>
              <a:gd name="connsiteY99" fmla="*/ 5539909 h 6858001"/>
              <a:gd name="connsiteX100" fmla="*/ 5196264 w 5651500"/>
              <a:gd name="connsiteY100" fmla="*/ 5539909 h 6858001"/>
              <a:gd name="connsiteX101" fmla="*/ 5196264 w 5651500"/>
              <a:gd name="connsiteY101" fmla="*/ 5318483 h 6858001"/>
              <a:gd name="connsiteX102" fmla="*/ 5203100 w 5651500"/>
              <a:gd name="connsiteY102" fmla="*/ 4680682 h 6858001"/>
              <a:gd name="connsiteX103" fmla="*/ 5072848 w 5651500"/>
              <a:gd name="connsiteY103" fmla="*/ 4809438 h 6858001"/>
              <a:gd name="connsiteX104" fmla="*/ 5203100 w 5651500"/>
              <a:gd name="connsiteY104" fmla="*/ 4938194 h 6858001"/>
              <a:gd name="connsiteX105" fmla="*/ 5333348 w 5651500"/>
              <a:gd name="connsiteY105" fmla="*/ 4809438 h 6858001"/>
              <a:gd name="connsiteX106" fmla="*/ 5203100 w 5651500"/>
              <a:gd name="connsiteY106" fmla="*/ 4680682 h 6858001"/>
              <a:gd name="connsiteX107" fmla="*/ 4959680 w 5651500"/>
              <a:gd name="connsiteY107" fmla="*/ 4476766 h 6858001"/>
              <a:gd name="connsiteX108" fmla="*/ 5447156 w 5651500"/>
              <a:gd name="connsiteY108" fmla="*/ 4476766 h 6858001"/>
              <a:gd name="connsiteX109" fmla="*/ 5447156 w 5651500"/>
              <a:gd name="connsiteY109" fmla="*/ 6858000 h 6858001"/>
              <a:gd name="connsiteX110" fmla="*/ 4959680 w 5651500"/>
              <a:gd name="connsiteY110" fmla="*/ 6858000 h 6858001"/>
              <a:gd name="connsiteX111" fmla="*/ 0 w 5651500"/>
              <a:gd name="connsiteY111" fmla="*/ 0 h 6858001"/>
              <a:gd name="connsiteX112" fmla="*/ 5651500 w 5651500"/>
              <a:gd name="connsiteY112" fmla="*/ 0 h 6858001"/>
              <a:gd name="connsiteX113" fmla="*/ 5651500 w 5651500"/>
              <a:gd name="connsiteY113" fmla="*/ 4274344 h 6858001"/>
              <a:gd name="connsiteX114" fmla="*/ 4755120 w 5651500"/>
              <a:gd name="connsiteY114" fmla="*/ 4274344 h 6858001"/>
              <a:gd name="connsiteX115" fmla="*/ 4754908 w 5651500"/>
              <a:gd name="connsiteY115" fmla="*/ 4274344 h 6858001"/>
              <a:gd name="connsiteX116" fmla="*/ 4754908 w 5651500"/>
              <a:gd name="connsiteY116" fmla="*/ 5151293 h 6858001"/>
              <a:gd name="connsiteX117" fmla="*/ 3227562 w 5651500"/>
              <a:gd name="connsiteY117" fmla="*/ 5151293 h 6858001"/>
              <a:gd name="connsiteX118" fmla="*/ 3339663 w 5651500"/>
              <a:gd name="connsiteY118" fmla="*/ 5501901 h 6858001"/>
              <a:gd name="connsiteX119" fmla="*/ 2891686 w 5651500"/>
              <a:gd name="connsiteY119" fmla="*/ 5371010 h 6858001"/>
              <a:gd name="connsiteX120" fmla="*/ 2202213 w 5651500"/>
              <a:gd name="connsiteY120" fmla="*/ 5734217 h 6858001"/>
              <a:gd name="connsiteX121" fmla="*/ 1833028 w 5651500"/>
              <a:gd name="connsiteY121" fmla="*/ 4868372 h 6858001"/>
              <a:gd name="connsiteX122" fmla="*/ 1172380 w 5651500"/>
              <a:gd name="connsiteY122" fmla="*/ 6346821 h 6858001"/>
              <a:gd name="connsiteX123" fmla="*/ 1172380 w 5651500"/>
              <a:gd name="connsiteY123" fmla="*/ 6858000 h 6858001"/>
              <a:gd name="connsiteX124" fmla="*/ 0 w 5651500"/>
              <a:gd name="connsiteY124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651500" h="6858001">
                <a:moveTo>
                  <a:pt x="5447156" y="6858000"/>
                </a:moveTo>
                <a:lnTo>
                  <a:pt x="5651500" y="6858000"/>
                </a:lnTo>
                <a:lnTo>
                  <a:pt x="5651500" y="6858001"/>
                </a:lnTo>
                <a:lnTo>
                  <a:pt x="5447156" y="6858001"/>
                </a:lnTo>
                <a:close/>
                <a:moveTo>
                  <a:pt x="4755120" y="6858000"/>
                </a:moveTo>
                <a:lnTo>
                  <a:pt x="4959680" y="6858000"/>
                </a:lnTo>
                <a:lnTo>
                  <a:pt x="4959680" y="6858001"/>
                </a:lnTo>
                <a:lnTo>
                  <a:pt x="4755120" y="6858001"/>
                </a:lnTo>
                <a:close/>
                <a:moveTo>
                  <a:pt x="4275544" y="6858000"/>
                </a:moveTo>
                <a:lnTo>
                  <a:pt x="4480100" y="6858000"/>
                </a:lnTo>
                <a:lnTo>
                  <a:pt x="4480100" y="6858001"/>
                </a:lnTo>
                <a:lnTo>
                  <a:pt x="4275544" y="6858001"/>
                </a:lnTo>
                <a:close/>
                <a:moveTo>
                  <a:pt x="3728920" y="6858000"/>
                </a:moveTo>
                <a:lnTo>
                  <a:pt x="3933477" y="6858000"/>
                </a:lnTo>
                <a:lnTo>
                  <a:pt x="3933477" y="6858001"/>
                </a:lnTo>
                <a:lnTo>
                  <a:pt x="3728920" y="6858001"/>
                </a:lnTo>
                <a:close/>
                <a:moveTo>
                  <a:pt x="2762290" y="6858000"/>
                </a:moveTo>
                <a:lnTo>
                  <a:pt x="2966847" y="6858000"/>
                </a:lnTo>
                <a:lnTo>
                  <a:pt x="2966847" y="6858001"/>
                </a:lnTo>
                <a:lnTo>
                  <a:pt x="2762290" y="6858001"/>
                </a:lnTo>
                <a:close/>
                <a:moveTo>
                  <a:pt x="2259865" y="6858000"/>
                </a:moveTo>
                <a:lnTo>
                  <a:pt x="2464209" y="6858000"/>
                </a:lnTo>
                <a:lnTo>
                  <a:pt x="2464209" y="6858001"/>
                </a:lnTo>
                <a:lnTo>
                  <a:pt x="2259865" y="6858001"/>
                </a:lnTo>
                <a:close/>
                <a:moveTo>
                  <a:pt x="1172380" y="6858000"/>
                </a:moveTo>
                <a:lnTo>
                  <a:pt x="1376724" y="6858000"/>
                </a:lnTo>
                <a:lnTo>
                  <a:pt x="1376724" y="6858001"/>
                </a:lnTo>
                <a:lnTo>
                  <a:pt x="1172380" y="6858001"/>
                </a:lnTo>
                <a:close/>
                <a:moveTo>
                  <a:pt x="2464209" y="6690170"/>
                </a:moveTo>
                <a:cubicBezTo>
                  <a:pt x="2554743" y="6700846"/>
                  <a:pt x="2655314" y="6700206"/>
                  <a:pt x="2762290" y="6699138"/>
                </a:cubicBezTo>
                <a:lnTo>
                  <a:pt x="2762290" y="6858000"/>
                </a:lnTo>
                <a:lnTo>
                  <a:pt x="2464209" y="6858000"/>
                </a:lnTo>
                <a:close/>
                <a:moveTo>
                  <a:pt x="1776656" y="6372657"/>
                </a:moveTo>
                <a:lnTo>
                  <a:pt x="1776656" y="6626752"/>
                </a:lnTo>
                <a:lnTo>
                  <a:pt x="1871461" y="6626752"/>
                </a:lnTo>
                <a:lnTo>
                  <a:pt x="1871461" y="6372657"/>
                </a:lnTo>
                <a:close/>
                <a:moveTo>
                  <a:pt x="3728920" y="6328885"/>
                </a:moveTo>
                <a:lnTo>
                  <a:pt x="3728920" y="6858000"/>
                </a:lnTo>
                <a:lnTo>
                  <a:pt x="2966847" y="6858000"/>
                </a:lnTo>
                <a:lnTo>
                  <a:pt x="2966847" y="6698925"/>
                </a:lnTo>
                <a:cubicBezTo>
                  <a:pt x="2966847" y="6698925"/>
                  <a:pt x="2966847" y="6698925"/>
                  <a:pt x="2966847" y="6698711"/>
                </a:cubicBezTo>
                <a:cubicBezTo>
                  <a:pt x="2975815" y="6698711"/>
                  <a:pt x="2984997" y="6698711"/>
                  <a:pt x="2993752" y="6698925"/>
                </a:cubicBezTo>
                <a:lnTo>
                  <a:pt x="3003787" y="6698925"/>
                </a:lnTo>
                <a:cubicBezTo>
                  <a:pt x="3039019" y="6699565"/>
                  <a:pt x="3073824" y="6699779"/>
                  <a:pt x="3107774" y="6699779"/>
                </a:cubicBezTo>
                <a:cubicBezTo>
                  <a:pt x="3318097" y="6699779"/>
                  <a:pt x="3497458" y="6685473"/>
                  <a:pt x="3616605" y="6568674"/>
                </a:cubicBezTo>
                <a:cubicBezTo>
                  <a:pt x="3677460" y="6508887"/>
                  <a:pt x="3714613" y="6430096"/>
                  <a:pt x="3728920" y="6328885"/>
                </a:cubicBezTo>
                <a:close/>
                <a:moveTo>
                  <a:pt x="3933477" y="6213155"/>
                </a:moveTo>
                <a:lnTo>
                  <a:pt x="4275544" y="6213155"/>
                </a:lnTo>
                <a:lnTo>
                  <a:pt x="4275544" y="6858000"/>
                </a:lnTo>
                <a:lnTo>
                  <a:pt x="3933477" y="6858000"/>
                </a:lnTo>
                <a:close/>
                <a:moveTo>
                  <a:pt x="1776656" y="5979984"/>
                </a:moveTo>
                <a:lnTo>
                  <a:pt x="1776656" y="6201196"/>
                </a:lnTo>
                <a:lnTo>
                  <a:pt x="1871461" y="6201196"/>
                </a:lnTo>
                <a:lnTo>
                  <a:pt x="1871461" y="5979984"/>
                </a:lnTo>
                <a:close/>
                <a:moveTo>
                  <a:pt x="5209932" y="5904823"/>
                </a:moveTo>
                <a:lnTo>
                  <a:pt x="5209932" y="6126249"/>
                </a:lnTo>
                <a:lnTo>
                  <a:pt x="5304736" y="6126249"/>
                </a:lnTo>
                <a:lnTo>
                  <a:pt x="5304736" y="5904823"/>
                </a:lnTo>
                <a:close/>
                <a:moveTo>
                  <a:pt x="4755120" y="5611013"/>
                </a:moveTo>
                <a:lnTo>
                  <a:pt x="4755120" y="6858000"/>
                </a:lnTo>
                <a:lnTo>
                  <a:pt x="4480100" y="6858000"/>
                </a:lnTo>
                <a:lnTo>
                  <a:pt x="4480100" y="6181980"/>
                </a:lnTo>
                <a:lnTo>
                  <a:pt x="4572344" y="6181980"/>
                </a:lnTo>
                <a:close/>
                <a:moveTo>
                  <a:pt x="2891473" y="5572792"/>
                </a:moveTo>
                <a:cubicBezTo>
                  <a:pt x="3244003" y="5572792"/>
                  <a:pt x="3530768" y="5866176"/>
                  <a:pt x="3530768" y="6226820"/>
                </a:cubicBezTo>
                <a:cubicBezTo>
                  <a:pt x="3530768" y="6321412"/>
                  <a:pt x="3511978" y="6386324"/>
                  <a:pt x="3472476" y="6424758"/>
                </a:cubicBezTo>
                <a:lnTo>
                  <a:pt x="3472689" y="6424972"/>
                </a:lnTo>
                <a:cubicBezTo>
                  <a:pt x="3403080" y="6492873"/>
                  <a:pt x="3252544" y="6498638"/>
                  <a:pt x="3072756" y="6497570"/>
                </a:cubicBezTo>
                <a:cubicBezTo>
                  <a:pt x="3064001" y="6497570"/>
                  <a:pt x="3054820" y="6497570"/>
                  <a:pt x="3046065" y="6497357"/>
                </a:cubicBezTo>
                <a:lnTo>
                  <a:pt x="3413543" y="6054505"/>
                </a:lnTo>
                <a:lnTo>
                  <a:pt x="3255534" y="5926176"/>
                </a:lnTo>
                <a:lnTo>
                  <a:pt x="2974961" y="6264400"/>
                </a:lnTo>
                <a:cubicBezTo>
                  <a:pt x="2977097" y="6052370"/>
                  <a:pt x="2974748" y="5931514"/>
                  <a:pt x="2967702" y="5903756"/>
                </a:cubicBezTo>
                <a:lnTo>
                  <a:pt x="2769550" y="5953508"/>
                </a:lnTo>
                <a:cubicBezTo>
                  <a:pt x="2769336" y="5952226"/>
                  <a:pt x="2768696" y="5950305"/>
                  <a:pt x="2768269" y="5947956"/>
                </a:cubicBezTo>
                <a:cubicBezTo>
                  <a:pt x="2772539" y="5979131"/>
                  <a:pt x="2772326" y="6133509"/>
                  <a:pt x="2769123" y="6334650"/>
                </a:cubicBezTo>
                <a:cubicBezTo>
                  <a:pt x="2687129" y="6255646"/>
                  <a:pt x="2621790" y="6191802"/>
                  <a:pt x="2610473" y="6178990"/>
                </a:cubicBezTo>
                <a:lnTo>
                  <a:pt x="2454600" y="6310095"/>
                </a:lnTo>
                <a:cubicBezTo>
                  <a:pt x="2469974" y="6328031"/>
                  <a:pt x="2557946" y="6413441"/>
                  <a:pt x="2644851" y="6497357"/>
                </a:cubicBezTo>
                <a:cubicBezTo>
                  <a:pt x="2578445" y="6496716"/>
                  <a:pt x="2516949" y="6494154"/>
                  <a:pt x="2463995" y="6486040"/>
                </a:cubicBezTo>
                <a:cubicBezTo>
                  <a:pt x="2397802" y="6476218"/>
                  <a:pt x="2344421" y="6457855"/>
                  <a:pt x="2310684" y="6424758"/>
                </a:cubicBezTo>
                <a:cubicBezTo>
                  <a:pt x="2293602" y="6407890"/>
                  <a:pt x="2280577" y="6385683"/>
                  <a:pt x="2270968" y="6358565"/>
                </a:cubicBezTo>
                <a:cubicBezTo>
                  <a:pt x="2258797" y="6323547"/>
                  <a:pt x="2252391" y="6280201"/>
                  <a:pt x="2252391" y="6226820"/>
                </a:cubicBezTo>
                <a:cubicBezTo>
                  <a:pt x="2252391" y="6145894"/>
                  <a:pt x="2266911" y="6068384"/>
                  <a:pt x="2293175" y="5996853"/>
                </a:cubicBezTo>
                <a:cubicBezTo>
                  <a:pt x="2296378" y="5988099"/>
                  <a:pt x="2299581" y="5979558"/>
                  <a:pt x="2303210" y="5971017"/>
                </a:cubicBezTo>
                <a:cubicBezTo>
                  <a:pt x="2400792" y="5737206"/>
                  <a:pt x="2627769" y="5572792"/>
                  <a:pt x="2891473" y="5572792"/>
                </a:cubicBezTo>
                <a:close/>
                <a:moveTo>
                  <a:pt x="1828757" y="5378057"/>
                </a:moveTo>
                <a:lnTo>
                  <a:pt x="2084560" y="5977849"/>
                </a:lnTo>
                <a:cubicBezTo>
                  <a:pt x="2060859" y="6056854"/>
                  <a:pt x="2048261" y="6140342"/>
                  <a:pt x="2048261" y="6227034"/>
                </a:cubicBezTo>
                <a:cubicBezTo>
                  <a:pt x="2048261" y="6378423"/>
                  <a:pt x="2087123" y="6490310"/>
                  <a:pt x="2167195" y="6568674"/>
                </a:cubicBezTo>
                <a:cubicBezTo>
                  <a:pt x="2194953" y="6595792"/>
                  <a:pt x="2225914" y="6617572"/>
                  <a:pt x="2259865" y="6634440"/>
                </a:cubicBezTo>
                <a:lnTo>
                  <a:pt x="2259865" y="6858000"/>
                </a:lnTo>
                <a:lnTo>
                  <a:pt x="1376724" y="6858000"/>
                </a:lnTo>
                <a:lnTo>
                  <a:pt x="1376724" y="6389313"/>
                </a:lnTo>
                <a:close/>
                <a:moveTo>
                  <a:pt x="3506426" y="5353501"/>
                </a:moveTo>
                <a:lnTo>
                  <a:pt x="4622736" y="5353501"/>
                </a:lnTo>
                <a:lnTo>
                  <a:pt x="4422448" y="5979771"/>
                </a:lnTo>
                <a:lnTo>
                  <a:pt x="3706926" y="5979771"/>
                </a:lnTo>
                <a:close/>
                <a:moveTo>
                  <a:pt x="5101672" y="5318483"/>
                </a:moveTo>
                <a:lnTo>
                  <a:pt x="5101672" y="5539909"/>
                </a:lnTo>
                <a:lnTo>
                  <a:pt x="5196264" y="5539909"/>
                </a:lnTo>
                <a:lnTo>
                  <a:pt x="5196264" y="5318483"/>
                </a:lnTo>
                <a:close/>
                <a:moveTo>
                  <a:pt x="5203100" y="4680682"/>
                </a:moveTo>
                <a:cubicBezTo>
                  <a:pt x="5131140" y="4680682"/>
                  <a:pt x="5072848" y="4738334"/>
                  <a:pt x="5072848" y="4809438"/>
                </a:cubicBezTo>
                <a:cubicBezTo>
                  <a:pt x="5072848" y="4880542"/>
                  <a:pt x="5131140" y="4938194"/>
                  <a:pt x="5203100" y="4938194"/>
                </a:cubicBezTo>
                <a:cubicBezTo>
                  <a:pt x="5275056" y="4938194"/>
                  <a:pt x="5333348" y="4880542"/>
                  <a:pt x="5333348" y="4809438"/>
                </a:cubicBezTo>
                <a:cubicBezTo>
                  <a:pt x="5333348" y="4738334"/>
                  <a:pt x="5275056" y="4680682"/>
                  <a:pt x="5203100" y="4680682"/>
                </a:cubicBezTo>
                <a:close/>
                <a:moveTo>
                  <a:pt x="4959680" y="4476766"/>
                </a:moveTo>
                <a:lnTo>
                  <a:pt x="5447156" y="4476766"/>
                </a:lnTo>
                <a:lnTo>
                  <a:pt x="5447156" y="6858000"/>
                </a:lnTo>
                <a:lnTo>
                  <a:pt x="4959680" y="6858000"/>
                </a:lnTo>
                <a:close/>
                <a:moveTo>
                  <a:pt x="0" y="0"/>
                </a:moveTo>
                <a:lnTo>
                  <a:pt x="5651500" y="0"/>
                </a:lnTo>
                <a:lnTo>
                  <a:pt x="5651500" y="4274344"/>
                </a:lnTo>
                <a:lnTo>
                  <a:pt x="4755120" y="4274344"/>
                </a:lnTo>
                <a:lnTo>
                  <a:pt x="4754908" y="4274344"/>
                </a:lnTo>
                <a:lnTo>
                  <a:pt x="4754908" y="5151293"/>
                </a:lnTo>
                <a:lnTo>
                  <a:pt x="3227562" y="5151293"/>
                </a:lnTo>
                <a:lnTo>
                  <a:pt x="3339663" y="5501901"/>
                </a:lnTo>
                <a:cubicBezTo>
                  <a:pt x="3209839" y="5418840"/>
                  <a:pt x="3056101" y="5371010"/>
                  <a:pt x="2891686" y="5371010"/>
                </a:cubicBezTo>
                <a:cubicBezTo>
                  <a:pt x="2607057" y="5371010"/>
                  <a:pt x="2355097" y="5514713"/>
                  <a:pt x="2202213" y="5734217"/>
                </a:cubicBezTo>
                <a:lnTo>
                  <a:pt x="1833028" y="4868372"/>
                </a:lnTo>
                <a:lnTo>
                  <a:pt x="1172380" y="6346821"/>
                </a:lnTo>
                <a:lnTo>
                  <a:pt x="11723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40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EBECD93-5014-FB88-BA68-94521D54B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905989"/>
            <a:ext cx="5331691" cy="2387600"/>
          </a:xfrm>
        </p:spPr>
        <p:txBody>
          <a:bodyPr wrap="square" anchor="b">
            <a:normAutofit/>
          </a:bodyPr>
          <a:lstStyle>
            <a:lvl1pPr algn="l">
              <a:defRPr sz="4800" b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AE22F7-B63C-E20D-D667-91BB010B03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413929"/>
            <a:ext cx="5331691" cy="54445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BEBF3D-2E64-5B94-2B11-176E00C2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43064"/>
            <a:ext cx="1273629" cy="365125"/>
          </a:xfrm>
        </p:spPr>
        <p:txBody>
          <a:bodyPr/>
          <a:lstStyle/>
          <a:p>
            <a:fld id="{70C73055-6E80-420A-9A09-E8CBA3DF0883}" type="datetime1">
              <a:rPr lang="en-GB" smtClean="0"/>
              <a:t>03/06/2026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000AD4-6BBC-363B-A9AC-AAC9A825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760515DA-AE34-6D86-129C-3D5D623C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6671" y="882079"/>
            <a:ext cx="1689586" cy="626150"/>
          </a:xfrm>
          <a:custGeom>
            <a:avLst/>
            <a:gdLst>
              <a:gd name="connsiteX0" fmla="*/ 808705 w 1689586"/>
              <a:gd name="connsiteY0" fmla="*/ 532221 h 626150"/>
              <a:gd name="connsiteX1" fmla="*/ 781647 w 1689586"/>
              <a:gd name="connsiteY1" fmla="*/ 537793 h 626150"/>
              <a:gd name="connsiteX2" fmla="*/ 768085 w 1689586"/>
              <a:gd name="connsiteY2" fmla="*/ 542762 h 626150"/>
              <a:gd name="connsiteX3" fmla="*/ 763587 w 1689586"/>
              <a:gd name="connsiteY3" fmla="*/ 552229 h 626150"/>
              <a:gd name="connsiteX4" fmla="*/ 768219 w 1689586"/>
              <a:gd name="connsiteY4" fmla="*/ 561763 h 626150"/>
              <a:gd name="connsiteX5" fmla="*/ 780573 w 1689586"/>
              <a:gd name="connsiteY5" fmla="*/ 565321 h 626150"/>
              <a:gd name="connsiteX6" fmla="*/ 790980 w 1689586"/>
              <a:gd name="connsiteY6" fmla="*/ 564045 h 626150"/>
              <a:gd name="connsiteX7" fmla="*/ 800111 w 1689586"/>
              <a:gd name="connsiteY7" fmla="*/ 559883 h 626150"/>
              <a:gd name="connsiteX8" fmla="*/ 806422 w 1689586"/>
              <a:gd name="connsiteY8" fmla="*/ 552363 h 626150"/>
              <a:gd name="connsiteX9" fmla="*/ 806422 w 1689586"/>
              <a:gd name="connsiteY9" fmla="*/ 552296 h 626150"/>
              <a:gd name="connsiteX10" fmla="*/ 808705 w 1689586"/>
              <a:gd name="connsiteY10" fmla="*/ 541218 h 626150"/>
              <a:gd name="connsiteX11" fmla="*/ 214647 w 1689586"/>
              <a:gd name="connsiteY11" fmla="*/ 532221 h 626150"/>
              <a:gd name="connsiteX12" fmla="*/ 187589 w 1689586"/>
              <a:gd name="connsiteY12" fmla="*/ 537793 h 626150"/>
              <a:gd name="connsiteX13" fmla="*/ 174027 w 1689586"/>
              <a:gd name="connsiteY13" fmla="*/ 542762 h 626150"/>
              <a:gd name="connsiteX14" fmla="*/ 169529 w 1689586"/>
              <a:gd name="connsiteY14" fmla="*/ 552229 h 626150"/>
              <a:gd name="connsiteX15" fmla="*/ 174161 w 1689586"/>
              <a:gd name="connsiteY15" fmla="*/ 561763 h 626150"/>
              <a:gd name="connsiteX16" fmla="*/ 186515 w 1689586"/>
              <a:gd name="connsiteY16" fmla="*/ 565321 h 626150"/>
              <a:gd name="connsiteX17" fmla="*/ 196922 w 1689586"/>
              <a:gd name="connsiteY17" fmla="*/ 564045 h 626150"/>
              <a:gd name="connsiteX18" fmla="*/ 206053 w 1689586"/>
              <a:gd name="connsiteY18" fmla="*/ 559883 h 626150"/>
              <a:gd name="connsiteX19" fmla="*/ 212364 w 1689586"/>
              <a:gd name="connsiteY19" fmla="*/ 552363 h 626150"/>
              <a:gd name="connsiteX20" fmla="*/ 212364 w 1689586"/>
              <a:gd name="connsiteY20" fmla="*/ 552296 h 626150"/>
              <a:gd name="connsiteX21" fmla="*/ 214647 w 1689586"/>
              <a:gd name="connsiteY21" fmla="*/ 541218 h 626150"/>
              <a:gd name="connsiteX22" fmla="*/ 1089217 w 1689586"/>
              <a:gd name="connsiteY22" fmla="*/ 489990 h 626150"/>
              <a:gd name="connsiteX23" fmla="*/ 1073439 w 1689586"/>
              <a:gd name="connsiteY23" fmla="*/ 494622 h 626150"/>
              <a:gd name="connsiteX24" fmla="*/ 1062898 w 1689586"/>
              <a:gd name="connsiteY24" fmla="*/ 507513 h 626150"/>
              <a:gd name="connsiteX25" fmla="*/ 1059138 w 1689586"/>
              <a:gd name="connsiteY25" fmla="*/ 527387 h 626150"/>
              <a:gd name="connsiteX26" fmla="*/ 1062763 w 1689586"/>
              <a:gd name="connsiteY26" fmla="*/ 547126 h 626150"/>
              <a:gd name="connsiteX27" fmla="*/ 1073103 w 1689586"/>
              <a:gd name="connsiteY27" fmla="*/ 560017 h 626150"/>
              <a:gd name="connsiteX28" fmla="*/ 1088814 w 1689586"/>
              <a:gd name="connsiteY28" fmla="*/ 564515 h 626150"/>
              <a:gd name="connsiteX29" fmla="*/ 1110634 w 1689586"/>
              <a:gd name="connsiteY29" fmla="*/ 554646 h 626150"/>
              <a:gd name="connsiteX30" fmla="*/ 1110567 w 1689586"/>
              <a:gd name="connsiteY30" fmla="*/ 554646 h 626150"/>
              <a:gd name="connsiteX31" fmla="*/ 1118423 w 1689586"/>
              <a:gd name="connsiteY31" fmla="*/ 527387 h 626150"/>
              <a:gd name="connsiteX32" fmla="*/ 1110702 w 1689586"/>
              <a:gd name="connsiteY32" fmla="*/ 499993 h 626150"/>
              <a:gd name="connsiteX33" fmla="*/ 1089217 w 1689586"/>
              <a:gd name="connsiteY33" fmla="*/ 489990 h 626150"/>
              <a:gd name="connsiteX34" fmla="*/ 1630636 w 1689586"/>
              <a:gd name="connsiteY34" fmla="*/ 473674 h 626150"/>
              <a:gd name="connsiteX35" fmla="*/ 1653598 w 1689586"/>
              <a:gd name="connsiteY35" fmla="*/ 473674 h 626150"/>
              <a:gd name="connsiteX36" fmla="*/ 1653598 w 1689586"/>
              <a:gd name="connsiteY36" fmla="*/ 581099 h 626150"/>
              <a:gd name="connsiteX37" fmla="*/ 1630636 w 1689586"/>
              <a:gd name="connsiteY37" fmla="*/ 581099 h 626150"/>
              <a:gd name="connsiteX38" fmla="*/ 529804 w 1689586"/>
              <a:gd name="connsiteY38" fmla="*/ 473674 h 626150"/>
              <a:gd name="connsiteX39" fmla="*/ 552766 w 1689586"/>
              <a:gd name="connsiteY39" fmla="*/ 473674 h 626150"/>
              <a:gd name="connsiteX40" fmla="*/ 552766 w 1689586"/>
              <a:gd name="connsiteY40" fmla="*/ 581099 h 626150"/>
              <a:gd name="connsiteX41" fmla="*/ 529804 w 1689586"/>
              <a:gd name="connsiteY41" fmla="*/ 581099 h 626150"/>
              <a:gd name="connsiteX42" fmla="*/ 382162 w 1689586"/>
              <a:gd name="connsiteY42" fmla="*/ 473674 h 626150"/>
              <a:gd name="connsiteX43" fmla="*/ 407340 w 1689586"/>
              <a:gd name="connsiteY43" fmla="*/ 473674 h 626150"/>
              <a:gd name="connsiteX44" fmla="*/ 437821 w 1689586"/>
              <a:gd name="connsiteY44" fmla="*/ 561091 h 626150"/>
              <a:gd name="connsiteX45" fmla="*/ 468974 w 1689586"/>
              <a:gd name="connsiteY45" fmla="*/ 473674 h 626150"/>
              <a:gd name="connsiteX46" fmla="*/ 493078 w 1689586"/>
              <a:gd name="connsiteY46" fmla="*/ 473674 h 626150"/>
              <a:gd name="connsiteX47" fmla="*/ 450309 w 1689586"/>
              <a:gd name="connsiteY47" fmla="*/ 581099 h 626150"/>
              <a:gd name="connsiteX48" fmla="*/ 425132 w 1689586"/>
              <a:gd name="connsiteY48" fmla="*/ 581099 h 626150"/>
              <a:gd name="connsiteX49" fmla="*/ 1187242 w 1689586"/>
              <a:gd name="connsiteY49" fmla="*/ 473607 h 626150"/>
              <a:gd name="connsiteX50" fmla="*/ 1210204 w 1689586"/>
              <a:gd name="connsiteY50" fmla="*/ 473607 h 626150"/>
              <a:gd name="connsiteX51" fmla="*/ 1210204 w 1689586"/>
              <a:gd name="connsiteY51" fmla="*/ 538733 h 626150"/>
              <a:gd name="connsiteX52" fmla="*/ 1216448 w 1689586"/>
              <a:gd name="connsiteY52" fmla="*/ 558808 h 626150"/>
              <a:gd name="connsiteX53" fmla="*/ 1233837 w 1689586"/>
              <a:gd name="connsiteY53" fmla="*/ 564314 h 626150"/>
              <a:gd name="connsiteX54" fmla="*/ 1244244 w 1689586"/>
              <a:gd name="connsiteY54" fmla="*/ 562501 h 626150"/>
              <a:gd name="connsiteX55" fmla="*/ 1253375 w 1689586"/>
              <a:gd name="connsiteY55" fmla="*/ 556727 h 626150"/>
              <a:gd name="connsiteX56" fmla="*/ 1259686 w 1689586"/>
              <a:gd name="connsiteY56" fmla="*/ 546521 h 626150"/>
              <a:gd name="connsiteX57" fmla="*/ 1261969 w 1689586"/>
              <a:gd name="connsiteY57" fmla="*/ 531885 h 626150"/>
              <a:gd name="connsiteX58" fmla="*/ 1262103 w 1689586"/>
              <a:gd name="connsiteY58" fmla="*/ 531885 h 626150"/>
              <a:gd name="connsiteX59" fmla="*/ 1262103 w 1689586"/>
              <a:gd name="connsiteY59" fmla="*/ 473674 h 626150"/>
              <a:gd name="connsiteX60" fmla="*/ 1285065 w 1689586"/>
              <a:gd name="connsiteY60" fmla="*/ 473674 h 626150"/>
              <a:gd name="connsiteX61" fmla="*/ 1285065 w 1689586"/>
              <a:gd name="connsiteY61" fmla="*/ 581099 h 626150"/>
              <a:gd name="connsiteX62" fmla="*/ 1264856 w 1689586"/>
              <a:gd name="connsiteY62" fmla="*/ 581099 h 626150"/>
              <a:gd name="connsiteX63" fmla="*/ 1263782 w 1689586"/>
              <a:gd name="connsiteY63" fmla="*/ 563709 h 626150"/>
              <a:gd name="connsiteX64" fmla="*/ 1248743 w 1689586"/>
              <a:gd name="connsiteY64" fmla="*/ 578547 h 626150"/>
              <a:gd name="connsiteX65" fmla="*/ 1226385 w 1689586"/>
              <a:gd name="connsiteY65" fmla="*/ 583247 h 626150"/>
              <a:gd name="connsiteX66" fmla="*/ 1206914 w 1689586"/>
              <a:gd name="connsiteY66" fmla="*/ 579353 h 626150"/>
              <a:gd name="connsiteX67" fmla="*/ 1192613 w 1689586"/>
              <a:gd name="connsiteY67" fmla="*/ 566865 h 626150"/>
              <a:gd name="connsiteX68" fmla="*/ 1187242 w 1689586"/>
              <a:gd name="connsiteY68" fmla="*/ 544507 h 626150"/>
              <a:gd name="connsiteX69" fmla="*/ 885379 w 1689586"/>
              <a:gd name="connsiteY69" fmla="*/ 473607 h 626150"/>
              <a:gd name="connsiteX70" fmla="*/ 908341 w 1689586"/>
              <a:gd name="connsiteY70" fmla="*/ 473607 h 626150"/>
              <a:gd name="connsiteX71" fmla="*/ 908341 w 1689586"/>
              <a:gd name="connsiteY71" fmla="*/ 538733 h 626150"/>
              <a:gd name="connsiteX72" fmla="*/ 914585 w 1689586"/>
              <a:gd name="connsiteY72" fmla="*/ 558808 h 626150"/>
              <a:gd name="connsiteX73" fmla="*/ 931974 w 1689586"/>
              <a:gd name="connsiteY73" fmla="*/ 564314 h 626150"/>
              <a:gd name="connsiteX74" fmla="*/ 942381 w 1689586"/>
              <a:gd name="connsiteY74" fmla="*/ 562501 h 626150"/>
              <a:gd name="connsiteX75" fmla="*/ 951512 w 1689586"/>
              <a:gd name="connsiteY75" fmla="*/ 556727 h 626150"/>
              <a:gd name="connsiteX76" fmla="*/ 957823 w 1689586"/>
              <a:gd name="connsiteY76" fmla="*/ 546521 h 626150"/>
              <a:gd name="connsiteX77" fmla="*/ 960106 w 1689586"/>
              <a:gd name="connsiteY77" fmla="*/ 531885 h 626150"/>
              <a:gd name="connsiteX78" fmla="*/ 960241 w 1689586"/>
              <a:gd name="connsiteY78" fmla="*/ 531885 h 626150"/>
              <a:gd name="connsiteX79" fmla="*/ 960241 w 1689586"/>
              <a:gd name="connsiteY79" fmla="*/ 473674 h 626150"/>
              <a:gd name="connsiteX80" fmla="*/ 983202 w 1689586"/>
              <a:gd name="connsiteY80" fmla="*/ 473674 h 626150"/>
              <a:gd name="connsiteX81" fmla="*/ 983202 w 1689586"/>
              <a:gd name="connsiteY81" fmla="*/ 581099 h 626150"/>
              <a:gd name="connsiteX82" fmla="*/ 962993 w 1689586"/>
              <a:gd name="connsiteY82" fmla="*/ 581099 h 626150"/>
              <a:gd name="connsiteX83" fmla="*/ 961919 w 1689586"/>
              <a:gd name="connsiteY83" fmla="*/ 563709 h 626150"/>
              <a:gd name="connsiteX84" fmla="*/ 946880 w 1689586"/>
              <a:gd name="connsiteY84" fmla="*/ 578547 h 626150"/>
              <a:gd name="connsiteX85" fmla="*/ 924522 w 1689586"/>
              <a:gd name="connsiteY85" fmla="*/ 583247 h 626150"/>
              <a:gd name="connsiteX86" fmla="*/ 905051 w 1689586"/>
              <a:gd name="connsiteY86" fmla="*/ 579353 h 626150"/>
              <a:gd name="connsiteX87" fmla="*/ 890750 w 1689586"/>
              <a:gd name="connsiteY87" fmla="*/ 566865 h 626150"/>
              <a:gd name="connsiteX88" fmla="*/ 885379 w 1689586"/>
              <a:gd name="connsiteY88" fmla="*/ 544507 h 626150"/>
              <a:gd name="connsiteX89" fmla="*/ 347569 w 1689586"/>
              <a:gd name="connsiteY89" fmla="*/ 471530 h 626150"/>
              <a:gd name="connsiteX90" fmla="*/ 353963 w 1689586"/>
              <a:gd name="connsiteY90" fmla="*/ 472063 h 626150"/>
              <a:gd name="connsiteX91" fmla="*/ 359334 w 1689586"/>
              <a:gd name="connsiteY91" fmla="*/ 473674 h 626150"/>
              <a:gd name="connsiteX92" fmla="*/ 356112 w 1689586"/>
              <a:gd name="connsiteY92" fmla="*/ 493884 h 626150"/>
              <a:gd name="connsiteX93" fmla="*/ 350875 w 1689586"/>
              <a:gd name="connsiteY93" fmla="*/ 492474 h 626150"/>
              <a:gd name="connsiteX94" fmla="*/ 343019 w 1689586"/>
              <a:gd name="connsiteY94" fmla="*/ 491937 h 626150"/>
              <a:gd name="connsiteX95" fmla="*/ 329927 w 1689586"/>
              <a:gd name="connsiteY95" fmla="*/ 495495 h 626150"/>
              <a:gd name="connsiteX96" fmla="*/ 319319 w 1689586"/>
              <a:gd name="connsiteY96" fmla="*/ 506103 h 626150"/>
              <a:gd name="connsiteX97" fmla="*/ 315156 w 1689586"/>
              <a:gd name="connsiteY97" fmla="*/ 524164 h 626150"/>
              <a:gd name="connsiteX98" fmla="*/ 315156 w 1689586"/>
              <a:gd name="connsiteY98" fmla="*/ 581099 h 626150"/>
              <a:gd name="connsiteX99" fmla="*/ 292194 w 1689586"/>
              <a:gd name="connsiteY99" fmla="*/ 581099 h 626150"/>
              <a:gd name="connsiteX100" fmla="*/ 292194 w 1689586"/>
              <a:gd name="connsiteY100" fmla="*/ 473674 h 626150"/>
              <a:gd name="connsiteX101" fmla="*/ 311732 w 1689586"/>
              <a:gd name="connsiteY101" fmla="*/ 473674 h 626150"/>
              <a:gd name="connsiteX102" fmla="*/ 313880 w 1689586"/>
              <a:gd name="connsiteY102" fmla="*/ 493011 h 626150"/>
              <a:gd name="connsiteX103" fmla="*/ 326637 w 1689586"/>
              <a:gd name="connsiteY103" fmla="*/ 477032 h 626150"/>
              <a:gd name="connsiteX104" fmla="*/ 1094454 w 1689586"/>
              <a:gd name="connsiteY104" fmla="*/ 471526 h 626150"/>
              <a:gd name="connsiteX105" fmla="*/ 1118288 w 1689586"/>
              <a:gd name="connsiteY105" fmla="*/ 478173 h 626150"/>
              <a:gd name="connsiteX106" fmla="*/ 1118221 w 1689586"/>
              <a:gd name="connsiteY106" fmla="*/ 478173 h 626150"/>
              <a:gd name="connsiteX107" fmla="*/ 1135208 w 1689586"/>
              <a:gd name="connsiteY107" fmla="*/ 497174 h 626150"/>
              <a:gd name="connsiteX108" fmla="*/ 1141452 w 1689586"/>
              <a:gd name="connsiteY108" fmla="*/ 527118 h 626150"/>
              <a:gd name="connsiteX109" fmla="*/ 1135141 w 1689586"/>
              <a:gd name="connsiteY109" fmla="*/ 557331 h 626150"/>
              <a:gd name="connsiteX110" fmla="*/ 1117953 w 1689586"/>
              <a:gd name="connsiteY110" fmla="*/ 576533 h 626150"/>
              <a:gd name="connsiteX111" fmla="*/ 1093782 w 1689586"/>
              <a:gd name="connsiteY111" fmla="*/ 583180 h 626150"/>
              <a:gd name="connsiteX112" fmla="*/ 1070350 w 1689586"/>
              <a:gd name="connsiteY112" fmla="*/ 575996 h 626150"/>
              <a:gd name="connsiteX113" fmla="*/ 1059205 w 1689586"/>
              <a:gd name="connsiteY113" fmla="*/ 563240 h 626150"/>
              <a:gd name="connsiteX114" fmla="*/ 1059205 w 1689586"/>
              <a:gd name="connsiteY114" fmla="*/ 626150 h 626150"/>
              <a:gd name="connsiteX115" fmla="*/ 1036243 w 1689586"/>
              <a:gd name="connsiteY115" fmla="*/ 626150 h 626150"/>
              <a:gd name="connsiteX116" fmla="*/ 1036243 w 1689586"/>
              <a:gd name="connsiteY116" fmla="*/ 473607 h 626150"/>
              <a:gd name="connsiteX117" fmla="*/ 1056654 w 1689586"/>
              <a:gd name="connsiteY117" fmla="*/ 473607 h 626150"/>
              <a:gd name="connsiteX118" fmla="*/ 1057795 w 1689586"/>
              <a:gd name="connsiteY118" fmla="*/ 494085 h 626150"/>
              <a:gd name="connsiteX119" fmla="*/ 1063301 w 1689586"/>
              <a:gd name="connsiteY119" fmla="*/ 485223 h 626150"/>
              <a:gd name="connsiteX120" fmla="*/ 1076729 w 1689586"/>
              <a:gd name="connsiteY120" fmla="*/ 475152 h 626150"/>
              <a:gd name="connsiteX121" fmla="*/ 1094454 w 1689586"/>
              <a:gd name="connsiteY121" fmla="*/ 471526 h 626150"/>
              <a:gd name="connsiteX122" fmla="*/ 787421 w 1689586"/>
              <a:gd name="connsiteY122" fmla="*/ 471526 h 626150"/>
              <a:gd name="connsiteX123" fmla="*/ 810182 w 1689586"/>
              <a:gd name="connsiteY123" fmla="*/ 475689 h 626150"/>
              <a:gd name="connsiteX124" fmla="*/ 825758 w 1689586"/>
              <a:gd name="connsiteY124" fmla="*/ 488244 h 626150"/>
              <a:gd name="connsiteX125" fmla="*/ 831465 w 1689586"/>
              <a:gd name="connsiteY125" fmla="*/ 509729 h 626150"/>
              <a:gd name="connsiteX126" fmla="*/ 831465 w 1689586"/>
              <a:gd name="connsiteY126" fmla="*/ 557667 h 626150"/>
              <a:gd name="connsiteX127" fmla="*/ 831465 w 1689586"/>
              <a:gd name="connsiteY127" fmla="*/ 557734 h 626150"/>
              <a:gd name="connsiteX128" fmla="*/ 839388 w 1689586"/>
              <a:gd name="connsiteY128" fmla="*/ 565657 h 626150"/>
              <a:gd name="connsiteX129" fmla="*/ 846908 w 1689586"/>
              <a:gd name="connsiteY129" fmla="*/ 564582 h 626150"/>
              <a:gd name="connsiteX130" fmla="*/ 845632 w 1689586"/>
              <a:gd name="connsiteY130" fmla="*/ 580495 h 626150"/>
              <a:gd name="connsiteX131" fmla="*/ 833144 w 1689586"/>
              <a:gd name="connsiteY131" fmla="*/ 582845 h 626150"/>
              <a:gd name="connsiteX132" fmla="*/ 820790 w 1689586"/>
              <a:gd name="connsiteY132" fmla="*/ 580360 h 626150"/>
              <a:gd name="connsiteX133" fmla="*/ 812196 w 1689586"/>
              <a:gd name="connsiteY133" fmla="*/ 572841 h 626150"/>
              <a:gd name="connsiteX134" fmla="*/ 809981 w 1689586"/>
              <a:gd name="connsiteY134" fmla="*/ 567537 h 626150"/>
              <a:gd name="connsiteX135" fmla="*/ 805885 w 1689586"/>
              <a:gd name="connsiteY135" fmla="*/ 572438 h 626150"/>
              <a:gd name="connsiteX136" fmla="*/ 791920 w 1689586"/>
              <a:gd name="connsiteY136" fmla="*/ 580629 h 626150"/>
              <a:gd name="connsiteX137" fmla="*/ 775806 w 1689586"/>
              <a:gd name="connsiteY137" fmla="*/ 583315 h 626150"/>
              <a:gd name="connsiteX138" fmla="*/ 757678 w 1689586"/>
              <a:gd name="connsiteY138" fmla="*/ 580092 h 626150"/>
              <a:gd name="connsiteX139" fmla="*/ 744989 w 1689586"/>
              <a:gd name="connsiteY139" fmla="*/ 570289 h 626150"/>
              <a:gd name="connsiteX140" fmla="*/ 740356 w 1689586"/>
              <a:gd name="connsiteY140" fmla="*/ 554041 h 626150"/>
              <a:gd name="connsiteX141" fmla="*/ 748211 w 1689586"/>
              <a:gd name="connsiteY141" fmla="*/ 534302 h 626150"/>
              <a:gd name="connsiteX142" fmla="*/ 770435 w 1689586"/>
              <a:gd name="connsiteY142" fmla="*/ 523761 h 626150"/>
              <a:gd name="connsiteX143" fmla="*/ 808705 w 1689586"/>
              <a:gd name="connsiteY143" fmla="*/ 516241 h 626150"/>
              <a:gd name="connsiteX144" fmla="*/ 808705 w 1689586"/>
              <a:gd name="connsiteY144" fmla="*/ 512146 h 626150"/>
              <a:gd name="connsiteX145" fmla="*/ 802797 w 1689586"/>
              <a:gd name="connsiteY145" fmla="*/ 495495 h 626150"/>
              <a:gd name="connsiteX146" fmla="*/ 786549 w 1689586"/>
              <a:gd name="connsiteY146" fmla="*/ 489587 h 626150"/>
              <a:gd name="connsiteX147" fmla="*/ 770032 w 1689586"/>
              <a:gd name="connsiteY147" fmla="*/ 494085 h 626150"/>
              <a:gd name="connsiteX148" fmla="*/ 759961 w 1689586"/>
              <a:gd name="connsiteY148" fmla="*/ 508722 h 626150"/>
              <a:gd name="connsiteX149" fmla="*/ 740625 w 1689586"/>
              <a:gd name="connsiteY149" fmla="*/ 500531 h 626150"/>
              <a:gd name="connsiteX150" fmla="*/ 756604 w 1689586"/>
              <a:gd name="connsiteY150" fmla="*/ 479449 h 626150"/>
              <a:gd name="connsiteX151" fmla="*/ 787421 w 1689586"/>
              <a:gd name="connsiteY151" fmla="*/ 471526 h 626150"/>
              <a:gd name="connsiteX152" fmla="*/ 347518 w 1689586"/>
              <a:gd name="connsiteY152" fmla="*/ 471526 h 626150"/>
              <a:gd name="connsiteX153" fmla="*/ 347585 w 1689586"/>
              <a:gd name="connsiteY153" fmla="*/ 471526 h 626150"/>
              <a:gd name="connsiteX154" fmla="*/ 347569 w 1689586"/>
              <a:gd name="connsiteY154" fmla="*/ 471530 h 626150"/>
              <a:gd name="connsiteX155" fmla="*/ 193363 w 1689586"/>
              <a:gd name="connsiteY155" fmla="*/ 471526 h 626150"/>
              <a:gd name="connsiteX156" fmla="*/ 216124 w 1689586"/>
              <a:gd name="connsiteY156" fmla="*/ 475689 h 626150"/>
              <a:gd name="connsiteX157" fmla="*/ 231700 w 1689586"/>
              <a:gd name="connsiteY157" fmla="*/ 488244 h 626150"/>
              <a:gd name="connsiteX158" fmla="*/ 237407 w 1689586"/>
              <a:gd name="connsiteY158" fmla="*/ 509729 h 626150"/>
              <a:gd name="connsiteX159" fmla="*/ 237407 w 1689586"/>
              <a:gd name="connsiteY159" fmla="*/ 557667 h 626150"/>
              <a:gd name="connsiteX160" fmla="*/ 237407 w 1689586"/>
              <a:gd name="connsiteY160" fmla="*/ 557734 h 626150"/>
              <a:gd name="connsiteX161" fmla="*/ 245330 w 1689586"/>
              <a:gd name="connsiteY161" fmla="*/ 565657 h 626150"/>
              <a:gd name="connsiteX162" fmla="*/ 252850 w 1689586"/>
              <a:gd name="connsiteY162" fmla="*/ 564582 h 626150"/>
              <a:gd name="connsiteX163" fmla="*/ 251574 w 1689586"/>
              <a:gd name="connsiteY163" fmla="*/ 580495 h 626150"/>
              <a:gd name="connsiteX164" fmla="*/ 239086 w 1689586"/>
              <a:gd name="connsiteY164" fmla="*/ 582845 h 626150"/>
              <a:gd name="connsiteX165" fmla="*/ 226732 w 1689586"/>
              <a:gd name="connsiteY165" fmla="*/ 580360 h 626150"/>
              <a:gd name="connsiteX166" fmla="*/ 218138 w 1689586"/>
              <a:gd name="connsiteY166" fmla="*/ 572841 h 626150"/>
              <a:gd name="connsiteX167" fmla="*/ 215923 w 1689586"/>
              <a:gd name="connsiteY167" fmla="*/ 567537 h 626150"/>
              <a:gd name="connsiteX168" fmla="*/ 211827 w 1689586"/>
              <a:gd name="connsiteY168" fmla="*/ 572438 h 626150"/>
              <a:gd name="connsiteX169" fmla="*/ 197862 w 1689586"/>
              <a:gd name="connsiteY169" fmla="*/ 580629 h 626150"/>
              <a:gd name="connsiteX170" fmla="*/ 181748 w 1689586"/>
              <a:gd name="connsiteY170" fmla="*/ 583315 h 626150"/>
              <a:gd name="connsiteX171" fmla="*/ 163620 w 1689586"/>
              <a:gd name="connsiteY171" fmla="*/ 580092 h 626150"/>
              <a:gd name="connsiteX172" fmla="*/ 150931 w 1689586"/>
              <a:gd name="connsiteY172" fmla="*/ 570289 h 626150"/>
              <a:gd name="connsiteX173" fmla="*/ 146298 w 1689586"/>
              <a:gd name="connsiteY173" fmla="*/ 554041 h 626150"/>
              <a:gd name="connsiteX174" fmla="*/ 154153 w 1689586"/>
              <a:gd name="connsiteY174" fmla="*/ 534302 h 626150"/>
              <a:gd name="connsiteX175" fmla="*/ 176377 w 1689586"/>
              <a:gd name="connsiteY175" fmla="*/ 523761 h 626150"/>
              <a:gd name="connsiteX176" fmla="*/ 214647 w 1689586"/>
              <a:gd name="connsiteY176" fmla="*/ 516241 h 626150"/>
              <a:gd name="connsiteX177" fmla="*/ 214647 w 1689586"/>
              <a:gd name="connsiteY177" fmla="*/ 512146 h 626150"/>
              <a:gd name="connsiteX178" fmla="*/ 208738 w 1689586"/>
              <a:gd name="connsiteY178" fmla="*/ 495495 h 626150"/>
              <a:gd name="connsiteX179" fmla="*/ 192491 w 1689586"/>
              <a:gd name="connsiteY179" fmla="*/ 489587 h 626150"/>
              <a:gd name="connsiteX180" fmla="*/ 175974 w 1689586"/>
              <a:gd name="connsiteY180" fmla="*/ 494085 h 626150"/>
              <a:gd name="connsiteX181" fmla="*/ 165903 w 1689586"/>
              <a:gd name="connsiteY181" fmla="*/ 508722 h 626150"/>
              <a:gd name="connsiteX182" fmla="*/ 146567 w 1689586"/>
              <a:gd name="connsiteY182" fmla="*/ 500531 h 626150"/>
              <a:gd name="connsiteX183" fmla="*/ 162546 w 1689586"/>
              <a:gd name="connsiteY183" fmla="*/ 479449 h 626150"/>
              <a:gd name="connsiteX184" fmla="*/ 193363 w 1689586"/>
              <a:gd name="connsiteY184" fmla="*/ 471526 h 626150"/>
              <a:gd name="connsiteX185" fmla="*/ 1395847 w 1689586"/>
              <a:gd name="connsiteY185" fmla="*/ 471459 h 626150"/>
              <a:gd name="connsiteX186" fmla="*/ 1416392 w 1689586"/>
              <a:gd name="connsiteY186" fmla="*/ 475890 h 626150"/>
              <a:gd name="connsiteX187" fmla="*/ 1430894 w 1689586"/>
              <a:gd name="connsiteY187" fmla="*/ 489117 h 626150"/>
              <a:gd name="connsiteX188" fmla="*/ 1436265 w 1689586"/>
              <a:gd name="connsiteY188" fmla="*/ 511475 h 626150"/>
              <a:gd name="connsiteX189" fmla="*/ 1436265 w 1689586"/>
              <a:gd name="connsiteY189" fmla="*/ 581099 h 626150"/>
              <a:gd name="connsiteX190" fmla="*/ 1413303 w 1689586"/>
              <a:gd name="connsiteY190" fmla="*/ 581099 h 626150"/>
              <a:gd name="connsiteX191" fmla="*/ 1413303 w 1689586"/>
              <a:gd name="connsiteY191" fmla="*/ 518591 h 626150"/>
              <a:gd name="connsiteX192" fmla="*/ 1406724 w 1689586"/>
              <a:gd name="connsiteY192" fmla="*/ 496569 h 626150"/>
              <a:gd name="connsiteX193" fmla="*/ 1390274 w 1689586"/>
              <a:gd name="connsiteY193" fmla="*/ 490460 h 626150"/>
              <a:gd name="connsiteX194" fmla="*/ 1376510 w 1689586"/>
              <a:gd name="connsiteY194" fmla="*/ 493817 h 626150"/>
              <a:gd name="connsiteX195" fmla="*/ 1365432 w 1689586"/>
              <a:gd name="connsiteY195" fmla="*/ 504425 h 626150"/>
              <a:gd name="connsiteX196" fmla="*/ 1361001 w 1689586"/>
              <a:gd name="connsiteY196" fmla="*/ 523963 h 626150"/>
              <a:gd name="connsiteX197" fmla="*/ 1361001 w 1689586"/>
              <a:gd name="connsiteY197" fmla="*/ 581099 h 626150"/>
              <a:gd name="connsiteX198" fmla="*/ 1338039 w 1689586"/>
              <a:gd name="connsiteY198" fmla="*/ 581099 h 626150"/>
              <a:gd name="connsiteX199" fmla="*/ 1338039 w 1689586"/>
              <a:gd name="connsiteY199" fmla="*/ 473675 h 626150"/>
              <a:gd name="connsiteX200" fmla="*/ 1358450 w 1689586"/>
              <a:gd name="connsiteY200" fmla="*/ 473675 h 626150"/>
              <a:gd name="connsiteX201" fmla="*/ 1359457 w 1689586"/>
              <a:gd name="connsiteY201" fmla="*/ 492474 h 626150"/>
              <a:gd name="connsiteX202" fmla="*/ 1365634 w 1689586"/>
              <a:gd name="connsiteY202" fmla="*/ 483209 h 626150"/>
              <a:gd name="connsiteX203" fmla="*/ 1379196 w 1689586"/>
              <a:gd name="connsiteY203" fmla="*/ 474279 h 626150"/>
              <a:gd name="connsiteX204" fmla="*/ 1395847 w 1689586"/>
              <a:gd name="connsiteY204" fmla="*/ 471459 h 626150"/>
              <a:gd name="connsiteX205" fmla="*/ 78285 w 1689586"/>
              <a:gd name="connsiteY205" fmla="*/ 439299 h 626150"/>
              <a:gd name="connsiteX206" fmla="*/ 101516 w 1689586"/>
              <a:gd name="connsiteY206" fmla="*/ 439299 h 626150"/>
              <a:gd name="connsiteX207" fmla="*/ 101516 w 1689586"/>
              <a:gd name="connsiteY207" fmla="*/ 530811 h 626150"/>
              <a:gd name="connsiteX208" fmla="*/ 87886 w 1689586"/>
              <a:gd name="connsiteY208" fmla="*/ 569350 h 626150"/>
              <a:gd name="connsiteX209" fmla="*/ 49952 w 1689586"/>
              <a:gd name="connsiteY209" fmla="*/ 583181 h 626150"/>
              <a:gd name="connsiteX210" fmla="*/ 21619 w 1689586"/>
              <a:gd name="connsiteY210" fmla="*/ 576735 h 626150"/>
              <a:gd name="connsiteX211" fmla="*/ 6378 w 1689586"/>
              <a:gd name="connsiteY211" fmla="*/ 558607 h 626150"/>
              <a:gd name="connsiteX212" fmla="*/ 4901 w 1689586"/>
              <a:gd name="connsiteY212" fmla="*/ 531416 h 626150"/>
              <a:gd name="connsiteX213" fmla="*/ 27057 w 1689586"/>
              <a:gd name="connsiteY213" fmla="*/ 527320 h 626150"/>
              <a:gd name="connsiteX214" fmla="*/ 29877 w 1689586"/>
              <a:gd name="connsiteY214" fmla="*/ 554512 h 626150"/>
              <a:gd name="connsiteX215" fmla="*/ 50086 w 1689586"/>
              <a:gd name="connsiteY215" fmla="*/ 563240 h 626150"/>
              <a:gd name="connsiteX216" fmla="*/ 72310 w 1689586"/>
              <a:gd name="connsiteY216" fmla="*/ 553908 h 626150"/>
              <a:gd name="connsiteX217" fmla="*/ 78419 w 1689586"/>
              <a:gd name="connsiteY217" fmla="*/ 526514 h 626150"/>
              <a:gd name="connsiteX218" fmla="*/ 78285 w 1689586"/>
              <a:gd name="connsiteY218" fmla="*/ 526514 h 626150"/>
              <a:gd name="connsiteX219" fmla="*/ 215721 w 1689586"/>
              <a:gd name="connsiteY219" fmla="*/ 430705 h 626150"/>
              <a:gd name="connsiteX220" fmla="*/ 225927 w 1689586"/>
              <a:gd name="connsiteY220" fmla="*/ 434331 h 626150"/>
              <a:gd name="connsiteX221" fmla="*/ 229686 w 1689586"/>
              <a:gd name="connsiteY221" fmla="*/ 444200 h 626150"/>
              <a:gd name="connsiteX222" fmla="*/ 225927 w 1689586"/>
              <a:gd name="connsiteY222" fmla="*/ 454003 h 626150"/>
              <a:gd name="connsiteX223" fmla="*/ 215721 w 1689586"/>
              <a:gd name="connsiteY223" fmla="*/ 457763 h 626150"/>
              <a:gd name="connsiteX224" fmla="*/ 205516 w 1689586"/>
              <a:gd name="connsiteY224" fmla="*/ 454003 h 626150"/>
              <a:gd name="connsiteX225" fmla="*/ 201756 w 1689586"/>
              <a:gd name="connsiteY225" fmla="*/ 444200 h 626150"/>
              <a:gd name="connsiteX226" fmla="*/ 205516 w 1689586"/>
              <a:gd name="connsiteY226" fmla="*/ 434331 h 626150"/>
              <a:gd name="connsiteX227" fmla="*/ 215721 w 1689586"/>
              <a:gd name="connsiteY227" fmla="*/ 430705 h 626150"/>
              <a:gd name="connsiteX228" fmla="*/ 172281 w 1689586"/>
              <a:gd name="connsiteY228" fmla="*/ 430705 h 626150"/>
              <a:gd name="connsiteX229" fmla="*/ 182487 w 1689586"/>
              <a:gd name="connsiteY229" fmla="*/ 434331 h 626150"/>
              <a:gd name="connsiteX230" fmla="*/ 186246 w 1689586"/>
              <a:gd name="connsiteY230" fmla="*/ 444200 h 626150"/>
              <a:gd name="connsiteX231" fmla="*/ 182487 w 1689586"/>
              <a:gd name="connsiteY231" fmla="*/ 454003 h 626150"/>
              <a:gd name="connsiteX232" fmla="*/ 172281 w 1689586"/>
              <a:gd name="connsiteY232" fmla="*/ 457763 h 626150"/>
              <a:gd name="connsiteX233" fmla="*/ 162210 w 1689586"/>
              <a:gd name="connsiteY233" fmla="*/ 454003 h 626150"/>
              <a:gd name="connsiteX234" fmla="*/ 158316 w 1689586"/>
              <a:gd name="connsiteY234" fmla="*/ 444200 h 626150"/>
              <a:gd name="connsiteX235" fmla="*/ 162210 w 1689586"/>
              <a:gd name="connsiteY235" fmla="*/ 434331 h 626150"/>
              <a:gd name="connsiteX236" fmla="*/ 172281 w 1689586"/>
              <a:gd name="connsiteY236" fmla="*/ 430705 h 626150"/>
              <a:gd name="connsiteX237" fmla="*/ 1642251 w 1689586"/>
              <a:gd name="connsiteY237" fmla="*/ 427012 h 626150"/>
              <a:gd name="connsiteX238" fmla="*/ 1653531 w 1689586"/>
              <a:gd name="connsiteY238" fmla="*/ 430638 h 626150"/>
              <a:gd name="connsiteX239" fmla="*/ 1657492 w 1689586"/>
              <a:gd name="connsiteY239" fmla="*/ 441179 h 626150"/>
              <a:gd name="connsiteX240" fmla="*/ 1653531 w 1689586"/>
              <a:gd name="connsiteY240" fmla="*/ 451787 h 626150"/>
              <a:gd name="connsiteX241" fmla="*/ 1642251 w 1689586"/>
              <a:gd name="connsiteY241" fmla="*/ 455547 h 626150"/>
              <a:gd name="connsiteX242" fmla="*/ 1630770 w 1689586"/>
              <a:gd name="connsiteY242" fmla="*/ 451787 h 626150"/>
              <a:gd name="connsiteX243" fmla="*/ 1626809 w 1689586"/>
              <a:gd name="connsiteY243" fmla="*/ 441179 h 626150"/>
              <a:gd name="connsiteX244" fmla="*/ 1630770 w 1689586"/>
              <a:gd name="connsiteY244" fmla="*/ 430638 h 626150"/>
              <a:gd name="connsiteX245" fmla="*/ 1642251 w 1689586"/>
              <a:gd name="connsiteY245" fmla="*/ 427012 h 626150"/>
              <a:gd name="connsiteX246" fmla="*/ 541419 w 1689586"/>
              <a:gd name="connsiteY246" fmla="*/ 427012 h 626150"/>
              <a:gd name="connsiteX247" fmla="*/ 552699 w 1689586"/>
              <a:gd name="connsiteY247" fmla="*/ 430638 h 626150"/>
              <a:gd name="connsiteX248" fmla="*/ 556660 w 1689586"/>
              <a:gd name="connsiteY248" fmla="*/ 441179 h 626150"/>
              <a:gd name="connsiteX249" fmla="*/ 552699 w 1689586"/>
              <a:gd name="connsiteY249" fmla="*/ 451787 h 626150"/>
              <a:gd name="connsiteX250" fmla="*/ 541419 w 1689586"/>
              <a:gd name="connsiteY250" fmla="*/ 455547 h 626150"/>
              <a:gd name="connsiteX251" fmla="*/ 529938 w 1689586"/>
              <a:gd name="connsiteY251" fmla="*/ 451787 h 626150"/>
              <a:gd name="connsiteX252" fmla="*/ 525977 w 1689586"/>
              <a:gd name="connsiteY252" fmla="*/ 441179 h 626150"/>
              <a:gd name="connsiteX253" fmla="*/ 529938 w 1689586"/>
              <a:gd name="connsiteY253" fmla="*/ 430638 h 626150"/>
              <a:gd name="connsiteX254" fmla="*/ 541419 w 1689586"/>
              <a:gd name="connsiteY254" fmla="*/ 427012 h 626150"/>
              <a:gd name="connsiteX255" fmla="*/ 1488232 w 1689586"/>
              <a:gd name="connsiteY255" fmla="*/ 425333 h 626150"/>
              <a:gd name="connsiteX256" fmla="*/ 1511194 w 1689586"/>
              <a:gd name="connsiteY256" fmla="*/ 425333 h 626150"/>
              <a:gd name="connsiteX257" fmla="*/ 1511194 w 1689586"/>
              <a:gd name="connsiteY257" fmla="*/ 526245 h 626150"/>
              <a:gd name="connsiteX258" fmla="*/ 1562355 w 1689586"/>
              <a:gd name="connsiteY258" fmla="*/ 473674 h 626150"/>
              <a:gd name="connsiteX259" fmla="*/ 1589614 w 1689586"/>
              <a:gd name="connsiteY259" fmla="*/ 473674 h 626150"/>
              <a:gd name="connsiteX260" fmla="*/ 1548524 w 1689586"/>
              <a:gd name="connsiteY260" fmla="*/ 515704 h 626150"/>
              <a:gd name="connsiteX261" fmla="*/ 1592232 w 1689586"/>
              <a:gd name="connsiteY261" fmla="*/ 581099 h 626150"/>
              <a:gd name="connsiteX262" fmla="*/ 1565578 w 1689586"/>
              <a:gd name="connsiteY262" fmla="*/ 581099 h 626150"/>
              <a:gd name="connsiteX263" fmla="*/ 1532410 w 1689586"/>
              <a:gd name="connsiteY263" fmla="*/ 530609 h 626150"/>
              <a:gd name="connsiteX264" fmla="*/ 1511194 w 1689586"/>
              <a:gd name="connsiteY264" fmla="*/ 552631 h 626150"/>
              <a:gd name="connsiteX265" fmla="*/ 1511194 w 1689586"/>
              <a:gd name="connsiteY265" fmla="*/ 581099 h 626150"/>
              <a:gd name="connsiteX266" fmla="*/ 1488232 w 1689586"/>
              <a:gd name="connsiteY266" fmla="*/ 581099 h 626150"/>
              <a:gd name="connsiteX267" fmla="*/ 605874 w 1689586"/>
              <a:gd name="connsiteY267" fmla="*/ 425333 h 626150"/>
              <a:gd name="connsiteX268" fmla="*/ 628836 w 1689586"/>
              <a:gd name="connsiteY268" fmla="*/ 425333 h 626150"/>
              <a:gd name="connsiteX269" fmla="*/ 628836 w 1689586"/>
              <a:gd name="connsiteY269" fmla="*/ 526245 h 626150"/>
              <a:gd name="connsiteX270" fmla="*/ 679997 w 1689586"/>
              <a:gd name="connsiteY270" fmla="*/ 473674 h 626150"/>
              <a:gd name="connsiteX271" fmla="*/ 707256 w 1689586"/>
              <a:gd name="connsiteY271" fmla="*/ 473674 h 626150"/>
              <a:gd name="connsiteX272" fmla="*/ 666099 w 1689586"/>
              <a:gd name="connsiteY272" fmla="*/ 515704 h 626150"/>
              <a:gd name="connsiteX273" fmla="*/ 709807 w 1689586"/>
              <a:gd name="connsiteY273" fmla="*/ 581099 h 626150"/>
              <a:gd name="connsiteX274" fmla="*/ 683220 w 1689586"/>
              <a:gd name="connsiteY274" fmla="*/ 581099 h 626150"/>
              <a:gd name="connsiteX275" fmla="*/ 650052 w 1689586"/>
              <a:gd name="connsiteY275" fmla="*/ 530609 h 626150"/>
              <a:gd name="connsiteX276" fmla="*/ 628836 w 1689586"/>
              <a:gd name="connsiteY276" fmla="*/ 552631 h 626150"/>
              <a:gd name="connsiteX277" fmla="*/ 628836 w 1689586"/>
              <a:gd name="connsiteY277" fmla="*/ 581099 h 626150"/>
              <a:gd name="connsiteX278" fmla="*/ 605874 w 1689586"/>
              <a:gd name="connsiteY278" fmla="*/ 581099 h 626150"/>
              <a:gd name="connsiteX279" fmla="*/ 451317 w 1689586"/>
              <a:gd name="connsiteY279" fmla="*/ 85402 h 626150"/>
              <a:gd name="connsiteX280" fmla="*/ 424259 w 1689586"/>
              <a:gd name="connsiteY280" fmla="*/ 93929 h 626150"/>
              <a:gd name="connsiteX281" fmla="*/ 408615 w 1689586"/>
              <a:gd name="connsiteY281" fmla="*/ 120047 h 626150"/>
              <a:gd name="connsiteX282" fmla="*/ 403513 w 1689586"/>
              <a:gd name="connsiteY282" fmla="*/ 165904 h 626150"/>
              <a:gd name="connsiteX283" fmla="*/ 408615 w 1689586"/>
              <a:gd name="connsiteY283" fmla="*/ 211492 h 626150"/>
              <a:gd name="connsiteX284" fmla="*/ 424259 w 1689586"/>
              <a:gd name="connsiteY284" fmla="*/ 237811 h 626150"/>
              <a:gd name="connsiteX285" fmla="*/ 451317 w 1689586"/>
              <a:gd name="connsiteY285" fmla="*/ 246338 h 626150"/>
              <a:gd name="connsiteX286" fmla="*/ 478374 w 1689586"/>
              <a:gd name="connsiteY286" fmla="*/ 237811 h 626150"/>
              <a:gd name="connsiteX287" fmla="*/ 493749 w 1689586"/>
              <a:gd name="connsiteY287" fmla="*/ 211492 h 626150"/>
              <a:gd name="connsiteX288" fmla="*/ 498650 w 1689586"/>
              <a:gd name="connsiteY288" fmla="*/ 165904 h 626150"/>
              <a:gd name="connsiteX289" fmla="*/ 493749 w 1689586"/>
              <a:gd name="connsiteY289" fmla="*/ 120047 h 626150"/>
              <a:gd name="connsiteX290" fmla="*/ 478374 w 1689586"/>
              <a:gd name="connsiteY290" fmla="*/ 93929 h 626150"/>
              <a:gd name="connsiteX291" fmla="*/ 451317 w 1689586"/>
              <a:gd name="connsiteY291" fmla="*/ 85402 h 626150"/>
              <a:gd name="connsiteX292" fmla="*/ 1515894 w 1689586"/>
              <a:gd name="connsiteY292" fmla="*/ 82918 h 626150"/>
              <a:gd name="connsiteX293" fmla="*/ 1489038 w 1689586"/>
              <a:gd name="connsiteY293" fmla="*/ 194640 h 626150"/>
              <a:gd name="connsiteX294" fmla="*/ 1542213 w 1689586"/>
              <a:gd name="connsiteY294" fmla="*/ 194640 h 626150"/>
              <a:gd name="connsiteX295" fmla="*/ 1448082 w 1689586"/>
              <a:gd name="connsiteY295" fmla="*/ 4901 h 626150"/>
              <a:gd name="connsiteX296" fmla="*/ 1584713 w 1689586"/>
              <a:gd name="connsiteY296" fmla="*/ 4901 h 626150"/>
              <a:gd name="connsiteX297" fmla="*/ 1689586 w 1689586"/>
              <a:gd name="connsiteY297" fmla="*/ 326906 h 626150"/>
              <a:gd name="connsiteX298" fmla="*/ 1573433 w 1689586"/>
              <a:gd name="connsiteY298" fmla="*/ 326906 h 626150"/>
              <a:gd name="connsiteX299" fmla="*/ 1558797 w 1689586"/>
              <a:gd name="connsiteY299" fmla="*/ 265405 h 626150"/>
              <a:gd name="connsiteX300" fmla="*/ 1471984 w 1689586"/>
              <a:gd name="connsiteY300" fmla="*/ 265405 h 626150"/>
              <a:gd name="connsiteX301" fmla="*/ 1456878 w 1689586"/>
              <a:gd name="connsiteY301" fmla="*/ 326906 h 626150"/>
              <a:gd name="connsiteX302" fmla="*/ 1343679 w 1689586"/>
              <a:gd name="connsiteY302" fmla="*/ 326906 h 626150"/>
              <a:gd name="connsiteX303" fmla="*/ 1205638 w 1689586"/>
              <a:gd name="connsiteY303" fmla="*/ 4901 h 626150"/>
              <a:gd name="connsiteX304" fmla="*/ 1319307 w 1689586"/>
              <a:gd name="connsiteY304" fmla="*/ 4901 h 626150"/>
              <a:gd name="connsiteX305" fmla="*/ 1319307 w 1689586"/>
              <a:gd name="connsiteY305" fmla="*/ 194237 h 626150"/>
              <a:gd name="connsiteX306" fmla="*/ 1280298 w 1689586"/>
              <a:gd name="connsiteY306" fmla="*/ 295686 h 626150"/>
              <a:gd name="connsiteX307" fmla="*/ 1167570 w 1689586"/>
              <a:gd name="connsiteY307" fmla="*/ 331807 h 626150"/>
              <a:gd name="connsiteX308" fmla="*/ 1080959 w 1689586"/>
              <a:gd name="connsiteY308" fmla="*/ 312807 h 626150"/>
              <a:gd name="connsiteX309" fmla="*/ 1036579 w 1689586"/>
              <a:gd name="connsiteY309" fmla="*/ 260571 h 626150"/>
              <a:gd name="connsiteX310" fmla="*/ 1030939 w 1689586"/>
              <a:gd name="connsiteY310" fmla="*/ 185441 h 626150"/>
              <a:gd name="connsiteX311" fmla="*/ 1143668 w 1689586"/>
              <a:gd name="connsiteY311" fmla="*/ 166441 h 626150"/>
              <a:gd name="connsiteX312" fmla="*/ 1145346 w 1689586"/>
              <a:gd name="connsiteY312" fmla="*/ 229351 h 626150"/>
              <a:gd name="connsiteX313" fmla="*/ 1173411 w 1689586"/>
              <a:gd name="connsiteY313" fmla="*/ 246405 h 626150"/>
              <a:gd name="connsiteX314" fmla="*/ 1197783 w 1689586"/>
              <a:gd name="connsiteY314" fmla="*/ 232238 h 626150"/>
              <a:gd name="connsiteX315" fmla="*/ 1205571 w 1689586"/>
              <a:gd name="connsiteY315" fmla="*/ 185911 h 626150"/>
              <a:gd name="connsiteX316" fmla="*/ 1205638 w 1689586"/>
              <a:gd name="connsiteY316" fmla="*/ 185911 h 626150"/>
              <a:gd name="connsiteX317" fmla="*/ 665494 w 1689586"/>
              <a:gd name="connsiteY317" fmla="*/ 4901 h 626150"/>
              <a:gd name="connsiteX318" fmla="*/ 779163 w 1689586"/>
              <a:gd name="connsiteY318" fmla="*/ 4901 h 626150"/>
              <a:gd name="connsiteX319" fmla="*/ 779163 w 1689586"/>
              <a:gd name="connsiteY319" fmla="*/ 123471 h 626150"/>
              <a:gd name="connsiteX320" fmla="*/ 867452 w 1689586"/>
              <a:gd name="connsiteY320" fmla="*/ 123471 h 626150"/>
              <a:gd name="connsiteX321" fmla="*/ 867452 w 1689586"/>
              <a:gd name="connsiteY321" fmla="*/ 4901 h 626150"/>
              <a:gd name="connsiteX322" fmla="*/ 981188 w 1689586"/>
              <a:gd name="connsiteY322" fmla="*/ 4901 h 626150"/>
              <a:gd name="connsiteX323" fmla="*/ 981188 w 1689586"/>
              <a:gd name="connsiteY323" fmla="*/ 326906 h 626150"/>
              <a:gd name="connsiteX324" fmla="*/ 867452 w 1689586"/>
              <a:gd name="connsiteY324" fmla="*/ 326906 h 626150"/>
              <a:gd name="connsiteX325" fmla="*/ 867452 w 1689586"/>
              <a:gd name="connsiteY325" fmla="*/ 206859 h 626150"/>
              <a:gd name="connsiteX326" fmla="*/ 779163 w 1689586"/>
              <a:gd name="connsiteY326" fmla="*/ 206859 h 626150"/>
              <a:gd name="connsiteX327" fmla="*/ 779163 w 1689586"/>
              <a:gd name="connsiteY327" fmla="*/ 326906 h 626150"/>
              <a:gd name="connsiteX328" fmla="*/ 665494 w 1689586"/>
              <a:gd name="connsiteY328" fmla="*/ 326906 h 626150"/>
              <a:gd name="connsiteX329" fmla="*/ 0 w 1689586"/>
              <a:gd name="connsiteY329" fmla="*/ 4901 h 626150"/>
              <a:gd name="connsiteX330" fmla="*/ 113669 w 1689586"/>
              <a:gd name="connsiteY330" fmla="*/ 4901 h 626150"/>
              <a:gd name="connsiteX331" fmla="*/ 113669 w 1689586"/>
              <a:gd name="connsiteY331" fmla="*/ 243451 h 626150"/>
              <a:gd name="connsiteX332" fmla="*/ 259564 w 1689586"/>
              <a:gd name="connsiteY332" fmla="*/ 243451 h 626150"/>
              <a:gd name="connsiteX333" fmla="*/ 259564 w 1689586"/>
              <a:gd name="connsiteY333" fmla="*/ 326906 h 626150"/>
              <a:gd name="connsiteX334" fmla="*/ 0 w 1689586"/>
              <a:gd name="connsiteY334" fmla="*/ 326906 h 626150"/>
              <a:gd name="connsiteX335" fmla="*/ 451317 w 1689586"/>
              <a:gd name="connsiteY335" fmla="*/ 0 h 626150"/>
              <a:gd name="connsiteX336" fmla="*/ 539136 w 1689586"/>
              <a:gd name="connsiteY336" fmla="*/ 19538 h 626150"/>
              <a:gd name="connsiteX337" fmla="*/ 595265 w 1689586"/>
              <a:gd name="connsiteY337" fmla="*/ 76137 h 626150"/>
              <a:gd name="connsiteX338" fmla="*/ 614803 w 1689586"/>
              <a:gd name="connsiteY338" fmla="*/ 165904 h 626150"/>
              <a:gd name="connsiteX339" fmla="*/ 595265 w 1689586"/>
              <a:gd name="connsiteY339" fmla="*/ 255670 h 626150"/>
              <a:gd name="connsiteX340" fmla="*/ 539136 w 1689586"/>
              <a:gd name="connsiteY340" fmla="*/ 312270 h 626150"/>
              <a:gd name="connsiteX341" fmla="*/ 451317 w 1689586"/>
              <a:gd name="connsiteY341" fmla="*/ 331807 h 626150"/>
              <a:gd name="connsiteX342" fmla="*/ 363766 w 1689586"/>
              <a:gd name="connsiteY342" fmla="*/ 312270 h 626150"/>
              <a:gd name="connsiteX343" fmla="*/ 307166 w 1689586"/>
              <a:gd name="connsiteY343" fmla="*/ 255670 h 626150"/>
              <a:gd name="connsiteX344" fmla="*/ 287427 w 1689586"/>
              <a:gd name="connsiteY344" fmla="*/ 165904 h 626150"/>
              <a:gd name="connsiteX345" fmla="*/ 307166 w 1689586"/>
              <a:gd name="connsiteY345" fmla="*/ 76137 h 626150"/>
              <a:gd name="connsiteX346" fmla="*/ 363766 w 1689586"/>
              <a:gd name="connsiteY346" fmla="*/ 19538 h 626150"/>
              <a:gd name="connsiteX347" fmla="*/ 451317 w 1689586"/>
              <a:gd name="connsiteY347" fmla="*/ 0 h 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689586" h="626150">
                <a:moveTo>
                  <a:pt x="808705" y="532221"/>
                </a:moveTo>
                <a:lnTo>
                  <a:pt x="781647" y="537793"/>
                </a:lnTo>
                <a:cubicBezTo>
                  <a:pt x="775605" y="538935"/>
                  <a:pt x="771106" y="540613"/>
                  <a:pt x="768085" y="542762"/>
                </a:cubicBezTo>
                <a:cubicBezTo>
                  <a:pt x="765064" y="544910"/>
                  <a:pt x="763587" y="548267"/>
                  <a:pt x="763587" y="552229"/>
                </a:cubicBezTo>
                <a:cubicBezTo>
                  <a:pt x="763587" y="556190"/>
                  <a:pt x="765131" y="559413"/>
                  <a:pt x="768219" y="561763"/>
                </a:cubicBezTo>
                <a:cubicBezTo>
                  <a:pt x="771308" y="564112"/>
                  <a:pt x="775403" y="565321"/>
                  <a:pt x="780573" y="565321"/>
                </a:cubicBezTo>
                <a:cubicBezTo>
                  <a:pt x="784132" y="565321"/>
                  <a:pt x="787623" y="564918"/>
                  <a:pt x="790980" y="564045"/>
                </a:cubicBezTo>
                <a:cubicBezTo>
                  <a:pt x="794337" y="563240"/>
                  <a:pt x="797358" y="561830"/>
                  <a:pt x="800111" y="559883"/>
                </a:cubicBezTo>
                <a:cubicBezTo>
                  <a:pt x="802797" y="557936"/>
                  <a:pt x="804945" y="555451"/>
                  <a:pt x="806422" y="552363"/>
                </a:cubicBezTo>
                <a:lnTo>
                  <a:pt x="806422" y="552296"/>
                </a:lnTo>
                <a:cubicBezTo>
                  <a:pt x="807966" y="549207"/>
                  <a:pt x="808705" y="545515"/>
                  <a:pt x="808705" y="541218"/>
                </a:cubicBezTo>
                <a:close/>
                <a:moveTo>
                  <a:pt x="214647" y="532221"/>
                </a:moveTo>
                <a:lnTo>
                  <a:pt x="187589" y="537793"/>
                </a:lnTo>
                <a:cubicBezTo>
                  <a:pt x="181547" y="538935"/>
                  <a:pt x="177048" y="540613"/>
                  <a:pt x="174027" y="542762"/>
                </a:cubicBezTo>
                <a:cubicBezTo>
                  <a:pt x="171006" y="544910"/>
                  <a:pt x="169529" y="548267"/>
                  <a:pt x="169529" y="552229"/>
                </a:cubicBezTo>
                <a:cubicBezTo>
                  <a:pt x="169529" y="556190"/>
                  <a:pt x="171073" y="559413"/>
                  <a:pt x="174161" y="561763"/>
                </a:cubicBezTo>
                <a:cubicBezTo>
                  <a:pt x="177250" y="564112"/>
                  <a:pt x="181345" y="565321"/>
                  <a:pt x="186515" y="565321"/>
                </a:cubicBezTo>
                <a:cubicBezTo>
                  <a:pt x="190073" y="565321"/>
                  <a:pt x="193565" y="564918"/>
                  <a:pt x="196922" y="564045"/>
                </a:cubicBezTo>
                <a:cubicBezTo>
                  <a:pt x="200279" y="563240"/>
                  <a:pt x="203300" y="561830"/>
                  <a:pt x="206053" y="559883"/>
                </a:cubicBezTo>
                <a:cubicBezTo>
                  <a:pt x="208738" y="557936"/>
                  <a:pt x="210887" y="555451"/>
                  <a:pt x="212364" y="552363"/>
                </a:cubicBezTo>
                <a:lnTo>
                  <a:pt x="212364" y="552296"/>
                </a:lnTo>
                <a:cubicBezTo>
                  <a:pt x="213908" y="549207"/>
                  <a:pt x="214647" y="545515"/>
                  <a:pt x="214647" y="541218"/>
                </a:cubicBezTo>
                <a:close/>
                <a:moveTo>
                  <a:pt x="1089217" y="489990"/>
                </a:moveTo>
                <a:cubicBezTo>
                  <a:pt x="1083241" y="489990"/>
                  <a:pt x="1077937" y="491534"/>
                  <a:pt x="1073439" y="494622"/>
                </a:cubicBezTo>
                <a:cubicBezTo>
                  <a:pt x="1068940" y="497711"/>
                  <a:pt x="1065382" y="502008"/>
                  <a:pt x="1062898" y="507513"/>
                </a:cubicBezTo>
                <a:cubicBezTo>
                  <a:pt x="1060414" y="513019"/>
                  <a:pt x="1059138" y="519800"/>
                  <a:pt x="1059138" y="527387"/>
                </a:cubicBezTo>
                <a:cubicBezTo>
                  <a:pt x="1059138" y="534974"/>
                  <a:pt x="1060346" y="541553"/>
                  <a:pt x="1062763" y="547126"/>
                </a:cubicBezTo>
                <a:cubicBezTo>
                  <a:pt x="1065248" y="552699"/>
                  <a:pt x="1068672" y="556996"/>
                  <a:pt x="1073103" y="560017"/>
                </a:cubicBezTo>
                <a:cubicBezTo>
                  <a:pt x="1077534" y="563038"/>
                  <a:pt x="1082771" y="564515"/>
                  <a:pt x="1088814" y="564515"/>
                </a:cubicBezTo>
                <a:cubicBezTo>
                  <a:pt x="1098146" y="564515"/>
                  <a:pt x="1105398" y="561225"/>
                  <a:pt x="1110634" y="554646"/>
                </a:cubicBezTo>
                <a:lnTo>
                  <a:pt x="1110567" y="554646"/>
                </a:lnTo>
                <a:cubicBezTo>
                  <a:pt x="1115804" y="548066"/>
                  <a:pt x="1118423" y="539002"/>
                  <a:pt x="1118423" y="527387"/>
                </a:cubicBezTo>
                <a:cubicBezTo>
                  <a:pt x="1118423" y="515771"/>
                  <a:pt x="1115871" y="506640"/>
                  <a:pt x="1110702" y="499993"/>
                </a:cubicBezTo>
                <a:cubicBezTo>
                  <a:pt x="1105532" y="493347"/>
                  <a:pt x="1098348" y="489990"/>
                  <a:pt x="1089217" y="489990"/>
                </a:cubicBezTo>
                <a:close/>
                <a:moveTo>
                  <a:pt x="1630636" y="473674"/>
                </a:moveTo>
                <a:lnTo>
                  <a:pt x="1653598" y="473674"/>
                </a:lnTo>
                <a:lnTo>
                  <a:pt x="1653598" y="581099"/>
                </a:lnTo>
                <a:lnTo>
                  <a:pt x="1630636" y="581099"/>
                </a:lnTo>
                <a:close/>
                <a:moveTo>
                  <a:pt x="529804" y="473674"/>
                </a:moveTo>
                <a:lnTo>
                  <a:pt x="552766" y="473674"/>
                </a:lnTo>
                <a:lnTo>
                  <a:pt x="552766" y="581099"/>
                </a:lnTo>
                <a:lnTo>
                  <a:pt x="529804" y="581099"/>
                </a:lnTo>
                <a:close/>
                <a:moveTo>
                  <a:pt x="382162" y="473674"/>
                </a:moveTo>
                <a:lnTo>
                  <a:pt x="407340" y="473674"/>
                </a:lnTo>
                <a:lnTo>
                  <a:pt x="437821" y="561091"/>
                </a:lnTo>
                <a:lnTo>
                  <a:pt x="468974" y="473674"/>
                </a:lnTo>
                <a:lnTo>
                  <a:pt x="493078" y="473674"/>
                </a:lnTo>
                <a:lnTo>
                  <a:pt x="450309" y="581099"/>
                </a:lnTo>
                <a:lnTo>
                  <a:pt x="425132" y="581099"/>
                </a:lnTo>
                <a:close/>
                <a:moveTo>
                  <a:pt x="1187242" y="473607"/>
                </a:moveTo>
                <a:lnTo>
                  <a:pt x="1210204" y="473607"/>
                </a:lnTo>
                <a:lnTo>
                  <a:pt x="1210204" y="538733"/>
                </a:lnTo>
                <a:cubicBezTo>
                  <a:pt x="1210204" y="548468"/>
                  <a:pt x="1212285" y="555183"/>
                  <a:pt x="1216448" y="558808"/>
                </a:cubicBezTo>
                <a:cubicBezTo>
                  <a:pt x="1220611" y="562501"/>
                  <a:pt x="1226385" y="564314"/>
                  <a:pt x="1233837" y="564314"/>
                </a:cubicBezTo>
                <a:cubicBezTo>
                  <a:pt x="1237396" y="564314"/>
                  <a:pt x="1240887" y="563709"/>
                  <a:pt x="1244244" y="562501"/>
                </a:cubicBezTo>
                <a:cubicBezTo>
                  <a:pt x="1247601" y="561292"/>
                  <a:pt x="1250622" y="559412"/>
                  <a:pt x="1253375" y="556727"/>
                </a:cubicBezTo>
                <a:cubicBezTo>
                  <a:pt x="1256061" y="554041"/>
                  <a:pt x="1258209" y="550684"/>
                  <a:pt x="1259686" y="546521"/>
                </a:cubicBezTo>
                <a:cubicBezTo>
                  <a:pt x="1261231" y="542359"/>
                  <a:pt x="1261969" y="537457"/>
                  <a:pt x="1261969" y="531885"/>
                </a:cubicBezTo>
                <a:lnTo>
                  <a:pt x="1262103" y="531885"/>
                </a:lnTo>
                <a:lnTo>
                  <a:pt x="1262103" y="473674"/>
                </a:lnTo>
                <a:lnTo>
                  <a:pt x="1285065" y="473674"/>
                </a:lnTo>
                <a:lnTo>
                  <a:pt x="1285065" y="581099"/>
                </a:lnTo>
                <a:lnTo>
                  <a:pt x="1264856" y="581099"/>
                </a:lnTo>
                <a:lnTo>
                  <a:pt x="1263782" y="563709"/>
                </a:lnTo>
                <a:cubicBezTo>
                  <a:pt x="1260022" y="570490"/>
                  <a:pt x="1255054" y="575392"/>
                  <a:pt x="1248743" y="578547"/>
                </a:cubicBezTo>
                <a:cubicBezTo>
                  <a:pt x="1242431" y="581636"/>
                  <a:pt x="1234979" y="583247"/>
                  <a:pt x="1226385" y="583247"/>
                </a:cubicBezTo>
                <a:cubicBezTo>
                  <a:pt x="1219335" y="583247"/>
                  <a:pt x="1212890" y="581904"/>
                  <a:pt x="1206914" y="579353"/>
                </a:cubicBezTo>
                <a:cubicBezTo>
                  <a:pt x="1200939" y="576735"/>
                  <a:pt x="1196172" y="572572"/>
                  <a:pt x="1192613" y="566865"/>
                </a:cubicBezTo>
                <a:cubicBezTo>
                  <a:pt x="1189055" y="561091"/>
                  <a:pt x="1187242" y="553638"/>
                  <a:pt x="1187242" y="544507"/>
                </a:cubicBezTo>
                <a:close/>
                <a:moveTo>
                  <a:pt x="885379" y="473607"/>
                </a:moveTo>
                <a:lnTo>
                  <a:pt x="908341" y="473607"/>
                </a:lnTo>
                <a:lnTo>
                  <a:pt x="908341" y="538733"/>
                </a:lnTo>
                <a:cubicBezTo>
                  <a:pt x="908341" y="548468"/>
                  <a:pt x="910422" y="555115"/>
                  <a:pt x="914585" y="558808"/>
                </a:cubicBezTo>
                <a:cubicBezTo>
                  <a:pt x="918748" y="562501"/>
                  <a:pt x="924522" y="564314"/>
                  <a:pt x="931974" y="564314"/>
                </a:cubicBezTo>
                <a:cubicBezTo>
                  <a:pt x="935533" y="564314"/>
                  <a:pt x="939024" y="563709"/>
                  <a:pt x="942381" y="562501"/>
                </a:cubicBezTo>
                <a:cubicBezTo>
                  <a:pt x="945738" y="561292"/>
                  <a:pt x="948759" y="559412"/>
                  <a:pt x="951512" y="556727"/>
                </a:cubicBezTo>
                <a:cubicBezTo>
                  <a:pt x="954198" y="554041"/>
                  <a:pt x="956346" y="550684"/>
                  <a:pt x="957823" y="546521"/>
                </a:cubicBezTo>
                <a:cubicBezTo>
                  <a:pt x="959368" y="542359"/>
                  <a:pt x="960106" y="537457"/>
                  <a:pt x="960106" y="531885"/>
                </a:cubicBezTo>
                <a:lnTo>
                  <a:pt x="960241" y="531885"/>
                </a:lnTo>
                <a:lnTo>
                  <a:pt x="960241" y="473674"/>
                </a:lnTo>
                <a:lnTo>
                  <a:pt x="983202" y="473674"/>
                </a:lnTo>
                <a:lnTo>
                  <a:pt x="983202" y="581099"/>
                </a:lnTo>
                <a:lnTo>
                  <a:pt x="962993" y="581099"/>
                </a:lnTo>
                <a:lnTo>
                  <a:pt x="961919" y="563709"/>
                </a:lnTo>
                <a:cubicBezTo>
                  <a:pt x="958159" y="570490"/>
                  <a:pt x="953191" y="575392"/>
                  <a:pt x="946880" y="578547"/>
                </a:cubicBezTo>
                <a:cubicBezTo>
                  <a:pt x="940568" y="581636"/>
                  <a:pt x="933116" y="583247"/>
                  <a:pt x="924522" y="583247"/>
                </a:cubicBezTo>
                <a:cubicBezTo>
                  <a:pt x="917472" y="583247"/>
                  <a:pt x="911027" y="581904"/>
                  <a:pt x="905051" y="579353"/>
                </a:cubicBezTo>
                <a:cubicBezTo>
                  <a:pt x="899076" y="576735"/>
                  <a:pt x="894309" y="572572"/>
                  <a:pt x="890750" y="566865"/>
                </a:cubicBezTo>
                <a:cubicBezTo>
                  <a:pt x="887192" y="561091"/>
                  <a:pt x="885379" y="553638"/>
                  <a:pt x="885379" y="544507"/>
                </a:cubicBezTo>
                <a:close/>
                <a:moveTo>
                  <a:pt x="347569" y="471530"/>
                </a:moveTo>
                <a:lnTo>
                  <a:pt x="353963" y="472063"/>
                </a:lnTo>
                <a:cubicBezTo>
                  <a:pt x="356112" y="472399"/>
                  <a:pt x="357924" y="472936"/>
                  <a:pt x="359334" y="473674"/>
                </a:cubicBezTo>
                <a:lnTo>
                  <a:pt x="356112" y="493884"/>
                </a:lnTo>
                <a:cubicBezTo>
                  <a:pt x="354567" y="493279"/>
                  <a:pt x="352822" y="492809"/>
                  <a:pt x="350875" y="492474"/>
                </a:cubicBezTo>
                <a:cubicBezTo>
                  <a:pt x="348928" y="492138"/>
                  <a:pt x="346309" y="491937"/>
                  <a:pt x="343019" y="491937"/>
                </a:cubicBezTo>
                <a:cubicBezTo>
                  <a:pt x="338588" y="491937"/>
                  <a:pt x="334224" y="493145"/>
                  <a:pt x="329927" y="495495"/>
                </a:cubicBezTo>
                <a:cubicBezTo>
                  <a:pt x="325630" y="497845"/>
                  <a:pt x="322139" y="501403"/>
                  <a:pt x="319319" y="506103"/>
                </a:cubicBezTo>
                <a:cubicBezTo>
                  <a:pt x="316566" y="510870"/>
                  <a:pt x="315156" y="516846"/>
                  <a:pt x="315156" y="524164"/>
                </a:cubicBezTo>
                <a:lnTo>
                  <a:pt x="315156" y="581099"/>
                </a:lnTo>
                <a:lnTo>
                  <a:pt x="292194" y="581099"/>
                </a:lnTo>
                <a:lnTo>
                  <a:pt x="292194" y="473674"/>
                </a:lnTo>
                <a:lnTo>
                  <a:pt x="311732" y="473674"/>
                </a:lnTo>
                <a:lnTo>
                  <a:pt x="313880" y="493011"/>
                </a:lnTo>
                <a:cubicBezTo>
                  <a:pt x="316700" y="486028"/>
                  <a:pt x="320997" y="480657"/>
                  <a:pt x="326637" y="477032"/>
                </a:cubicBezTo>
                <a:close/>
                <a:moveTo>
                  <a:pt x="1094454" y="471526"/>
                </a:moveTo>
                <a:cubicBezTo>
                  <a:pt x="1103182" y="471526"/>
                  <a:pt x="1111105" y="473742"/>
                  <a:pt x="1118288" y="478173"/>
                </a:cubicBezTo>
                <a:lnTo>
                  <a:pt x="1118221" y="478173"/>
                </a:lnTo>
                <a:cubicBezTo>
                  <a:pt x="1125405" y="482604"/>
                  <a:pt x="1131045" y="488915"/>
                  <a:pt x="1135208" y="497174"/>
                </a:cubicBezTo>
                <a:cubicBezTo>
                  <a:pt x="1139371" y="505365"/>
                  <a:pt x="1141452" y="515369"/>
                  <a:pt x="1141452" y="527118"/>
                </a:cubicBezTo>
                <a:cubicBezTo>
                  <a:pt x="1141452" y="538868"/>
                  <a:pt x="1139371" y="548939"/>
                  <a:pt x="1135141" y="557331"/>
                </a:cubicBezTo>
                <a:cubicBezTo>
                  <a:pt x="1130911" y="565657"/>
                  <a:pt x="1125204" y="572102"/>
                  <a:pt x="1117953" y="576533"/>
                </a:cubicBezTo>
                <a:cubicBezTo>
                  <a:pt x="1110702" y="580965"/>
                  <a:pt x="1102980" y="583180"/>
                  <a:pt x="1093782" y="583180"/>
                </a:cubicBezTo>
                <a:cubicBezTo>
                  <a:pt x="1084584" y="583180"/>
                  <a:pt x="1076796" y="580830"/>
                  <a:pt x="1070350" y="575996"/>
                </a:cubicBezTo>
                <a:cubicBezTo>
                  <a:pt x="1065650" y="572438"/>
                  <a:pt x="1061958" y="568208"/>
                  <a:pt x="1059205" y="563240"/>
                </a:cubicBezTo>
                <a:lnTo>
                  <a:pt x="1059205" y="626150"/>
                </a:lnTo>
                <a:lnTo>
                  <a:pt x="1036243" y="626150"/>
                </a:lnTo>
                <a:lnTo>
                  <a:pt x="1036243" y="473607"/>
                </a:lnTo>
                <a:lnTo>
                  <a:pt x="1056654" y="473607"/>
                </a:lnTo>
                <a:lnTo>
                  <a:pt x="1057795" y="494085"/>
                </a:lnTo>
                <a:cubicBezTo>
                  <a:pt x="1059339" y="490930"/>
                  <a:pt x="1061085" y="487908"/>
                  <a:pt x="1063301" y="485223"/>
                </a:cubicBezTo>
                <a:cubicBezTo>
                  <a:pt x="1066859" y="480926"/>
                  <a:pt x="1071357" y="477569"/>
                  <a:pt x="1076729" y="475152"/>
                </a:cubicBezTo>
                <a:cubicBezTo>
                  <a:pt x="1082100" y="472735"/>
                  <a:pt x="1088008" y="471526"/>
                  <a:pt x="1094454" y="471526"/>
                </a:cubicBezTo>
                <a:close/>
                <a:moveTo>
                  <a:pt x="787421" y="471526"/>
                </a:moveTo>
                <a:cubicBezTo>
                  <a:pt x="796015" y="471526"/>
                  <a:pt x="803602" y="472869"/>
                  <a:pt x="810182" y="475689"/>
                </a:cubicBezTo>
                <a:cubicBezTo>
                  <a:pt x="816762" y="478441"/>
                  <a:pt x="821931" y="482671"/>
                  <a:pt x="825758" y="488244"/>
                </a:cubicBezTo>
                <a:cubicBezTo>
                  <a:pt x="829585" y="493817"/>
                  <a:pt x="831465" y="501001"/>
                  <a:pt x="831465" y="509729"/>
                </a:cubicBezTo>
                <a:lnTo>
                  <a:pt x="831465" y="557667"/>
                </a:lnTo>
                <a:lnTo>
                  <a:pt x="831465" y="557734"/>
                </a:lnTo>
                <a:cubicBezTo>
                  <a:pt x="831465" y="562971"/>
                  <a:pt x="834084" y="565657"/>
                  <a:pt x="839388" y="565657"/>
                </a:cubicBezTo>
                <a:cubicBezTo>
                  <a:pt x="841939" y="565657"/>
                  <a:pt x="844491" y="565321"/>
                  <a:pt x="846908" y="564582"/>
                </a:cubicBezTo>
                <a:lnTo>
                  <a:pt x="845632" y="580495"/>
                </a:lnTo>
                <a:cubicBezTo>
                  <a:pt x="842275" y="582039"/>
                  <a:pt x="838179" y="582845"/>
                  <a:pt x="833144" y="582845"/>
                </a:cubicBezTo>
                <a:cubicBezTo>
                  <a:pt x="828578" y="582845"/>
                  <a:pt x="824416" y="581972"/>
                  <a:pt x="820790" y="580360"/>
                </a:cubicBezTo>
                <a:cubicBezTo>
                  <a:pt x="817165" y="578749"/>
                  <a:pt x="814278" y="576198"/>
                  <a:pt x="812196" y="572841"/>
                </a:cubicBezTo>
                <a:cubicBezTo>
                  <a:pt x="811256" y="571296"/>
                  <a:pt x="810518" y="569484"/>
                  <a:pt x="809981" y="567537"/>
                </a:cubicBezTo>
                <a:cubicBezTo>
                  <a:pt x="808839" y="569282"/>
                  <a:pt x="807496" y="570961"/>
                  <a:pt x="805885" y="572438"/>
                </a:cubicBezTo>
                <a:cubicBezTo>
                  <a:pt x="801857" y="576131"/>
                  <a:pt x="797224" y="578816"/>
                  <a:pt x="791920" y="580629"/>
                </a:cubicBezTo>
                <a:cubicBezTo>
                  <a:pt x="786616" y="582442"/>
                  <a:pt x="781244" y="583315"/>
                  <a:pt x="775806" y="583315"/>
                </a:cubicBezTo>
                <a:cubicBezTo>
                  <a:pt x="769092" y="583315"/>
                  <a:pt x="763049" y="582240"/>
                  <a:pt x="757678" y="580092"/>
                </a:cubicBezTo>
                <a:cubicBezTo>
                  <a:pt x="752307" y="577943"/>
                  <a:pt x="748077" y="574653"/>
                  <a:pt x="744989" y="570289"/>
                </a:cubicBezTo>
                <a:cubicBezTo>
                  <a:pt x="741900" y="565925"/>
                  <a:pt x="740356" y="560487"/>
                  <a:pt x="740356" y="554041"/>
                </a:cubicBezTo>
                <a:cubicBezTo>
                  <a:pt x="740356" y="546052"/>
                  <a:pt x="742975" y="539472"/>
                  <a:pt x="748211" y="534302"/>
                </a:cubicBezTo>
                <a:cubicBezTo>
                  <a:pt x="753448" y="529132"/>
                  <a:pt x="760834" y="525641"/>
                  <a:pt x="770435" y="523761"/>
                </a:cubicBezTo>
                <a:lnTo>
                  <a:pt x="808705" y="516241"/>
                </a:lnTo>
                <a:lnTo>
                  <a:pt x="808705" y="512146"/>
                </a:lnTo>
                <a:cubicBezTo>
                  <a:pt x="808705" y="504962"/>
                  <a:pt x="806758" y="499456"/>
                  <a:pt x="802797" y="495495"/>
                </a:cubicBezTo>
                <a:cubicBezTo>
                  <a:pt x="798835" y="491534"/>
                  <a:pt x="793397" y="489587"/>
                  <a:pt x="786549" y="489587"/>
                </a:cubicBezTo>
                <a:cubicBezTo>
                  <a:pt x="780103" y="489587"/>
                  <a:pt x="774598" y="491064"/>
                  <a:pt x="770032" y="494085"/>
                </a:cubicBezTo>
                <a:cubicBezTo>
                  <a:pt x="765467" y="497106"/>
                  <a:pt x="762110" y="502008"/>
                  <a:pt x="759961" y="508722"/>
                </a:cubicBezTo>
                <a:lnTo>
                  <a:pt x="740625" y="500531"/>
                </a:lnTo>
                <a:cubicBezTo>
                  <a:pt x="743310" y="491735"/>
                  <a:pt x="748681" y="484753"/>
                  <a:pt x="756604" y="479449"/>
                </a:cubicBezTo>
                <a:cubicBezTo>
                  <a:pt x="764527" y="474212"/>
                  <a:pt x="774799" y="471526"/>
                  <a:pt x="787421" y="471526"/>
                </a:cubicBezTo>
                <a:close/>
                <a:moveTo>
                  <a:pt x="347518" y="471526"/>
                </a:moveTo>
                <a:lnTo>
                  <a:pt x="347585" y="471526"/>
                </a:lnTo>
                <a:lnTo>
                  <a:pt x="347569" y="471530"/>
                </a:lnTo>
                <a:close/>
                <a:moveTo>
                  <a:pt x="193363" y="471526"/>
                </a:moveTo>
                <a:cubicBezTo>
                  <a:pt x="201957" y="471526"/>
                  <a:pt x="209544" y="472869"/>
                  <a:pt x="216124" y="475689"/>
                </a:cubicBezTo>
                <a:cubicBezTo>
                  <a:pt x="222704" y="478441"/>
                  <a:pt x="227873" y="482671"/>
                  <a:pt x="231700" y="488244"/>
                </a:cubicBezTo>
                <a:cubicBezTo>
                  <a:pt x="235527" y="493817"/>
                  <a:pt x="237407" y="501001"/>
                  <a:pt x="237407" y="509729"/>
                </a:cubicBezTo>
                <a:lnTo>
                  <a:pt x="237407" y="557667"/>
                </a:lnTo>
                <a:lnTo>
                  <a:pt x="237407" y="557734"/>
                </a:lnTo>
                <a:cubicBezTo>
                  <a:pt x="237407" y="562971"/>
                  <a:pt x="240026" y="565657"/>
                  <a:pt x="245330" y="565657"/>
                </a:cubicBezTo>
                <a:cubicBezTo>
                  <a:pt x="247881" y="565657"/>
                  <a:pt x="250433" y="565321"/>
                  <a:pt x="252850" y="564582"/>
                </a:cubicBezTo>
                <a:lnTo>
                  <a:pt x="251574" y="580495"/>
                </a:lnTo>
                <a:cubicBezTo>
                  <a:pt x="248284" y="582039"/>
                  <a:pt x="244121" y="582845"/>
                  <a:pt x="239086" y="582845"/>
                </a:cubicBezTo>
                <a:cubicBezTo>
                  <a:pt x="234520" y="582845"/>
                  <a:pt x="230358" y="581972"/>
                  <a:pt x="226732" y="580360"/>
                </a:cubicBezTo>
                <a:cubicBezTo>
                  <a:pt x="223107" y="578749"/>
                  <a:pt x="220219" y="576198"/>
                  <a:pt x="218138" y="572841"/>
                </a:cubicBezTo>
                <a:cubicBezTo>
                  <a:pt x="217198" y="571296"/>
                  <a:pt x="216460" y="569484"/>
                  <a:pt x="215923" y="567537"/>
                </a:cubicBezTo>
                <a:cubicBezTo>
                  <a:pt x="214781" y="569282"/>
                  <a:pt x="213438" y="570961"/>
                  <a:pt x="211827" y="572438"/>
                </a:cubicBezTo>
                <a:cubicBezTo>
                  <a:pt x="207799" y="576131"/>
                  <a:pt x="203166" y="578816"/>
                  <a:pt x="197862" y="580629"/>
                </a:cubicBezTo>
                <a:cubicBezTo>
                  <a:pt x="192558" y="582442"/>
                  <a:pt x="187186" y="583315"/>
                  <a:pt x="181748" y="583315"/>
                </a:cubicBezTo>
                <a:cubicBezTo>
                  <a:pt x="175034" y="583315"/>
                  <a:pt x="168991" y="582240"/>
                  <a:pt x="163620" y="580092"/>
                </a:cubicBezTo>
                <a:cubicBezTo>
                  <a:pt x="158249" y="577943"/>
                  <a:pt x="154019" y="574653"/>
                  <a:pt x="150931" y="570289"/>
                </a:cubicBezTo>
                <a:cubicBezTo>
                  <a:pt x="147842" y="565925"/>
                  <a:pt x="146298" y="560487"/>
                  <a:pt x="146298" y="554041"/>
                </a:cubicBezTo>
                <a:cubicBezTo>
                  <a:pt x="146298" y="546052"/>
                  <a:pt x="148916" y="539472"/>
                  <a:pt x="154153" y="534302"/>
                </a:cubicBezTo>
                <a:cubicBezTo>
                  <a:pt x="159390" y="529132"/>
                  <a:pt x="166776" y="525641"/>
                  <a:pt x="176377" y="523761"/>
                </a:cubicBezTo>
                <a:lnTo>
                  <a:pt x="214647" y="516241"/>
                </a:lnTo>
                <a:lnTo>
                  <a:pt x="214647" y="512146"/>
                </a:lnTo>
                <a:cubicBezTo>
                  <a:pt x="214647" y="504962"/>
                  <a:pt x="212700" y="499456"/>
                  <a:pt x="208738" y="495495"/>
                </a:cubicBezTo>
                <a:cubicBezTo>
                  <a:pt x="204777" y="491534"/>
                  <a:pt x="199339" y="489587"/>
                  <a:pt x="192491" y="489587"/>
                </a:cubicBezTo>
                <a:cubicBezTo>
                  <a:pt x="186045" y="489587"/>
                  <a:pt x="180540" y="491064"/>
                  <a:pt x="175974" y="494085"/>
                </a:cubicBezTo>
                <a:cubicBezTo>
                  <a:pt x="171408" y="497106"/>
                  <a:pt x="168051" y="502008"/>
                  <a:pt x="165903" y="508722"/>
                </a:cubicBezTo>
                <a:lnTo>
                  <a:pt x="146567" y="500531"/>
                </a:lnTo>
                <a:cubicBezTo>
                  <a:pt x="149252" y="491735"/>
                  <a:pt x="154623" y="484753"/>
                  <a:pt x="162546" y="479449"/>
                </a:cubicBezTo>
                <a:cubicBezTo>
                  <a:pt x="170469" y="474212"/>
                  <a:pt x="180741" y="471526"/>
                  <a:pt x="193363" y="471526"/>
                </a:cubicBezTo>
                <a:close/>
                <a:moveTo>
                  <a:pt x="1395847" y="471459"/>
                </a:moveTo>
                <a:cubicBezTo>
                  <a:pt x="1403434" y="471459"/>
                  <a:pt x="1410282" y="472936"/>
                  <a:pt x="1416392" y="475890"/>
                </a:cubicBezTo>
                <a:cubicBezTo>
                  <a:pt x="1422502" y="478844"/>
                  <a:pt x="1427336" y="483209"/>
                  <a:pt x="1430894" y="489117"/>
                </a:cubicBezTo>
                <a:cubicBezTo>
                  <a:pt x="1434453" y="495025"/>
                  <a:pt x="1436265" y="502478"/>
                  <a:pt x="1436265" y="511475"/>
                </a:cubicBezTo>
                <a:lnTo>
                  <a:pt x="1436265" y="581099"/>
                </a:lnTo>
                <a:lnTo>
                  <a:pt x="1413303" y="581099"/>
                </a:lnTo>
                <a:lnTo>
                  <a:pt x="1413303" y="518591"/>
                </a:lnTo>
                <a:cubicBezTo>
                  <a:pt x="1413303" y="507983"/>
                  <a:pt x="1411088" y="500665"/>
                  <a:pt x="1406724" y="496569"/>
                </a:cubicBezTo>
                <a:cubicBezTo>
                  <a:pt x="1402359" y="492474"/>
                  <a:pt x="1396854" y="490460"/>
                  <a:pt x="1390274" y="490460"/>
                </a:cubicBezTo>
                <a:cubicBezTo>
                  <a:pt x="1385507" y="490460"/>
                  <a:pt x="1380942" y="491601"/>
                  <a:pt x="1376510" y="493817"/>
                </a:cubicBezTo>
                <a:cubicBezTo>
                  <a:pt x="1372079" y="496032"/>
                  <a:pt x="1368386" y="499591"/>
                  <a:pt x="1365432" y="504425"/>
                </a:cubicBezTo>
                <a:cubicBezTo>
                  <a:pt x="1362478" y="509259"/>
                  <a:pt x="1361001" y="515772"/>
                  <a:pt x="1361001" y="523963"/>
                </a:cubicBezTo>
                <a:lnTo>
                  <a:pt x="1361001" y="581099"/>
                </a:lnTo>
                <a:lnTo>
                  <a:pt x="1338039" y="581099"/>
                </a:lnTo>
                <a:lnTo>
                  <a:pt x="1338039" y="473675"/>
                </a:lnTo>
                <a:lnTo>
                  <a:pt x="1358450" y="473675"/>
                </a:lnTo>
                <a:lnTo>
                  <a:pt x="1359457" y="492474"/>
                </a:lnTo>
                <a:cubicBezTo>
                  <a:pt x="1361135" y="488983"/>
                  <a:pt x="1363217" y="485827"/>
                  <a:pt x="1365634" y="483209"/>
                </a:cubicBezTo>
                <a:cubicBezTo>
                  <a:pt x="1369461" y="479113"/>
                  <a:pt x="1373959" y="476159"/>
                  <a:pt x="1379196" y="474279"/>
                </a:cubicBezTo>
                <a:cubicBezTo>
                  <a:pt x="1384433" y="472399"/>
                  <a:pt x="1389939" y="471459"/>
                  <a:pt x="1395847" y="471459"/>
                </a:cubicBezTo>
                <a:close/>
                <a:moveTo>
                  <a:pt x="78285" y="439299"/>
                </a:moveTo>
                <a:lnTo>
                  <a:pt x="101516" y="439299"/>
                </a:lnTo>
                <a:lnTo>
                  <a:pt x="101516" y="530811"/>
                </a:lnTo>
                <a:cubicBezTo>
                  <a:pt x="101516" y="547261"/>
                  <a:pt x="96950" y="560084"/>
                  <a:pt x="87886" y="569350"/>
                </a:cubicBezTo>
                <a:cubicBezTo>
                  <a:pt x="78755" y="578548"/>
                  <a:pt x="66133" y="583181"/>
                  <a:pt x="49952" y="583181"/>
                </a:cubicBezTo>
                <a:cubicBezTo>
                  <a:pt x="38404" y="583181"/>
                  <a:pt x="28937" y="581032"/>
                  <a:pt x="21619" y="576735"/>
                </a:cubicBezTo>
                <a:cubicBezTo>
                  <a:pt x="14300" y="572438"/>
                  <a:pt x="9265" y="566396"/>
                  <a:pt x="6378" y="558607"/>
                </a:cubicBezTo>
                <a:cubicBezTo>
                  <a:pt x="3558" y="550819"/>
                  <a:pt x="3021" y="541755"/>
                  <a:pt x="4901" y="531416"/>
                </a:cubicBezTo>
                <a:lnTo>
                  <a:pt x="27057" y="527320"/>
                </a:lnTo>
                <a:cubicBezTo>
                  <a:pt x="25378" y="539674"/>
                  <a:pt x="26318" y="548738"/>
                  <a:pt x="29877" y="554512"/>
                </a:cubicBezTo>
                <a:cubicBezTo>
                  <a:pt x="33502" y="560353"/>
                  <a:pt x="40216" y="563240"/>
                  <a:pt x="50086" y="563240"/>
                </a:cubicBezTo>
                <a:cubicBezTo>
                  <a:pt x="60829" y="563240"/>
                  <a:pt x="68214" y="560152"/>
                  <a:pt x="72310" y="553908"/>
                </a:cubicBezTo>
                <a:cubicBezTo>
                  <a:pt x="76405" y="547663"/>
                  <a:pt x="78419" y="538532"/>
                  <a:pt x="78419" y="526514"/>
                </a:cubicBezTo>
                <a:lnTo>
                  <a:pt x="78285" y="526514"/>
                </a:lnTo>
                <a:close/>
                <a:moveTo>
                  <a:pt x="215721" y="430705"/>
                </a:moveTo>
                <a:cubicBezTo>
                  <a:pt x="220018" y="430705"/>
                  <a:pt x="223442" y="431914"/>
                  <a:pt x="225927" y="434331"/>
                </a:cubicBezTo>
                <a:cubicBezTo>
                  <a:pt x="228411" y="436748"/>
                  <a:pt x="229686" y="440172"/>
                  <a:pt x="229686" y="444200"/>
                </a:cubicBezTo>
                <a:cubicBezTo>
                  <a:pt x="229686" y="448229"/>
                  <a:pt x="228411" y="451518"/>
                  <a:pt x="225927" y="454003"/>
                </a:cubicBezTo>
                <a:cubicBezTo>
                  <a:pt x="223442" y="456487"/>
                  <a:pt x="220018" y="457763"/>
                  <a:pt x="215721" y="457763"/>
                </a:cubicBezTo>
                <a:cubicBezTo>
                  <a:pt x="211424" y="457763"/>
                  <a:pt x="208000" y="456487"/>
                  <a:pt x="205516" y="454003"/>
                </a:cubicBezTo>
                <a:cubicBezTo>
                  <a:pt x="203032" y="451451"/>
                  <a:pt x="201756" y="448363"/>
                  <a:pt x="201756" y="444200"/>
                </a:cubicBezTo>
                <a:cubicBezTo>
                  <a:pt x="201756" y="440038"/>
                  <a:pt x="203032" y="436748"/>
                  <a:pt x="205516" y="434331"/>
                </a:cubicBezTo>
                <a:cubicBezTo>
                  <a:pt x="208000" y="431914"/>
                  <a:pt x="211424" y="430705"/>
                  <a:pt x="215721" y="430705"/>
                </a:cubicBezTo>
                <a:close/>
                <a:moveTo>
                  <a:pt x="172281" y="430705"/>
                </a:moveTo>
                <a:cubicBezTo>
                  <a:pt x="176578" y="430705"/>
                  <a:pt x="180002" y="431914"/>
                  <a:pt x="182487" y="434331"/>
                </a:cubicBezTo>
                <a:cubicBezTo>
                  <a:pt x="184971" y="436748"/>
                  <a:pt x="186246" y="440172"/>
                  <a:pt x="186246" y="444200"/>
                </a:cubicBezTo>
                <a:cubicBezTo>
                  <a:pt x="186246" y="448229"/>
                  <a:pt x="184971" y="451518"/>
                  <a:pt x="182487" y="454003"/>
                </a:cubicBezTo>
                <a:cubicBezTo>
                  <a:pt x="180002" y="456487"/>
                  <a:pt x="176377" y="457763"/>
                  <a:pt x="172281" y="457763"/>
                </a:cubicBezTo>
                <a:cubicBezTo>
                  <a:pt x="168186" y="457763"/>
                  <a:pt x="164761" y="456487"/>
                  <a:pt x="162210" y="454003"/>
                </a:cubicBezTo>
                <a:cubicBezTo>
                  <a:pt x="159592" y="451451"/>
                  <a:pt x="158316" y="448363"/>
                  <a:pt x="158316" y="444200"/>
                </a:cubicBezTo>
                <a:cubicBezTo>
                  <a:pt x="158316" y="440038"/>
                  <a:pt x="159659" y="436748"/>
                  <a:pt x="162210" y="434331"/>
                </a:cubicBezTo>
                <a:cubicBezTo>
                  <a:pt x="164761" y="431914"/>
                  <a:pt x="167984" y="430705"/>
                  <a:pt x="172281" y="430705"/>
                </a:cubicBezTo>
                <a:close/>
                <a:moveTo>
                  <a:pt x="1642251" y="427012"/>
                </a:moveTo>
                <a:cubicBezTo>
                  <a:pt x="1647085" y="427012"/>
                  <a:pt x="1650912" y="428221"/>
                  <a:pt x="1653531" y="430638"/>
                </a:cubicBezTo>
                <a:cubicBezTo>
                  <a:pt x="1656149" y="433122"/>
                  <a:pt x="1657492" y="436613"/>
                  <a:pt x="1657492" y="441179"/>
                </a:cubicBezTo>
                <a:cubicBezTo>
                  <a:pt x="1657492" y="445744"/>
                  <a:pt x="1656216" y="449303"/>
                  <a:pt x="1653531" y="451787"/>
                </a:cubicBezTo>
                <a:cubicBezTo>
                  <a:pt x="1650912" y="454271"/>
                  <a:pt x="1647287" y="455547"/>
                  <a:pt x="1642251" y="455547"/>
                </a:cubicBezTo>
                <a:cubicBezTo>
                  <a:pt x="1637216" y="455547"/>
                  <a:pt x="1633389" y="454271"/>
                  <a:pt x="1630770" y="451787"/>
                </a:cubicBezTo>
                <a:cubicBezTo>
                  <a:pt x="1628152" y="449303"/>
                  <a:pt x="1626809" y="445744"/>
                  <a:pt x="1626809" y="441179"/>
                </a:cubicBezTo>
                <a:cubicBezTo>
                  <a:pt x="1626809" y="436613"/>
                  <a:pt x="1628085" y="433055"/>
                  <a:pt x="1630770" y="430638"/>
                </a:cubicBezTo>
                <a:cubicBezTo>
                  <a:pt x="1633389" y="428221"/>
                  <a:pt x="1637216" y="427012"/>
                  <a:pt x="1642251" y="427012"/>
                </a:cubicBezTo>
                <a:close/>
                <a:moveTo>
                  <a:pt x="541419" y="427012"/>
                </a:moveTo>
                <a:cubicBezTo>
                  <a:pt x="546321" y="427012"/>
                  <a:pt x="550080" y="428221"/>
                  <a:pt x="552699" y="430638"/>
                </a:cubicBezTo>
                <a:cubicBezTo>
                  <a:pt x="555317" y="433122"/>
                  <a:pt x="556660" y="436613"/>
                  <a:pt x="556660" y="441179"/>
                </a:cubicBezTo>
                <a:cubicBezTo>
                  <a:pt x="556660" y="445744"/>
                  <a:pt x="555317" y="449303"/>
                  <a:pt x="552699" y="451787"/>
                </a:cubicBezTo>
                <a:cubicBezTo>
                  <a:pt x="550080" y="454271"/>
                  <a:pt x="546455" y="455547"/>
                  <a:pt x="541419" y="455547"/>
                </a:cubicBezTo>
                <a:cubicBezTo>
                  <a:pt x="536384" y="455547"/>
                  <a:pt x="532557" y="454271"/>
                  <a:pt x="529938" y="451787"/>
                </a:cubicBezTo>
                <a:cubicBezTo>
                  <a:pt x="527320" y="449303"/>
                  <a:pt x="525977" y="445744"/>
                  <a:pt x="525977" y="441179"/>
                </a:cubicBezTo>
                <a:cubicBezTo>
                  <a:pt x="525977" y="436613"/>
                  <a:pt x="527253" y="433055"/>
                  <a:pt x="529938" y="430638"/>
                </a:cubicBezTo>
                <a:cubicBezTo>
                  <a:pt x="532557" y="428221"/>
                  <a:pt x="536384" y="427012"/>
                  <a:pt x="541419" y="427012"/>
                </a:cubicBezTo>
                <a:close/>
                <a:moveTo>
                  <a:pt x="1488232" y="425333"/>
                </a:moveTo>
                <a:lnTo>
                  <a:pt x="1511194" y="425333"/>
                </a:lnTo>
                <a:lnTo>
                  <a:pt x="1511194" y="526245"/>
                </a:lnTo>
                <a:lnTo>
                  <a:pt x="1562355" y="473674"/>
                </a:lnTo>
                <a:lnTo>
                  <a:pt x="1589614" y="473674"/>
                </a:lnTo>
                <a:lnTo>
                  <a:pt x="1548524" y="515704"/>
                </a:lnTo>
                <a:lnTo>
                  <a:pt x="1592232" y="581099"/>
                </a:lnTo>
                <a:lnTo>
                  <a:pt x="1565578" y="581099"/>
                </a:lnTo>
                <a:lnTo>
                  <a:pt x="1532410" y="530609"/>
                </a:lnTo>
                <a:lnTo>
                  <a:pt x="1511194" y="552631"/>
                </a:lnTo>
                <a:lnTo>
                  <a:pt x="1511194" y="581099"/>
                </a:lnTo>
                <a:lnTo>
                  <a:pt x="1488232" y="581099"/>
                </a:lnTo>
                <a:close/>
                <a:moveTo>
                  <a:pt x="605874" y="425333"/>
                </a:moveTo>
                <a:lnTo>
                  <a:pt x="628836" y="425333"/>
                </a:lnTo>
                <a:lnTo>
                  <a:pt x="628836" y="526245"/>
                </a:lnTo>
                <a:lnTo>
                  <a:pt x="679997" y="473674"/>
                </a:lnTo>
                <a:lnTo>
                  <a:pt x="707256" y="473674"/>
                </a:lnTo>
                <a:lnTo>
                  <a:pt x="666099" y="515704"/>
                </a:lnTo>
                <a:lnTo>
                  <a:pt x="709807" y="581099"/>
                </a:lnTo>
                <a:lnTo>
                  <a:pt x="683220" y="581099"/>
                </a:lnTo>
                <a:lnTo>
                  <a:pt x="650052" y="530609"/>
                </a:lnTo>
                <a:lnTo>
                  <a:pt x="628836" y="552631"/>
                </a:lnTo>
                <a:lnTo>
                  <a:pt x="628836" y="581099"/>
                </a:lnTo>
                <a:lnTo>
                  <a:pt x="605874" y="581099"/>
                </a:lnTo>
                <a:close/>
                <a:moveTo>
                  <a:pt x="451317" y="85402"/>
                </a:moveTo>
                <a:cubicBezTo>
                  <a:pt x="440238" y="85402"/>
                  <a:pt x="431242" y="88222"/>
                  <a:pt x="424259" y="93929"/>
                </a:cubicBezTo>
                <a:cubicBezTo>
                  <a:pt x="417209" y="99636"/>
                  <a:pt x="412039" y="108364"/>
                  <a:pt x="408615" y="120047"/>
                </a:cubicBezTo>
                <a:cubicBezTo>
                  <a:pt x="405258" y="131729"/>
                  <a:pt x="403513" y="147373"/>
                  <a:pt x="403513" y="165904"/>
                </a:cubicBezTo>
                <a:cubicBezTo>
                  <a:pt x="403513" y="184434"/>
                  <a:pt x="405191" y="199608"/>
                  <a:pt x="408615" y="211492"/>
                </a:cubicBezTo>
                <a:cubicBezTo>
                  <a:pt x="412039" y="223376"/>
                  <a:pt x="417276" y="232104"/>
                  <a:pt x="424259" y="237811"/>
                </a:cubicBezTo>
                <a:cubicBezTo>
                  <a:pt x="431242" y="243518"/>
                  <a:pt x="440306" y="246338"/>
                  <a:pt x="451317" y="246338"/>
                </a:cubicBezTo>
                <a:cubicBezTo>
                  <a:pt x="462328" y="246338"/>
                  <a:pt x="471391" y="243518"/>
                  <a:pt x="478374" y="237811"/>
                </a:cubicBezTo>
                <a:cubicBezTo>
                  <a:pt x="485357" y="232171"/>
                  <a:pt x="490526" y="223376"/>
                  <a:pt x="493749" y="211492"/>
                </a:cubicBezTo>
                <a:cubicBezTo>
                  <a:pt x="497039" y="199675"/>
                  <a:pt x="498650" y="184770"/>
                  <a:pt x="498650" y="165904"/>
                </a:cubicBezTo>
                <a:cubicBezTo>
                  <a:pt x="498650" y="147037"/>
                  <a:pt x="496972" y="131729"/>
                  <a:pt x="493749" y="120047"/>
                </a:cubicBezTo>
                <a:cubicBezTo>
                  <a:pt x="490459" y="108297"/>
                  <a:pt x="485357" y="99636"/>
                  <a:pt x="478374" y="93929"/>
                </a:cubicBezTo>
                <a:cubicBezTo>
                  <a:pt x="471391" y="88222"/>
                  <a:pt x="462395" y="85402"/>
                  <a:pt x="451317" y="85402"/>
                </a:cubicBezTo>
                <a:close/>
                <a:moveTo>
                  <a:pt x="1515894" y="82918"/>
                </a:moveTo>
                <a:lnTo>
                  <a:pt x="1489038" y="194640"/>
                </a:lnTo>
                <a:lnTo>
                  <a:pt x="1542213" y="194640"/>
                </a:lnTo>
                <a:close/>
                <a:moveTo>
                  <a:pt x="1448082" y="4901"/>
                </a:moveTo>
                <a:lnTo>
                  <a:pt x="1584713" y="4901"/>
                </a:lnTo>
                <a:lnTo>
                  <a:pt x="1689586" y="326906"/>
                </a:lnTo>
                <a:lnTo>
                  <a:pt x="1573433" y="326906"/>
                </a:lnTo>
                <a:lnTo>
                  <a:pt x="1558797" y="265405"/>
                </a:lnTo>
                <a:lnTo>
                  <a:pt x="1471984" y="265405"/>
                </a:lnTo>
                <a:lnTo>
                  <a:pt x="1456878" y="326906"/>
                </a:lnTo>
                <a:lnTo>
                  <a:pt x="1343679" y="326906"/>
                </a:lnTo>
                <a:close/>
                <a:moveTo>
                  <a:pt x="1205638" y="4901"/>
                </a:moveTo>
                <a:lnTo>
                  <a:pt x="1319307" y="4901"/>
                </a:lnTo>
                <a:lnTo>
                  <a:pt x="1319307" y="194237"/>
                </a:lnTo>
                <a:cubicBezTo>
                  <a:pt x="1319307" y="237811"/>
                  <a:pt x="1306349" y="271650"/>
                  <a:pt x="1280298" y="295686"/>
                </a:cubicBezTo>
                <a:cubicBezTo>
                  <a:pt x="1254248" y="319789"/>
                  <a:pt x="1216717" y="331807"/>
                  <a:pt x="1167570" y="331807"/>
                </a:cubicBezTo>
                <a:cubicBezTo>
                  <a:pt x="1131448" y="331807"/>
                  <a:pt x="1102578" y="325496"/>
                  <a:pt x="1080959" y="312807"/>
                </a:cubicBezTo>
                <a:cubicBezTo>
                  <a:pt x="1059340" y="300117"/>
                  <a:pt x="1044569" y="282661"/>
                  <a:pt x="1036579" y="260571"/>
                </a:cubicBezTo>
                <a:cubicBezTo>
                  <a:pt x="1028589" y="238482"/>
                  <a:pt x="1026709" y="213439"/>
                  <a:pt x="1030939" y="185441"/>
                </a:cubicBezTo>
                <a:lnTo>
                  <a:pt x="1143668" y="166441"/>
                </a:lnTo>
                <a:cubicBezTo>
                  <a:pt x="1139438" y="196989"/>
                  <a:pt x="1139975" y="217937"/>
                  <a:pt x="1145346" y="229351"/>
                </a:cubicBezTo>
                <a:cubicBezTo>
                  <a:pt x="1150718" y="240698"/>
                  <a:pt x="1160050" y="246405"/>
                  <a:pt x="1173411" y="246405"/>
                </a:cubicBezTo>
                <a:cubicBezTo>
                  <a:pt x="1184422" y="246405"/>
                  <a:pt x="1192546" y="241705"/>
                  <a:pt x="1197783" y="232238"/>
                </a:cubicBezTo>
                <a:cubicBezTo>
                  <a:pt x="1202953" y="222838"/>
                  <a:pt x="1205571" y="207396"/>
                  <a:pt x="1205571" y="185911"/>
                </a:cubicBezTo>
                <a:lnTo>
                  <a:pt x="1205638" y="185911"/>
                </a:lnTo>
                <a:close/>
                <a:moveTo>
                  <a:pt x="665494" y="4901"/>
                </a:moveTo>
                <a:lnTo>
                  <a:pt x="779163" y="4901"/>
                </a:lnTo>
                <a:lnTo>
                  <a:pt x="779163" y="123471"/>
                </a:lnTo>
                <a:lnTo>
                  <a:pt x="867452" y="123471"/>
                </a:lnTo>
                <a:lnTo>
                  <a:pt x="867452" y="4901"/>
                </a:lnTo>
                <a:lnTo>
                  <a:pt x="981188" y="4901"/>
                </a:lnTo>
                <a:lnTo>
                  <a:pt x="981188" y="326906"/>
                </a:lnTo>
                <a:lnTo>
                  <a:pt x="867452" y="326906"/>
                </a:lnTo>
                <a:lnTo>
                  <a:pt x="867452" y="206859"/>
                </a:lnTo>
                <a:lnTo>
                  <a:pt x="779163" y="206859"/>
                </a:lnTo>
                <a:lnTo>
                  <a:pt x="779163" y="326906"/>
                </a:lnTo>
                <a:lnTo>
                  <a:pt x="665494" y="326906"/>
                </a:lnTo>
                <a:close/>
                <a:moveTo>
                  <a:pt x="0" y="4901"/>
                </a:moveTo>
                <a:lnTo>
                  <a:pt x="113669" y="4901"/>
                </a:lnTo>
                <a:lnTo>
                  <a:pt x="113669" y="243451"/>
                </a:lnTo>
                <a:lnTo>
                  <a:pt x="259564" y="243451"/>
                </a:lnTo>
                <a:lnTo>
                  <a:pt x="259564" y="326906"/>
                </a:lnTo>
                <a:lnTo>
                  <a:pt x="0" y="326906"/>
                </a:lnTo>
                <a:close/>
                <a:moveTo>
                  <a:pt x="451317" y="0"/>
                </a:moveTo>
                <a:cubicBezTo>
                  <a:pt x="485491" y="0"/>
                  <a:pt x="514764" y="6513"/>
                  <a:pt x="539136" y="19538"/>
                </a:cubicBezTo>
                <a:cubicBezTo>
                  <a:pt x="563575" y="32563"/>
                  <a:pt x="582240" y="51429"/>
                  <a:pt x="595265" y="76137"/>
                </a:cubicBezTo>
                <a:cubicBezTo>
                  <a:pt x="608291" y="100845"/>
                  <a:pt x="614803" y="130789"/>
                  <a:pt x="614803" y="165904"/>
                </a:cubicBezTo>
                <a:cubicBezTo>
                  <a:pt x="614803" y="201018"/>
                  <a:pt x="608291" y="230963"/>
                  <a:pt x="595265" y="255670"/>
                </a:cubicBezTo>
                <a:cubicBezTo>
                  <a:pt x="582240" y="280378"/>
                  <a:pt x="563508" y="299244"/>
                  <a:pt x="539136" y="312270"/>
                </a:cubicBezTo>
                <a:cubicBezTo>
                  <a:pt x="514764" y="325295"/>
                  <a:pt x="485088" y="331807"/>
                  <a:pt x="451317" y="331807"/>
                </a:cubicBezTo>
                <a:cubicBezTo>
                  <a:pt x="417545" y="331807"/>
                  <a:pt x="388339" y="325295"/>
                  <a:pt x="363766" y="312270"/>
                </a:cubicBezTo>
                <a:cubicBezTo>
                  <a:pt x="339192" y="299244"/>
                  <a:pt x="320326" y="280378"/>
                  <a:pt x="307166" y="255670"/>
                </a:cubicBezTo>
                <a:cubicBezTo>
                  <a:pt x="294007" y="230963"/>
                  <a:pt x="287427" y="201018"/>
                  <a:pt x="287427" y="165904"/>
                </a:cubicBezTo>
                <a:cubicBezTo>
                  <a:pt x="287427" y="130789"/>
                  <a:pt x="294007" y="100845"/>
                  <a:pt x="307166" y="76137"/>
                </a:cubicBezTo>
                <a:cubicBezTo>
                  <a:pt x="320326" y="51429"/>
                  <a:pt x="339192" y="32563"/>
                  <a:pt x="363766" y="19538"/>
                </a:cubicBezTo>
                <a:cubicBezTo>
                  <a:pt x="388272" y="6513"/>
                  <a:pt x="417142" y="0"/>
                  <a:pt x="451317" y="0"/>
                </a:cubicBezTo>
                <a:close/>
              </a:path>
            </a:pathLst>
          </a:custGeom>
          <a:solidFill>
            <a:schemeClr val="bg1"/>
          </a:solidFill>
          <a:ln w="669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0285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siluetti Vaale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B2DF6C39-2EB2-067E-EFD6-76100C6E7D2F}"/>
              </a:ext>
            </a:extLst>
          </p:cNvPr>
          <p:cNvSpPr/>
          <p:nvPr userDrawn="1"/>
        </p:nvSpPr>
        <p:spPr>
          <a:xfrm>
            <a:off x="6596742" y="6531"/>
            <a:ext cx="560178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3DAC8D4B-3A7D-6157-D462-79B33F22A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40500" y="0"/>
            <a:ext cx="5651500" cy="6858001"/>
          </a:xfrm>
          <a:custGeom>
            <a:avLst/>
            <a:gdLst>
              <a:gd name="connsiteX0" fmla="*/ 5447156 w 5651500"/>
              <a:gd name="connsiteY0" fmla="*/ 6858000 h 6858001"/>
              <a:gd name="connsiteX1" fmla="*/ 5651500 w 5651500"/>
              <a:gd name="connsiteY1" fmla="*/ 6858000 h 6858001"/>
              <a:gd name="connsiteX2" fmla="*/ 5651500 w 5651500"/>
              <a:gd name="connsiteY2" fmla="*/ 6858001 h 6858001"/>
              <a:gd name="connsiteX3" fmla="*/ 5447156 w 5651500"/>
              <a:gd name="connsiteY3" fmla="*/ 6858001 h 6858001"/>
              <a:gd name="connsiteX4" fmla="*/ 4755120 w 5651500"/>
              <a:gd name="connsiteY4" fmla="*/ 6858000 h 6858001"/>
              <a:gd name="connsiteX5" fmla="*/ 4959680 w 5651500"/>
              <a:gd name="connsiteY5" fmla="*/ 6858000 h 6858001"/>
              <a:gd name="connsiteX6" fmla="*/ 4959680 w 5651500"/>
              <a:gd name="connsiteY6" fmla="*/ 6858001 h 6858001"/>
              <a:gd name="connsiteX7" fmla="*/ 4755120 w 5651500"/>
              <a:gd name="connsiteY7" fmla="*/ 6858001 h 6858001"/>
              <a:gd name="connsiteX8" fmla="*/ 4275544 w 5651500"/>
              <a:gd name="connsiteY8" fmla="*/ 6858000 h 6858001"/>
              <a:gd name="connsiteX9" fmla="*/ 4480100 w 5651500"/>
              <a:gd name="connsiteY9" fmla="*/ 6858000 h 6858001"/>
              <a:gd name="connsiteX10" fmla="*/ 4480100 w 5651500"/>
              <a:gd name="connsiteY10" fmla="*/ 6858001 h 6858001"/>
              <a:gd name="connsiteX11" fmla="*/ 4275544 w 5651500"/>
              <a:gd name="connsiteY11" fmla="*/ 6858001 h 6858001"/>
              <a:gd name="connsiteX12" fmla="*/ 3728920 w 5651500"/>
              <a:gd name="connsiteY12" fmla="*/ 6858000 h 6858001"/>
              <a:gd name="connsiteX13" fmla="*/ 3933477 w 5651500"/>
              <a:gd name="connsiteY13" fmla="*/ 6858000 h 6858001"/>
              <a:gd name="connsiteX14" fmla="*/ 3933477 w 5651500"/>
              <a:gd name="connsiteY14" fmla="*/ 6858001 h 6858001"/>
              <a:gd name="connsiteX15" fmla="*/ 3728920 w 5651500"/>
              <a:gd name="connsiteY15" fmla="*/ 6858001 h 6858001"/>
              <a:gd name="connsiteX16" fmla="*/ 2762290 w 5651500"/>
              <a:gd name="connsiteY16" fmla="*/ 6858000 h 6858001"/>
              <a:gd name="connsiteX17" fmla="*/ 2966847 w 5651500"/>
              <a:gd name="connsiteY17" fmla="*/ 6858000 h 6858001"/>
              <a:gd name="connsiteX18" fmla="*/ 2966847 w 5651500"/>
              <a:gd name="connsiteY18" fmla="*/ 6858001 h 6858001"/>
              <a:gd name="connsiteX19" fmla="*/ 2762290 w 5651500"/>
              <a:gd name="connsiteY19" fmla="*/ 6858001 h 6858001"/>
              <a:gd name="connsiteX20" fmla="*/ 2259865 w 5651500"/>
              <a:gd name="connsiteY20" fmla="*/ 6858000 h 6858001"/>
              <a:gd name="connsiteX21" fmla="*/ 2464209 w 5651500"/>
              <a:gd name="connsiteY21" fmla="*/ 6858000 h 6858001"/>
              <a:gd name="connsiteX22" fmla="*/ 2464209 w 5651500"/>
              <a:gd name="connsiteY22" fmla="*/ 6858001 h 6858001"/>
              <a:gd name="connsiteX23" fmla="*/ 2259865 w 5651500"/>
              <a:gd name="connsiteY23" fmla="*/ 6858001 h 6858001"/>
              <a:gd name="connsiteX24" fmla="*/ 1172380 w 5651500"/>
              <a:gd name="connsiteY24" fmla="*/ 6858000 h 6858001"/>
              <a:gd name="connsiteX25" fmla="*/ 1376724 w 5651500"/>
              <a:gd name="connsiteY25" fmla="*/ 6858000 h 6858001"/>
              <a:gd name="connsiteX26" fmla="*/ 1376724 w 5651500"/>
              <a:gd name="connsiteY26" fmla="*/ 6858001 h 6858001"/>
              <a:gd name="connsiteX27" fmla="*/ 1172380 w 5651500"/>
              <a:gd name="connsiteY27" fmla="*/ 6858001 h 6858001"/>
              <a:gd name="connsiteX28" fmla="*/ 2464209 w 5651500"/>
              <a:gd name="connsiteY28" fmla="*/ 6690170 h 6858001"/>
              <a:gd name="connsiteX29" fmla="*/ 2762290 w 5651500"/>
              <a:gd name="connsiteY29" fmla="*/ 6699138 h 6858001"/>
              <a:gd name="connsiteX30" fmla="*/ 2762290 w 5651500"/>
              <a:gd name="connsiteY30" fmla="*/ 6858000 h 6858001"/>
              <a:gd name="connsiteX31" fmla="*/ 2464209 w 5651500"/>
              <a:gd name="connsiteY31" fmla="*/ 6858000 h 6858001"/>
              <a:gd name="connsiteX32" fmla="*/ 1776656 w 5651500"/>
              <a:gd name="connsiteY32" fmla="*/ 6372657 h 6858001"/>
              <a:gd name="connsiteX33" fmla="*/ 1776656 w 5651500"/>
              <a:gd name="connsiteY33" fmla="*/ 6626752 h 6858001"/>
              <a:gd name="connsiteX34" fmla="*/ 1871461 w 5651500"/>
              <a:gd name="connsiteY34" fmla="*/ 6626752 h 6858001"/>
              <a:gd name="connsiteX35" fmla="*/ 1871461 w 5651500"/>
              <a:gd name="connsiteY35" fmla="*/ 6372657 h 6858001"/>
              <a:gd name="connsiteX36" fmla="*/ 3728920 w 5651500"/>
              <a:gd name="connsiteY36" fmla="*/ 6328885 h 6858001"/>
              <a:gd name="connsiteX37" fmla="*/ 3728920 w 5651500"/>
              <a:gd name="connsiteY37" fmla="*/ 6858000 h 6858001"/>
              <a:gd name="connsiteX38" fmla="*/ 2966847 w 5651500"/>
              <a:gd name="connsiteY38" fmla="*/ 6858000 h 6858001"/>
              <a:gd name="connsiteX39" fmla="*/ 2966847 w 5651500"/>
              <a:gd name="connsiteY39" fmla="*/ 6698925 h 6858001"/>
              <a:gd name="connsiteX40" fmla="*/ 2966847 w 5651500"/>
              <a:gd name="connsiteY40" fmla="*/ 6698711 h 6858001"/>
              <a:gd name="connsiteX41" fmla="*/ 2993752 w 5651500"/>
              <a:gd name="connsiteY41" fmla="*/ 6698925 h 6858001"/>
              <a:gd name="connsiteX42" fmla="*/ 3003787 w 5651500"/>
              <a:gd name="connsiteY42" fmla="*/ 6698925 h 6858001"/>
              <a:gd name="connsiteX43" fmla="*/ 3107774 w 5651500"/>
              <a:gd name="connsiteY43" fmla="*/ 6699779 h 6858001"/>
              <a:gd name="connsiteX44" fmla="*/ 3616605 w 5651500"/>
              <a:gd name="connsiteY44" fmla="*/ 6568674 h 6858001"/>
              <a:gd name="connsiteX45" fmla="*/ 3728920 w 5651500"/>
              <a:gd name="connsiteY45" fmla="*/ 6328885 h 6858001"/>
              <a:gd name="connsiteX46" fmla="*/ 3933477 w 5651500"/>
              <a:gd name="connsiteY46" fmla="*/ 6213155 h 6858001"/>
              <a:gd name="connsiteX47" fmla="*/ 4275544 w 5651500"/>
              <a:gd name="connsiteY47" fmla="*/ 6213155 h 6858001"/>
              <a:gd name="connsiteX48" fmla="*/ 4275544 w 5651500"/>
              <a:gd name="connsiteY48" fmla="*/ 6858000 h 6858001"/>
              <a:gd name="connsiteX49" fmla="*/ 3933477 w 5651500"/>
              <a:gd name="connsiteY49" fmla="*/ 6858000 h 6858001"/>
              <a:gd name="connsiteX50" fmla="*/ 1776656 w 5651500"/>
              <a:gd name="connsiteY50" fmla="*/ 5979984 h 6858001"/>
              <a:gd name="connsiteX51" fmla="*/ 1776656 w 5651500"/>
              <a:gd name="connsiteY51" fmla="*/ 6201196 h 6858001"/>
              <a:gd name="connsiteX52" fmla="*/ 1871461 w 5651500"/>
              <a:gd name="connsiteY52" fmla="*/ 6201196 h 6858001"/>
              <a:gd name="connsiteX53" fmla="*/ 1871461 w 5651500"/>
              <a:gd name="connsiteY53" fmla="*/ 5979984 h 6858001"/>
              <a:gd name="connsiteX54" fmla="*/ 5209932 w 5651500"/>
              <a:gd name="connsiteY54" fmla="*/ 5904823 h 6858001"/>
              <a:gd name="connsiteX55" fmla="*/ 5209932 w 5651500"/>
              <a:gd name="connsiteY55" fmla="*/ 6126249 h 6858001"/>
              <a:gd name="connsiteX56" fmla="*/ 5304736 w 5651500"/>
              <a:gd name="connsiteY56" fmla="*/ 6126249 h 6858001"/>
              <a:gd name="connsiteX57" fmla="*/ 5304736 w 5651500"/>
              <a:gd name="connsiteY57" fmla="*/ 5904823 h 6858001"/>
              <a:gd name="connsiteX58" fmla="*/ 4755120 w 5651500"/>
              <a:gd name="connsiteY58" fmla="*/ 5611013 h 6858001"/>
              <a:gd name="connsiteX59" fmla="*/ 4755120 w 5651500"/>
              <a:gd name="connsiteY59" fmla="*/ 6858000 h 6858001"/>
              <a:gd name="connsiteX60" fmla="*/ 4480100 w 5651500"/>
              <a:gd name="connsiteY60" fmla="*/ 6858000 h 6858001"/>
              <a:gd name="connsiteX61" fmla="*/ 4480100 w 5651500"/>
              <a:gd name="connsiteY61" fmla="*/ 6181980 h 6858001"/>
              <a:gd name="connsiteX62" fmla="*/ 4572344 w 5651500"/>
              <a:gd name="connsiteY62" fmla="*/ 6181980 h 6858001"/>
              <a:gd name="connsiteX63" fmla="*/ 2891473 w 5651500"/>
              <a:gd name="connsiteY63" fmla="*/ 5572792 h 6858001"/>
              <a:gd name="connsiteX64" fmla="*/ 3530768 w 5651500"/>
              <a:gd name="connsiteY64" fmla="*/ 6226820 h 6858001"/>
              <a:gd name="connsiteX65" fmla="*/ 3472476 w 5651500"/>
              <a:gd name="connsiteY65" fmla="*/ 6424758 h 6858001"/>
              <a:gd name="connsiteX66" fmla="*/ 3472689 w 5651500"/>
              <a:gd name="connsiteY66" fmla="*/ 6424972 h 6858001"/>
              <a:gd name="connsiteX67" fmla="*/ 3072756 w 5651500"/>
              <a:gd name="connsiteY67" fmla="*/ 6497570 h 6858001"/>
              <a:gd name="connsiteX68" fmla="*/ 3046065 w 5651500"/>
              <a:gd name="connsiteY68" fmla="*/ 6497357 h 6858001"/>
              <a:gd name="connsiteX69" fmla="*/ 3413543 w 5651500"/>
              <a:gd name="connsiteY69" fmla="*/ 6054505 h 6858001"/>
              <a:gd name="connsiteX70" fmla="*/ 3255534 w 5651500"/>
              <a:gd name="connsiteY70" fmla="*/ 5926176 h 6858001"/>
              <a:gd name="connsiteX71" fmla="*/ 2974961 w 5651500"/>
              <a:gd name="connsiteY71" fmla="*/ 6264400 h 6858001"/>
              <a:gd name="connsiteX72" fmla="*/ 2967702 w 5651500"/>
              <a:gd name="connsiteY72" fmla="*/ 5903756 h 6858001"/>
              <a:gd name="connsiteX73" fmla="*/ 2769550 w 5651500"/>
              <a:gd name="connsiteY73" fmla="*/ 5953508 h 6858001"/>
              <a:gd name="connsiteX74" fmla="*/ 2768269 w 5651500"/>
              <a:gd name="connsiteY74" fmla="*/ 5947956 h 6858001"/>
              <a:gd name="connsiteX75" fmla="*/ 2769123 w 5651500"/>
              <a:gd name="connsiteY75" fmla="*/ 6334650 h 6858001"/>
              <a:gd name="connsiteX76" fmla="*/ 2610473 w 5651500"/>
              <a:gd name="connsiteY76" fmla="*/ 6178990 h 6858001"/>
              <a:gd name="connsiteX77" fmla="*/ 2454600 w 5651500"/>
              <a:gd name="connsiteY77" fmla="*/ 6310095 h 6858001"/>
              <a:gd name="connsiteX78" fmla="*/ 2644851 w 5651500"/>
              <a:gd name="connsiteY78" fmla="*/ 6497357 h 6858001"/>
              <a:gd name="connsiteX79" fmla="*/ 2463995 w 5651500"/>
              <a:gd name="connsiteY79" fmla="*/ 6486040 h 6858001"/>
              <a:gd name="connsiteX80" fmla="*/ 2310684 w 5651500"/>
              <a:gd name="connsiteY80" fmla="*/ 6424758 h 6858001"/>
              <a:gd name="connsiteX81" fmla="*/ 2270968 w 5651500"/>
              <a:gd name="connsiteY81" fmla="*/ 6358565 h 6858001"/>
              <a:gd name="connsiteX82" fmla="*/ 2252391 w 5651500"/>
              <a:gd name="connsiteY82" fmla="*/ 6226820 h 6858001"/>
              <a:gd name="connsiteX83" fmla="*/ 2293175 w 5651500"/>
              <a:gd name="connsiteY83" fmla="*/ 5996853 h 6858001"/>
              <a:gd name="connsiteX84" fmla="*/ 2303210 w 5651500"/>
              <a:gd name="connsiteY84" fmla="*/ 5971017 h 6858001"/>
              <a:gd name="connsiteX85" fmla="*/ 2891473 w 5651500"/>
              <a:gd name="connsiteY85" fmla="*/ 5572792 h 6858001"/>
              <a:gd name="connsiteX86" fmla="*/ 1828757 w 5651500"/>
              <a:gd name="connsiteY86" fmla="*/ 5378057 h 6858001"/>
              <a:gd name="connsiteX87" fmla="*/ 2084560 w 5651500"/>
              <a:gd name="connsiteY87" fmla="*/ 5977849 h 6858001"/>
              <a:gd name="connsiteX88" fmla="*/ 2048261 w 5651500"/>
              <a:gd name="connsiteY88" fmla="*/ 6227034 h 6858001"/>
              <a:gd name="connsiteX89" fmla="*/ 2167195 w 5651500"/>
              <a:gd name="connsiteY89" fmla="*/ 6568674 h 6858001"/>
              <a:gd name="connsiteX90" fmla="*/ 2259865 w 5651500"/>
              <a:gd name="connsiteY90" fmla="*/ 6634440 h 6858001"/>
              <a:gd name="connsiteX91" fmla="*/ 2259865 w 5651500"/>
              <a:gd name="connsiteY91" fmla="*/ 6858000 h 6858001"/>
              <a:gd name="connsiteX92" fmla="*/ 1376724 w 5651500"/>
              <a:gd name="connsiteY92" fmla="*/ 6858000 h 6858001"/>
              <a:gd name="connsiteX93" fmla="*/ 1376724 w 5651500"/>
              <a:gd name="connsiteY93" fmla="*/ 6389313 h 6858001"/>
              <a:gd name="connsiteX94" fmla="*/ 3506426 w 5651500"/>
              <a:gd name="connsiteY94" fmla="*/ 5353501 h 6858001"/>
              <a:gd name="connsiteX95" fmla="*/ 4622736 w 5651500"/>
              <a:gd name="connsiteY95" fmla="*/ 5353501 h 6858001"/>
              <a:gd name="connsiteX96" fmla="*/ 4422448 w 5651500"/>
              <a:gd name="connsiteY96" fmla="*/ 5979771 h 6858001"/>
              <a:gd name="connsiteX97" fmla="*/ 3706926 w 5651500"/>
              <a:gd name="connsiteY97" fmla="*/ 5979771 h 6858001"/>
              <a:gd name="connsiteX98" fmla="*/ 5101672 w 5651500"/>
              <a:gd name="connsiteY98" fmla="*/ 5318483 h 6858001"/>
              <a:gd name="connsiteX99" fmla="*/ 5101672 w 5651500"/>
              <a:gd name="connsiteY99" fmla="*/ 5539909 h 6858001"/>
              <a:gd name="connsiteX100" fmla="*/ 5196264 w 5651500"/>
              <a:gd name="connsiteY100" fmla="*/ 5539909 h 6858001"/>
              <a:gd name="connsiteX101" fmla="*/ 5196264 w 5651500"/>
              <a:gd name="connsiteY101" fmla="*/ 5318483 h 6858001"/>
              <a:gd name="connsiteX102" fmla="*/ 5203100 w 5651500"/>
              <a:gd name="connsiteY102" fmla="*/ 4680682 h 6858001"/>
              <a:gd name="connsiteX103" fmla="*/ 5072848 w 5651500"/>
              <a:gd name="connsiteY103" fmla="*/ 4809438 h 6858001"/>
              <a:gd name="connsiteX104" fmla="*/ 5203100 w 5651500"/>
              <a:gd name="connsiteY104" fmla="*/ 4938194 h 6858001"/>
              <a:gd name="connsiteX105" fmla="*/ 5333348 w 5651500"/>
              <a:gd name="connsiteY105" fmla="*/ 4809438 h 6858001"/>
              <a:gd name="connsiteX106" fmla="*/ 5203100 w 5651500"/>
              <a:gd name="connsiteY106" fmla="*/ 4680682 h 6858001"/>
              <a:gd name="connsiteX107" fmla="*/ 4959680 w 5651500"/>
              <a:gd name="connsiteY107" fmla="*/ 4476766 h 6858001"/>
              <a:gd name="connsiteX108" fmla="*/ 5447156 w 5651500"/>
              <a:gd name="connsiteY108" fmla="*/ 4476766 h 6858001"/>
              <a:gd name="connsiteX109" fmla="*/ 5447156 w 5651500"/>
              <a:gd name="connsiteY109" fmla="*/ 6858000 h 6858001"/>
              <a:gd name="connsiteX110" fmla="*/ 4959680 w 5651500"/>
              <a:gd name="connsiteY110" fmla="*/ 6858000 h 6858001"/>
              <a:gd name="connsiteX111" fmla="*/ 0 w 5651500"/>
              <a:gd name="connsiteY111" fmla="*/ 0 h 6858001"/>
              <a:gd name="connsiteX112" fmla="*/ 5651500 w 5651500"/>
              <a:gd name="connsiteY112" fmla="*/ 0 h 6858001"/>
              <a:gd name="connsiteX113" fmla="*/ 5651500 w 5651500"/>
              <a:gd name="connsiteY113" fmla="*/ 4274344 h 6858001"/>
              <a:gd name="connsiteX114" fmla="*/ 4755120 w 5651500"/>
              <a:gd name="connsiteY114" fmla="*/ 4274344 h 6858001"/>
              <a:gd name="connsiteX115" fmla="*/ 4754908 w 5651500"/>
              <a:gd name="connsiteY115" fmla="*/ 4274344 h 6858001"/>
              <a:gd name="connsiteX116" fmla="*/ 4754908 w 5651500"/>
              <a:gd name="connsiteY116" fmla="*/ 5151293 h 6858001"/>
              <a:gd name="connsiteX117" fmla="*/ 3227562 w 5651500"/>
              <a:gd name="connsiteY117" fmla="*/ 5151293 h 6858001"/>
              <a:gd name="connsiteX118" fmla="*/ 3339663 w 5651500"/>
              <a:gd name="connsiteY118" fmla="*/ 5501901 h 6858001"/>
              <a:gd name="connsiteX119" fmla="*/ 2891686 w 5651500"/>
              <a:gd name="connsiteY119" fmla="*/ 5371010 h 6858001"/>
              <a:gd name="connsiteX120" fmla="*/ 2202213 w 5651500"/>
              <a:gd name="connsiteY120" fmla="*/ 5734217 h 6858001"/>
              <a:gd name="connsiteX121" fmla="*/ 1833028 w 5651500"/>
              <a:gd name="connsiteY121" fmla="*/ 4868372 h 6858001"/>
              <a:gd name="connsiteX122" fmla="*/ 1172380 w 5651500"/>
              <a:gd name="connsiteY122" fmla="*/ 6346821 h 6858001"/>
              <a:gd name="connsiteX123" fmla="*/ 1172380 w 5651500"/>
              <a:gd name="connsiteY123" fmla="*/ 6858000 h 6858001"/>
              <a:gd name="connsiteX124" fmla="*/ 0 w 5651500"/>
              <a:gd name="connsiteY124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651500" h="6858001">
                <a:moveTo>
                  <a:pt x="5447156" y="6858000"/>
                </a:moveTo>
                <a:lnTo>
                  <a:pt x="5651500" y="6858000"/>
                </a:lnTo>
                <a:lnTo>
                  <a:pt x="5651500" y="6858001"/>
                </a:lnTo>
                <a:lnTo>
                  <a:pt x="5447156" y="6858001"/>
                </a:lnTo>
                <a:close/>
                <a:moveTo>
                  <a:pt x="4755120" y="6858000"/>
                </a:moveTo>
                <a:lnTo>
                  <a:pt x="4959680" y="6858000"/>
                </a:lnTo>
                <a:lnTo>
                  <a:pt x="4959680" y="6858001"/>
                </a:lnTo>
                <a:lnTo>
                  <a:pt x="4755120" y="6858001"/>
                </a:lnTo>
                <a:close/>
                <a:moveTo>
                  <a:pt x="4275544" y="6858000"/>
                </a:moveTo>
                <a:lnTo>
                  <a:pt x="4480100" y="6858000"/>
                </a:lnTo>
                <a:lnTo>
                  <a:pt x="4480100" y="6858001"/>
                </a:lnTo>
                <a:lnTo>
                  <a:pt x="4275544" y="6858001"/>
                </a:lnTo>
                <a:close/>
                <a:moveTo>
                  <a:pt x="3728920" y="6858000"/>
                </a:moveTo>
                <a:lnTo>
                  <a:pt x="3933477" y="6858000"/>
                </a:lnTo>
                <a:lnTo>
                  <a:pt x="3933477" y="6858001"/>
                </a:lnTo>
                <a:lnTo>
                  <a:pt x="3728920" y="6858001"/>
                </a:lnTo>
                <a:close/>
                <a:moveTo>
                  <a:pt x="2762290" y="6858000"/>
                </a:moveTo>
                <a:lnTo>
                  <a:pt x="2966847" y="6858000"/>
                </a:lnTo>
                <a:lnTo>
                  <a:pt x="2966847" y="6858001"/>
                </a:lnTo>
                <a:lnTo>
                  <a:pt x="2762290" y="6858001"/>
                </a:lnTo>
                <a:close/>
                <a:moveTo>
                  <a:pt x="2259865" y="6858000"/>
                </a:moveTo>
                <a:lnTo>
                  <a:pt x="2464209" y="6858000"/>
                </a:lnTo>
                <a:lnTo>
                  <a:pt x="2464209" y="6858001"/>
                </a:lnTo>
                <a:lnTo>
                  <a:pt x="2259865" y="6858001"/>
                </a:lnTo>
                <a:close/>
                <a:moveTo>
                  <a:pt x="1172380" y="6858000"/>
                </a:moveTo>
                <a:lnTo>
                  <a:pt x="1376724" y="6858000"/>
                </a:lnTo>
                <a:lnTo>
                  <a:pt x="1376724" y="6858001"/>
                </a:lnTo>
                <a:lnTo>
                  <a:pt x="1172380" y="6858001"/>
                </a:lnTo>
                <a:close/>
                <a:moveTo>
                  <a:pt x="2464209" y="6690170"/>
                </a:moveTo>
                <a:cubicBezTo>
                  <a:pt x="2554743" y="6700846"/>
                  <a:pt x="2655314" y="6700206"/>
                  <a:pt x="2762290" y="6699138"/>
                </a:cubicBezTo>
                <a:lnTo>
                  <a:pt x="2762290" y="6858000"/>
                </a:lnTo>
                <a:lnTo>
                  <a:pt x="2464209" y="6858000"/>
                </a:lnTo>
                <a:close/>
                <a:moveTo>
                  <a:pt x="1776656" y="6372657"/>
                </a:moveTo>
                <a:lnTo>
                  <a:pt x="1776656" y="6626752"/>
                </a:lnTo>
                <a:lnTo>
                  <a:pt x="1871461" y="6626752"/>
                </a:lnTo>
                <a:lnTo>
                  <a:pt x="1871461" y="6372657"/>
                </a:lnTo>
                <a:close/>
                <a:moveTo>
                  <a:pt x="3728920" y="6328885"/>
                </a:moveTo>
                <a:lnTo>
                  <a:pt x="3728920" y="6858000"/>
                </a:lnTo>
                <a:lnTo>
                  <a:pt x="2966847" y="6858000"/>
                </a:lnTo>
                <a:lnTo>
                  <a:pt x="2966847" y="6698925"/>
                </a:lnTo>
                <a:cubicBezTo>
                  <a:pt x="2966847" y="6698925"/>
                  <a:pt x="2966847" y="6698925"/>
                  <a:pt x="2966847" y="6698711"/>
                </a:cubicBezTo>
                <a:cubicBezTo>
                  <a:pt x="2975815" y="6698711"/>
                  <a:pt x="2984997" y="6698711"/>
                  <a:pt x="2993752" y="6698925"/>
                </a:cubicBezTo>
                <a:lnTo>
                  <a:pt x="3003787" y="6698925"/>
                </a:lnTo>
                <a:cubicBezTo>
                  <a:pt x="3039019" y="6699565"/>
                  <a:pt x="3073824" y="6699779"/>
                  <a:pt x="3107774" y="6699779"/>
                </a:cubicBezTo>
                <a:cubicBezTo>
                  <a:pt x="3318097" y="6699779"/>
                  <a:pt x="3497458" y="6685473"/>
                  <a:pt x="3616605" y="6568674"/>
                </a:cubicBezTo>
                <a:cubicBezTo>
                  <a:pt x="3677460" y="6508887"/>
                  <a:pt x="3714613" y="6430096"/>
                  <a:pt x="3728920" y="6328885"/>
                </a:cubicBezTo>
                <a:close/>
                <a:moveTo>
                  <a:pt x="3933477" y="6213155"/>
                </a:moveTo>
                <a:lnTo>
                  <a:pt x="4275544" y="6213155"/>
                </a:lnTo>
                <a:lnTo>
                  <a:pt x="4275544" y="6858000"/>
                </a:lnTo>
                <a:lnTo>
                  <a:pt x="3933477" y="6858000"/>
                </a:lnTo>
                <a:close/>
                <a:moveTo>
                  <a:pt x="1776656" y="5979984"/>
                </a:moveTo>
                <a:lnTo>
                  <a:pt x="1776656" y="6201196"/>
                </a:lnTo>
                <a:lnTo>
                  <a:pt x="1871461" y="6201196"/>
                </a:lnTo>
                <a:lnTo>
                  <a:pt x="1871461" y="5979984"/>
                </a:lnTo>
                <a:close/>
                <a:moveTo>
                  <a:pt x="5209932" y="5904823"/>
                </a:moveTo>
                <a:lnTo>
                  <a:pt x="5209932" y="6126249"/>
                </a:lnTo>
                <a:lnTo>
                  <a:pt x="5304736" y="6126249"/>
                </a:lnTo>
                <a:lnTo>
                  <a:pt x="5304736" y="5904823"/>
                </a:lnTo>
                <a:close/>
                <a:moveTo>
                  <a:pt x="4755120" y="5611013"/>
                </a:moveTo>
                <a:lnTo>
                  <a:pt x="4755120" y="6858000"/>
                </a:lnTo>
                <a:lnTo>
                  <a:pt x="4480100" y="6858000"/>
                </a:lnTo>
                <a:lnTo>
                  <a:pt x="4480100" y="6181980"/>
                </a:lnTo>
                <a:lnTo>
                  <a:pt x="4572344" y="6181980"/>
                </a:lnTo>
                <a:close/>
                <a:moveTo>
                  <a:pt x="2891473" y="5572792"/>
                </a:moveTo>
                <a:cubicBezTo>
                  <a:pt x="3244003" y="5572792"/>
                  <a:pt x="3530768" y="5866176"/>
                  <a:pt x="3530768" y="6226820"/>
                </a:cubicBezTo>
                <a:cubicBezTo>
                  <a:pt x="3530768" y="6321412"/>
                  <a:pt x="3511978" y="6386324"/>
                  <a:pt x="3472476" y="6424758"/>
                </a:cubicBezTo>
                <a:lnTo>
                  <a:pt x="3472689" y="6424972"/>
                </a:lnTo>
                <a:cubicBezTo>
                  <a:pt x="3403080" y="6492873"/>
                  <a:pt x="3252544" y="6498638"/>
                  <a:pt x="3072756" y="6497570"/>
                </a:cubicBezTo>
                <a:cubicBezTo>
                  <a:pt x="3064001" y="6497570"/>
                  <a:pt x="3054820" y="6497570"/>
                  <a:pt x="3046065" y="6497357"/>
                </a:cubicBezTo>
                <a:lnTo>
                  <a:pt x="3413543" y="6054505"/>
                </a:lnTo>
                <a:lnTo>
                  <a:pt x="3255534" y="5926176"/>
                </a:lnTo>
                <a:lnTo>
                  <a:pt x="2974961" y="6264400"/>
                </a:lnTo>
                <a:cubicBezTo>
                  <a:pt x="2977097" y="6052370"/>
                  <a:pt x="2974748" y="5931514"/>
                  <a:pt x="2967702" y="5903756"/>
                </a:cubicBezTo>
                <a:lnTo>
                  <a:pt x="2769550" y="5953508"/>
                </a:lnTo>
                <a:cubicBezTo>
                  <a:pt x="2769336" y="5952226"/>
                  <a:pt x="2768696" y="5950305"/>
                  <a:pt x="2768269" y="5947956"/>
                </a:cubicBezTo>
                <a:cubicBezTo>
                  <a:pt x="2772539" y="5979131"/>
                  <a:pt x="2772326" y="6133509"/>
                  <a:pt x="2769123" y="6334650"/>
                </a:cubicBezTo>
                <a:cubicBezTo>
                  <a:pt x="2687129" y="6255646"/>
                  <a:pt x="2621790" y="6191802"/>
                  <a:pt x="2610473" y="6178990"/>
                </a:cubicBezTo>
                <a:lnTo>
                  <a:pt x="2454600" y="6310095"/>
                </a:lnTo>
                <a:cubicBezTo>
                  <a:pt x="2469974" y="6328031"/>
                  <a:pt x="2557946" y="6413441"/>
                  <a:pt x="2644851" y="6497357"/>
                </a:cubicBezTo>
                <a:cubicBezTo>
                  <a:pt x="2578445" y="6496716"/>
                  <a:pt x="2516949" y="6494154"/>
                  <a:pt x="2463995" y="6486040"/>
                </a:cubicBezTo>
                <a:cubicBezTo>
                  <a:pt x="2397802" y="6476218"/>
                  <a:pt x="2344421" y="6457855"/>
                  <a:pt x="2310684" y="6424758"/>
                </a:cubicBezTo>
                <a:cubicBezTo>
                  <a:pt x="2293602" y="6407890"/>
                  <a:pt x="2280577" y="6385683"/>
                  <a:pt x="2270968" y="6358565"/>
                </a:cubicBezTo>
                <a:cubicBezTo>
                  <a:pt x="2258797" y="6323547"/>
                  <a:pt x="2252391" y="6280201"/>
                  <a:pt x="2252391" y="6226820"/>
                </a:cubicBezTo>
                <a:cubicBezTo>
                  <a:pt x="2252391" y="6145894"/>
                  <a:pt x="2266911" y="6068384"/>
                  <a:pt x="2293175" y="5996853"/>
                </a:cubicBezTo>
                <a:cubicBezTo>
                  <a:pt x="2296378" y="5988099"/>
                  <a:pt x="2299581" y="5979558"/>
                  <a:pt x="2303210" y="5971017"/>
                </a:cubicBezTo>
                <a:cubicBezTo>
                  <a:pt x="2400792" y="5737206"/>
                  <a:pt x="2627769" y="5572792"/>
                  <a:pt x="2891473" y="5572792"/>
                </a:cubicBezTo>
                <a:close/>
                <a:moveTo>
                  <a:pt x="1828757" y="5378057"/>
                </a:moveTo>
                <a:lnTo>
                  <a:pt x="2084560" y="5977849"/>
                </a:lnTo>
                <a:cubicBezTo>
                  <a:pt x="2060859" y="6056854"/>
                  <a:pt x="2048261" y="6140342"/>
                  <a:pt x="2048261" y="6227034"/>
                </a:cubicBezTo>
                <a:cubicBezTo>
                  <a:pt x="2048261" y="6378423"/>
                  <a:pt x="2087123" y="6490310"/>
                  <a:pt x="2167195" y="6568674"/>
                </a:cubicBezTo>
                <a:cubicBezTo>
                  <a:pt x="2194953" y="6595792"/>
                  <a:pt x="2225914" y="6617572"/>
                  <a:pt x="2259865" y="6634440"/>
                </a:cubicBezTo>
                <a:lnTo>
                  <a:pt x="2259865" y="6858000"/>
                </a:lnTo>
                <a:lnTo>
                  <a:pt x="1376724" y="6858000"/>
                </a:lnTo>
                <a:lnTo>
                  <a:pt x="1376724" y="6389313"/>
                </a:lnTo>
                <a:close/>
                <a:moveTo>
                  <a:pt x="3506426" y="5353501"/>
                </a:moveTo>
                <a:lnTo>
                  <a:pt x="4622736" y="5353501"/>
                </a:lnTo>
                <a:lnTo>
                  <a:pt x="4422448" y="5979771"/>
                </a:lnTo>
                <a:lnTo>
                  <a:pt x="3706926" y="5979771"/>
                </a:lnTo>
                <a:close/>
                <a:moveTo>
                  <a:pt x="5101672" y="5318483"/>
                </a:moveTo>
                <a:lnTo>
                  <a:pt x="5101672" y="5539909"/>
                </a:lnTo>
                <a:lnTo>
                  <a:pt x="5196264" y="5539909"/>
                </a:lnTo>
                <a:lnTo>
                  <a:pt x="5196264" y="5318483"/>
                </a:lnTo>
                <a:close/>
                <a:moveTo>
                  <a:pt x="5203100" y="4680682"/>
                </a:moveTo>
                <a:cubicBezTo>
                  <a:pt x="5131140" y="4680682"/>
                  <a:pt x="5072848" y="4738334"/>
                  <a:pt x="5072848" y="4809438"/>
                </a:cubicBezTo>
                <a:cubicBezTo>
                  <a:pt x="5072848" y="4880542"/>
                  <a:pt x="5131140" y="4938194"/>
                  <a:pt x="5203100" y="4938194"/>
                </a:cubicBezTo>
                <a:cubicBezTo>
                  <a:pt x="5275056" y="4938194"/>
                  <a:pt x="5333348" y="4880542"/>
                  <a:pt x="5333348" y="4809438"/>
                </a:cubicBezTo>
                <a:cubicBezTo>
                  <a:pt x="5333348" y="4738334"/>
                  <a:pt x="5275056" y="4680682"/>
                  <a:pt x="5203100" y="4680682"/>
                </a:cubicBezTo>
                <a:close/>
                <a:moveTo>
                  <a:pt x="4959680" y="4476766"/>
                </a:moveTo>
                <a:lnTo>
                  <a:pt x="5447156" y="4476766"/>
                </a:lnTo>
                <a:lnTo>
                  <a:pt x="5447156" y="6858000"/>
                </a:lnTo>
                <a:lnTo>
                  <a:pt x="4959680" y="6858000"/>
                </a:lnTo>
                <a:close/>
                <a:moveTo>
                  <a:pt x="0" y="0"/>
                </a:moveTo>
                <a:lnTo>
                  <a:pt x="5651500" y="0"/>
                </a:lnTo>
                <a:lnTo>
                  <a:pt x="5651500" y="4274344"/>
                </a:lnTo>
                <a:lnTo>
                  <a:pt x="4755120" y="4274344"/>
                </a:lnTo>
                <a:lnTo>
                  <a:pt x="4754908" y="4274344"/>
                </a:lnTo>
                <a:lnTo>
                  <a:pt x="4754908" y="5151293"/>
                </a:lnTo>
                <a:lnTo>
                  <a:pt x="3227562" y="5151293"/>
                </a:lnTo>
                <a:lnTo>
                  <a:pt x="3339663" y="5501901"/>
                </a:lnTo>
                <a:cubicBezTo>
                  <a:pt x="3209839" y="5418840"/>
                  <a:pt x="3056101" y="5371010"/>
                  <a:pt x="2891686" y="5371010"/>
                </a:cubicBezTo>
                <a:cubicBezTo>
                  <a:pt x="2607057" y="5371010"/>
                  <a:pt x="2355097" y="5514713"/>
                  <a:pt x="2202213" y="5734217"/>
                </a:cubicBezTo>
                <a:lnTo>
                  <a:pt x="1833028" y="4868372"/>
                </a:lnTo>
                <a:lnTo>
                  <a:pt x="1172380" y="6346821"/>
                </a:lnTo>
                <a:lnTo>
                  <a:pt x="11723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40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EBECD93-5014-FB88-BA68-94521D54B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905989"/>
            <a:ext cx="5331691" cy="2387600"/>
          </a:xfrm>
        </p:spPr>
        <p:txBody>
          <a:bodyPr wrap="square" anchor="b">
            <a:normAutofit/>
          </a:bodyPr>
          <a:lstStyle>
            <a:lvl1pPr algn="l">
              <a:defRPr sz="4800" b="0">
                <a:solidFill>
                  <a:schemeClr val="tx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AE22F7-B63C-E20D-D667-91BB010B03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413929"/>
            <a:ext cx="5331691" cy="54445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BEBF3D-2E64-5B94-2B11-176E00C2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43064"/>
            <a:ext cx="1273629" cy="365125"/>
          </a:xfrm>
        </p:spPr>
        <p:txBody>
          <a:bodyPr/>
          <a:lstStyle/>
          <a:p>
            <a:fld id="{70C73055-6E80-420A-9A09-E8CBA3DF0883}" type="datetime1">
              <a:rPr lang="en-GB" smtClean="0"/>
              <a:t>03/06/2026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000AD4-6BBC-363B-A9AC-AAC9A825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760515DA-AE34-6D86-129C-3D5D623C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6671" y="882079"/>
            <a:ext cx="1689586" cy="626150"/>
          </a:xfrm>
          <a:custGeom>
            <a:avLst/>
            <a:gdLst>
              <a:gd name="connsiteX0" fmla="*/ 808705 w 1689586"/>
              <a:gd name="connsiteY0" fmla="*/ 532221 h 626150"/>
              <a:gd name="connsiteX1" fmla="*/ 781647 w 1689586"/>
              <a:gd name="connsiteY1" fmla="*/ 537793 h 626150"/>
              <a:gd name="connsiteX2" fmla="*/ 768085 w 1689586"/>
              <a:gd name="connsiteY2" fmla="*/ 542762 h 626150"/>
              <a:gd name="connsiteX3" fmla="*/ 763587 w 1689586"/>
              <a:gd name="connsiteY3" fmla="*/ 552229 h 626150"/>
              <a:gd name="connsiteX4" fmla="*/ 768219 w 1689586"/>
              <a:gd name="connsiteY4" fmla="*/ 561763 h 626150"/>
              <a:gd name="connsiteX5" fmla="*/ 780573 w 1689586"/>
              <a:gd name="connsiteY5" fmla="*/ 565321 h 626150"/>
              <a:gd name="connsiteX6" fmla="*/ 790980 w 1689586"/>
              <a:gd name="connsiteY6" fmla="*/ 564045 h 626150"/>
              <a:gd name="connsiteX7" fmla="*/ 800111 w 1689586"/>
              <a:gd name="connsiteY7" fmla="*/ 559883 h 626150"/>
              <a:gd name="connsiteX8" fmla="*/ 806422 w 1689586"/>
              <a:gd name="connsiteY8" fmla="*/ 552363 h 626150"/>
              <a:gd name="connsiteX9" fmla="*/ 806422 w 1689586"/>
              <a:gd name="connsiteY9" fmla="*/ 552296 h 626150"/>
              <a:gd name="connsiteX10" fmla="*/ 808705 w 1689586"/>
              <a:gd name="connsiteY10" fmla="*/ 541218 h 626150"/>
              <a:gd name="connsiteX11" fmla="*/ 214647 w 1689586"/>
              <a:gd name="connsiteY11" fmla="*/ 532221 h 626150"/>
              <a:gd name="connsiteX12" fmla="*/ 187589 w 1689586"/>
              <a:gd name="connsiteY12" fmla="*/ 537793 h 626150"/>
              <a:gd name="connsiteX13" fmla="*/ 174027 w 1689586"/>
              <a:gd name="connsiteY13" fmla="*/ 542762 h 626150"/>
              <a:gd name="connsiteX14" fmla="*/ 169529 w 1689586"/>
              <a:gd name="connsiteY14" fmla="*/ 552229 h 626150"/>
              <a:gd name="connsiteX15" fmla="*/ 174161 w 1689586"/>
              <a:gd name="connsiteY15" fmla="*/ 561763 h 626150"/>
              <a:gd name="connsiteX16" fmla="*/ 186515 w 1689586"/>
              <a:gd name="connsiteY16" fmla="*/ 565321 h 626150"/>
              <a:gd name="connsiteX17" fmla="*/ 196922 w 1689586"/>
              <a:gd name="connsiteY17" fmla="*/ 564045 h 626150"/>
              <a:gd name="connsiteX18" fmla="*/ 206053 w 1689586"/>
              <a:gd name="connsiteY18" fmla="*/ 559883 h 626150"/>
              <a:gd name="connsiteX19" fmla="*/ 212364 w 1689586"/>
              <a:gd name="connsiteY19" fmla="*/ 552363 h 626150"/>
              <a:gd name="connsiteX20" fmla="*/ 212364 w 1689586"/>
              <a:gd name="connsiteY20" fmla="*/ 552296 h 626150"/>
              <a:gd name="connsiteX21" fmla="*/ 214647 w 1689586"/>
              <a:gd name="connsiteY21" fmla="*/ 541218 h 626150"/>
              <a:gd name="connsiteX22" fmla="*/ 1089217 w 1689586"/>
              <a:gd name="connsiteY22" fmla="*/ 489990 h 626150"/>
              <a:gd name="connsiteX23" fmla="*/ 1073439 w 1689586"/>
              <a:gd name="connsiteY23" fmla="*/ 494622 h 626150"/>
              <a:gd name="connsiteX24" fmla="*/ 1062898 w 1689586"/>
              <a:gd name="connsiteY24" fmla="*/ 507513 h 626150"/>
              <a:gd name="connsiteX25" fmla="*/ 1059138 w 1689586"/>
              <a:gd name="connsiteY25" fmla="*/ 527387 h 626150"/>
              <a:gd name="connsiteX26" fmla="*/ 1062763 w 1689586"/>
              <a:gd name="connsiteY26" fmla="*/ 547126 h 626150"/>
              <a:gd name="connsiteX27" fmla="*/ 1073103 w 1689586"/>
              <a:gd name="connsiteY27" fmla="*/ 560017 h 626150"/>
              <a:gd name="connsiteX28" fmla="*/ 1088814 w 1689586"/>
              <a:gd name="connsiteY28" fmla="*/ 564515 h 626150"/>
              <a:gd name="connsiteX29" fmla="*/ 1110634 w 1689586"/>
              <a:gd name="connsiteY29" fmla="*/ 554646 h 626150"/>
              <a:gd name="connsiteX30" fmla="*/ 1110567 w 1689586"/>
              <a:gd name="connsiteY30" fmla="*/ 554646 h 626150"/>
              <a:gd name="connsiteX31" fmla="*/ 1118423 w 1689586"/>
              <a:gd name="connsiteY31" fmla="*/ 527387 h 626150"/>
              <a:gd name="connsiteX32" fmla="*/ 1110702 w 1689586"/>
              <a:gd name="connsiteY32" fmla="*/ 499993 h 626150"/>
              <a:gd name="connsiteX33" fmla="*/ 1089217 w 1689586"/>
              <a:gd name="connsiteY33" fmla="*/ 489990 h 626150"/>
              <a:gd name="connsiteX34" fmla="*/ 1630636 w 1689586"/>
              <a:gd name="connsiteY34" fmla="*/ 473674 h 626150"/>
              <a:gd name="connsiteX35" fmla="*/ 1653598 w 1689586"/>
              <a:gd name="connsiteY35" fmla="*/ 473674 h 626150"/>
              <a:gd name="connsiteX36" fmla="*/ 1653598 w 1689586"/>
              <a:gd name="connsiteY36" fmla="*/ 581099 h 626150"/>
              <a:gd name="connsiteX37" fmla="*/ 1630636 w 1689586"/>
              <a:gd name="connsiteY37" fmla="*/ 581099 h 626150"/>
              <a:gd name="connsiteX38" fmla="*/ 529804 w 1689586"/>
              <a:gd name="connsiteY38" fmla="*/ 473674 h 626150"/>
              <a:gd name="connsiteX39" fmla="*/ 552766 w 1689586"/>
              <a:gd name="connsiteY39" fmla="*/ 473674 h 626150"/>
              <a:gd name="connsiteX40" fmla="*/ 552766 w 1689586"/>
              <a:gd name="connsiteY40" fmla="*/ 581099 h 626150"/>
              <a:gd name="connsiteX41" fmla="*/ 529804 w 1689586"/>
              <a:gd name="connsiteY41" fmla="*/ 581099 h 626150"/>
              <a:gd name="connsiteX42" fmla="*/ 382162 w 1689586"/>
              <a:gd name="connsiteY42" fmla="*/ 473674 h 626150"/>
              <a:gd name="connsiteX43" fmla="*/ 407340 w 1689586"/>
              <a:gd name="connsiteY43" fmla="*/ 473674 h 626150"/>
              <a:gd name="connsiteX44" fmla="*/ 437821 w 1689586"/>
              <a:gd name="connsiteY44" fmla="*/ 561091 h 626150"/>
              <a:gd name="connsiteX45" fmla="*/ 468974 w 1689586"/>
              <a:gd name="connsiteY45" fmla="*/ 473674 h 626150"/>
              <a:gd name="connsiteX46" fmla="*/ 493078 w 1689586"/>
              <a:gd name="connsiteY46" fmla="*/ 473674 h 626150"/>
              <a:gd name="connsiteX47" fmla="*/ 450309 w 1689586"/>
              <a:gd name="connsiteY47" fmla="*/ 581099 h 626150"/>
              <a:gd name="connsiteX48" fmla="*/ 425132 w 1689586"/>
              <a:gd name="connsiteY48" fmla="*/ 581099 h 626150"/>
              <a:gd name="connsiteX49" fmla="*/ 1187242 w 1689586"/>
              <a:gd name="connsiteY49" fmla="*/ 473607 h 626150"/>
              <a:gd name="connsiteX50" fmla="*/ 1210204 w 1689586"/>
              <a:gd name="connsiteY50" fmla="*/ 473607 h 626150"/>
              <a:gd name="connsiteX51" fmla="*/ 1210204 w 1689586"/>
              <a:gd name="connsiteY51" fmla="*/ 538733 h 626150"/>
              <a:gd name="connsiteX52" fmla="*/ 1216448 w 1689586"/>
              <a:gd name="connsiteY52" fmla="*/ 558808 h 626150"/>
              <a:gd name="connsiteX53" fmla="*/ 1233837 w 1689586"/>
              <a:gd name="connsiteY53" fmla="*/ 564314 h 626150"/>
              <a:gd name="connsiteX54" fmla="*/ 1244244 w 1689586"/>
              <a:gd name="connsiteY54" fmla="*/ 562501 h 626150"/>
              <a:gd name="connsiteX55" fmla="*/ 1253375 w 1689586"/>
              <a:gd name="connsiteY55" fmla="*/ 556727 h 626150"/>
              <a:gd name="connsiteX56" fmla="*/ 1259686 w 1689586"/>
              <a:gd name="connsiteY56" fmla="*/ 546521 h 626150"/>
              <a:gd name="connsiteX57" fmla="*/ 1261969 w 1689586"/>
              <a:gd name="connsiteY57" fmla="*/ 531885 h 626150"/>
              <a:gd name="connsiteX58" fmla="*/ 1262103 w 1689586"/>
              <a:gd name="connsiteY58" fmla="*/ 531885 h 626150"/>
              <a:gd name="connsiteX59" fmla="*/ 1262103 w 1689586"/>
              <a:gd name="connsiteY59" fmla="*/ 473674 h 626150"/>
              <a:gd name="connsiteX60" fmla="*/ 1285065 w 1689586"/>
              <a:gd name="connsiteY60" fmla="*/ 473674 h 626150"/>
              <a:gd name="connsiteX61" fmla="*/ 1285065 w 1689586"/>
              <a:gd name="connsiteY61" fmla="*/ 581099 h 626150"/>
              <a:gd name="connsiteX62" fmla="*/ 1264856 w 1689586"/>
              <a:gd name="connsiteY62" fmla="*/ 581099 h 626150"/>
              <a:gd name="connsiteX63" fmla="*/ 1263782 w 1689586"/>
              <a:gd name="connsiteY63" fmla="*/ 563709 h 626150"/>
              <a:gd name="connsiteX64" fmla="*/ 1248743 w 1689586"/>
              <a:gd name="connsiteY64" fmla="*/ 578547 h 626150"/>
              <a:gd name="connsiteX65" fmla="*/ 1226385 w 1689586"/>
              <a:gd name="connsiteY65" fmla="*/ 583247 h 626150"/>
              <a:gd name="connsiteX66" fmla="*/ 1206914 w 1689586"/>
              <a:gd name="connsiteY66" fmla="*/ 579353 h 626150"/>
              <a:gd name="connsiteX67" fmla="*/ 1192613 w 1689586"/>
              <a:gd name="connsiteY67" fmla="*/ 566865 h 626150"/>
              <a:gd name="connsiteX68" fmla="*/ 1187242 w 1689586"/>
              <a:gd name="connsiteY68" fmla="*/ 544507 h 626150"/>
              <a:gd name="connsiteX69" fmla="*/ 885379 w 1689586"/>
              <a:gd name="connsiteY69" fmla="*/ 473607 h 626150"/>
              <a:gd name="connsiteX70" fmla="*/ 908341 w 1689586"/>
              <a:gd name="connsiteY70" fmla="*/ 473607 h 626150"/>
              <a:gd name="connsiteX71" fmla="*/ 908341 w 1689586"/>
              <a:gd name="connsiteY71" fmla="*/ 538733 h 626150"/>
              <a:gd name="connsiteX72" fmla="*/ 914585 w 1689586"/>
              <a:gd name="connsiteY72" fmla="*/ 558808 h 626150"/>
              <a:gd name="connsiteX73" fmla="*/ 931974 w 1689586"/>
              <a:gd name="connsiteY73" fmla="*/ 564314 h 626150"/>
              <a:gd name="connsiteX74" fmla="*/ 942381 w 1689586"/>
              <a:gd name="connsiteY74" fmla="*/ 562501 h 626150"/>
              <a:gd name="connsiteX75" fmla="*/ 951512 w 1689586"/>
              <a:gd name="connsiteY75" fmla="*/ 556727 h 626150"/>
              <a:gd name="connsiteX76" fmla="*/ 957823 w 1689586"/>
              <a:gd name="connsiteY76" fmla="*/ 546521 h 626150"/>
              <a:gd name="connsiteX77" fmla="*/ 960106 w 1689586"/>
              <a:gd name="connsiteY77" fmla="*/ 531885 h 626150"/>
              <a:gd name="connsiteX78" fmla="*/ 960241 w 1689586"/>
              <a:gd name="connsiteY78" fmla="*/ 531885 h 626150"/>
              <a:gd name="connsiteX79" fmla="*/ 960241 w 1689586"/>
              <a:gd name="connsiteY79" fmla="*/ 473674 h 626150"/>
              <a:gd name="connsiteX80" fmla="*/ 983202 w 1689586"/>
              <a:gd name="connsiteY80" fmla="*/ 473674 h 626150"/>
              <a:gd name="connsiteX81" fmla="*/ 983202 w 1689586"/>
              <a:gd name="connsiteY81" fmla="*/ 581099 h 626150"/>
              <a:gd name="connsiteX82" fmla="*/ 962993 w 1689586"/>
              <a:gd name="connsiteY82" fmla="*/ 581099 h 626150"/>
              <a:gd name="connsiteX83" fmla="*/ 961919 w 1689586"/>
              <a:gd name="connsiteY83" fmla="*/ 563709 h 626150"/>
              <a:gd name="connsiteX84" fmla="*/ 946880 w 1689586"/>
              <a:gd name="connsiteY84" fmla="*/ 578547 h 626150"/>
              <a:gd name="connsiteX85" fmla="*/ 924522 w 1689586"/>
              <a:gd name="connsiteY85" fmla="*/ 583247 h 626150"/>
              <a:gd name="connsiteX86" fmla="*/ 905051 w 1689586"/>
              <a:gd name="connsiteY86" fmla="*/ 579353 h 626150"/>
              <a:gd name="connsiteX87" fmla="*/ 890750 w 1689586"/>
              <a:gd name="connsiteY87" fmla="*/ 566865 h 626150"/>
              <a:gd name="connsiteX88" fmla="*/ 885379 w 1689586"/>
              <a:gd name="connsiteY88" fmla="*/ 544507 h 626150"/>
              <a:gd name="connsiteX89" fmla="*/ 347569 w 1689586"/>
              <a:gd name="connsiteY89" fmla="*/ 471530 h 626150"/>
              <a:gd name="connsiteX90" fmla="*/ 353963 w 1689586"/>
              <a:gd name="connsiteY90" fmla="*/ 472063 h 626150"/>
              <a:gd name="connsiteX91" fmla="*/ 359334 w 1689586"/>
              <a:gd name="connsiteY91" fmla="*/ 473674 h 626150"/>
              <a:gd name="connsiteX92" fmla="*/ 356112 w 1689586"/>
              <a:gd name="connsiteY92" fmla="*/ 493884 h 626150"/>
              <a:gd name="connsiteX93" fmla="*/ 350875 w 1689586"/>
              <a:gd name="connsiteY93" fmla="*/ 492474 h 626150"/>
              <a:gd name="connsiteX94" fmla="*/ 343019 w 1689586"/>
              <a:gd name="connsiteY94" fmla="*/ 491937 h 626150"/>
              <a:gd name="connsiteX95" fmla="*/ 329927 w 1689586"/>
              <a:gd name="connsiteY95" fmla="*/ 495495 h 626150"/>
              <a:gd name="connsiteX96" fmla="*/ 319319 w 1689586"/>
              <a:gd name="connsiteY96" fmla="*/ 506103 h 626150"/>
              <a:gd name="connsiteX97" fmla="*/ 315156 w 1689586"/>
              <a:gd name="connsiteY97" fmla="*/ 524164 h 626150"/>
              <a:gd name="connsiteX98" fmla="*/ 315156 w 1689586"/>
              <a:gd name="connsiteY98" fmla="*/ 581099 h 626150"/>
              <a:gd name="connsiteX99" fmla="*/ 292194 w 1689586"/>
              <a:gd name="connsiteY99" fmla="*/ 581099 h 626150"/>
              <a:gd name="connsiteX100" fmla="*/ 292194 w 1689586"/>
              <a:gd name="connsiteY100" fmla="*/ 473674 h 626150"/>
              <a:gd name="connsiteX101" fmla="*/ 311732 w 1689586"/>
              <a:gd name="connsiteY101" fmla="*/ 473674 h 626150"/>
              <a:gd name="connsiteX102" fmla="*/ 313880 w 1689586"/>
              <a:gd name="connsiteY102" fmla="*/ 493011 h 626150"/>
              <a:gd name="connsiteX103" fmla="*/ 326637 w 1689586"/>
              <a:gd name="connsiteY103" fmla="*/ 477032 h 626150"/>
              <a:gd name="connsiteX104" fmla="*/ 1094454 w 1689586"/>
              <a:gd name="connsiteY104" fmla="*/ 471526 h 626150"/>
              <a:gd name="connsiteX105" fmla="*/ 1118288 w 1689586"/>
              <a:gd name="connsiteY105" fmla="*/ 478173 h 626150"/>
              <a:gd name="connsiteX106" fmla="*/ 1118221 w 1689586"/>
              <a:gd name="connsiteY106" fmla="*/ 478173 h 626150"/>
              <a:gd name="connsiteX107" fmla="*/ 1135208 w 1689586"/>
              <a:gd name="connsiteY107" fmla="*/ 497174 h 626150"/>
              <a:gd name="connsiteX108" fmla="*/ 1141452 w 1689586"/>
              <a:gd name="connsiteY108" fmla="*/ 527118 h 626150"/>
              <a:gd name="connsiteX109" fmla="*/ 1135141 w 1689586"/>
              <a:gd name="connsiteY109" fmla="*/ 557331 h 626150"/>
              <a:gd name="connsiteX110" fmla="*/ 1117953 w 1689586"/>
              <a:gd name="connsiteY110" fmla="*/ 576533 h 626150"/>
              <a:gd name="connsiteX111" fmla="*/ 1093782 w 1689586"/>
              <a:gd name="connsiteY111" fmla="*/ 583180 h 626150"/>
              <a:gd name="connsiteX112" fmla="*/ 1070350 w 1689586"/>
              <a:gd name="connsiteY112" fmla="*/ 575996 h 626150"/>
              <a:gd name="connsiteX113" fmla="*/ 1059205 w 1689586"/>
              <a:gd name="connsiteY113" fmla="*/ 563240 h 626150"/>
              <a:gd name="connsiteX114" fmla="*/ 1059205 w 1689586"/>
              <a:gd name="connsiteY114" fmla="*/ 626150 h 626150"/>
              <a:gd name="connsiteX115" fmla="*/ 1036243 w 1689586"/>
              <a:gd name="connsiteY115" fmla="*/ 626150 h 626150"/>
              <a:gd name="connsiteX116" fmla="*/ 1036243 w 1689586"/>
              <a:gd name="connsiteY116" fmla="*/ 473607 h 626150"/>
              <a:gd name="connsiteX117" fmla="*/ 1056654 w 1689586"/>
              <a:gd name="connsiteY117" fmla="*/ 473607 h 626150"/>
              <a:gd name="connsiteX118" fmla="*/ 1057795 w 1689586"/>
              <a:gd name="connsiteY118" fmla="*/ 494085 h 626150"/>
              <a:gd name="connsiteX119" fmla="*/ 1063301 w 1689586"/>
              <a:gd name="connsiteY119" fmla="*/ 485223 h 626150"/>
              <a:gd name="connsiteX120" fmla="*/ 1076729 w 1689586"/>
              <a:gd name="connsiteY120" fmla="*/ 475152 h 626150"/>
              <a:gd name="connsiteX121" fmla="*/ 1094454 w 1689586"/>
              <a:gd name="connsiteY121" fmla="*/ 471526 h 626150"/>
              <a:gd name="connsiteX122" fmla="*/ 787421 w 1689586"/>
              <a:gd name="connsiteY122" fmla="*/ 471526 h 626150"/>
              <a:gd name="connsiteX123" fmla="*/ 810182 w 1689586"/>
              <a:gd name="connsiteY123" fmla="*/ 475689 h 626150"/>
              <a:gd name="connsiteX124" fmla="*/ 825758 w 1689586"/>
              <a:gd name="connsiteY124" fmla="*/ 488244 h 626150"/>
              <a:gd name="connsiteX125" fmla="*/ 831465 w 1689586"/>
              <a:gd name="connsiteY125" fmla="*/ 509729 h 626150"/>
              <a:gd name="connsiteX126" fmla="*/ 831465 w 1689586"/>
              <a:gd name="connsiteY126" fmla="*/ 557667 h 626150"/>
              <a:gd name="connsiteX127" fmla="*/ 831465 w 1689586"/>
              <a:gd name="connsiteY127" fmla="*/ 557734 h 626150"/>
              <a:gd name="connsiteX128" fmla="*/ 839388 w 1689586"/>
              <a:gd name="connsiteY128" fmla="*/ 565657 h 626150"/>
              <a:gd name="connsiteX129" fmla="*/ 846908 w 1689586"/>
              <a:gd name="connsiteY129" fmla="*/ 564582 h 626150"/>
              <a:gd name="connsiteX130" fmla="*/ 845632 w 1689586"/>
              <a:gd name="connsiteY130" fmla="*/ 580495 h 626150"/>
              <a:gd name="connsiteX131" fmla="*/ 833144 w 1689586"/>
              <a:gd name="connsiteY131" fmla="*/ 582845 h 626150"/>
              <a:gd name="connsiteX132" fmla="*/ 820790 w 1689586"/>
              <a:gd name="connsiteY132" fmla="*/ 580360 h 626150"/>
              <a:gd name="connsiteX133" fmla="*/ 812196 w 1689586"/>
              <a:gd name="connsiteY133" fmla="*/ 572841 h 626150"/>
              <a:gd name="connsiteX134" fmla="*/ 809981 w 1689586"/>
              <a:gd name="connsiteY134" fmla="*/ 567537 h 626150"/>
              <a:gd name="connsiteX135" fmla="*/ 805885 w 1689586"/>
              <a:gd name="connsiteY135" fmla="*/ 572438 h 626150"/>
              <a:gd name="connsiteX136" fmla="*/ 791920 w 1689586"/>
              <a:gd name="connsiteY136" fmla="*/ 580629 h 626150"/>
              <a:gd name="connsiteX137" fmla="*/ 775806 w 1689586"/>
              <a:gd name="connsiteY137" fmla="*/ 583315 h 626150"/>
              <a:gd name="connsiteX138" fmla="*/ 757678 w 1689586"/>
              <a:gd name="connsiteY138" fmla="*/ 580092 h 626150"/>
              <a:gd name="connsiteX139" fmla="*/ 744989 w 1689586"/>
              <a:gd name="connsiteY139" fmla="*/ 570289 h 626150"/>
              <a:gd name="connsiteX140" fmla="*/ 740356 w 1689586"/>
              <a:gd name="connsiteY140" fmla="*/ 554041 h 626150"/>
              <a:gd name="connsiteX141" fmla="*/ 748211 w 1689586"/>
              <a:gd name="connsiteY141" fmla="*/ 534302 h 626150"/>
              <a:gd name="connsiteX142" fmla="*/ 770435 w 1689586"/>
              <a:gd name="connsiteY142" fmla="*/ 523761 h 626150"/>
              <a:gd name="connsiteX143" fmla="*/ 808705 w 1689586"/>
              <a:gd name="connsiteY143" fmla="*/ 516241 h 626150"/>
              <a:gd name="connsiteX144" fmla="*/ 808705 w 1689586"/>
              <a:gd name="connsiteY144" fmla="*/ 512146 h 626150"/>
              <a:gd name="connsiteX145" fmla="*/ 802797 w 1689586"/>
              <a:gd name="connsiteY145" fmla="*/ 495495 h 626150"/>
              <a:gd name="connsiteX146" fmla="*/ 786549 w 1689586"/>
              <a:gd name="connsiteY146" fmla="*/ 489587 h 626150"/>
              <a:gd name="connsiteX147" fmla="*/ 770032 w 1689586"/>
              <a:gd name="connsiteY147" fmla="*/ 494085 h 626150"/>
              <a:gd name="connsiteX148" fmla="*/ 759961 w 1689586"/>
              <a:gd name="connsiteY148" fmla="*/ 508722 h 626150"/>
              <a:gd name="connsiteX149" fmla="*/ 740625 w 1689586"/>
              <a:gd name="connsiteY149" fmla="*/ 500531 h 626150"/>
              <a:gd name="connsiteX150" fmla="*/ 756604 w 1689586"/>
              <a:gd name="connsiteY150" fmla="*/ 479449 h 626150"/>
              <a:gd name="connsiteX151" fmla="*/ 787421 w 1689586"/>
              <a:gd name="connsiteY151" fmla="*/ 471526 h 626150"/>
              <a:gd name="connsiteX152" fmla="*/ 347518 w 1689586"/>
              <a:gd name="connsiteY152" fmla="*/ 471526 h 626150"/>
              <a:gd name="connsiteX153" fmla="*/ 347585 w 1689586"/>
              <a:gd name="connsiteY153" fmla="*/ 471526 h 626150"/>
              <a:gd name="connsiteX154" fmla="*/ 347569 w 1689586"/>
              <a:gd name="connsiteY154" fmla="*/ 471530 h 626150"/>
              <a:gd name="connsiteX155" fmla="*/ 193363 w 1689586"/>
              <a:gd name="connsiteY155" fmla="*/ 471526 h 626150"/>
              <a:gd name="connsiteX156" fmla="*/ 216124 w 1689586"/>
              <a:gd name="connsiteY156" fmla="*/ 475689 h 626150"/>
              <a:gd name="connsiteX157" fmla="*/ 231700 w 1689586"/>
              <a:gd name="connsiteY157" fmla="*/ 488244 h 626150"/>
              <a:gd name="connsiteX158" fmla="*/ 237407 w 1689586"/>
              <a:gd name="connsiteY158" fmla="*/ 509729 h 626150"/>
              <a:gd name="connsiteX159" fmla="*/ 237407 w 1689586"/>
              <a:gd name="connsiteY159" fmla="*/ 557667 h 626150"/>
              <a:gd name="connsiteX160" fmla="*/ 237407 w 1689586"/>
              <a:gd name="connsiteY160" fmla="*/ 557734 h 626150"/>
              <a:gd name="connsiteX161" fmla="*/ 245330 w 1689586"/>
              <a:gd name="connsiteY161" fmla="*/ 565657 h 626150"/>
              <a:gd name="connsiteX162" fmla="*/ 252850 w 1689586"/>
              <a:gd name="connsiteY162" fmla="*/ 564582 h 626150"/>
              <a:gd name="connsiteX163" fmla="*/ 251574 w 1689586"/>
              <a:gd name="connsiteY163" fmla="*/ 580495 h 626150"/>
              <a:gd name="connsiteX164" fmla="*/ 239086 w 1689586"/>
              <a:gd name="connsiteY164" fmla="*/ 582845 h 626150"/>
              <a:gd name="connsiteX165" fmla="*/ 226732 w 1689586"/>
              <a:gd name="connsiteY165" fmla="*/ 580360 h 626150"/>
              <a:gd name="connsiteX166" fmla="*/ 218138 w 1689586"/>
              <a:gd name="connsiteY166" fmla="*/ 572841 h 626150"/>
              <a:gd name="connsiteX167" fmla="*/ 215923 w 1689586"/>
              <a:gd name="connsiteY167" fmla="*/ 567537 h 626150"/>
              <a:gd name="connsiteX168" fmla="*/ 211827 w 1689586"/>
              <a:gd name="connsiteY168" fmla="*/ 572438 h 626150"/>
              <a:gd name="connsiteX169" fmla="*/ 197862 w 1689586"/>
              <a:gd name="connsiteY169" fmla="*/ 580629 h 626150"/>
              <a:gd name="connsiteX170" fmla="*/ 181748 w 1689586"/>
              <a:gd name="connsiteY170" fmla="*/ 583315 h 626150"/>
              <a:gd name="connsiteX171" fmla="*/ 163620 w 1689586"/>
              <a:gd name="connsiteY171" fmla="*/ 580092 h 626150"/>
              <a:gd name="connsiteX172" fmla="*/ 150931 w 1689586"/>
              <a:gd name="connsiteY172" fmla="*/ 570289 h 626150"/>
              <a:gd name="connsiteX173" fmla="*/ 146298 w 1689586"/>
              <a:gd name="connsiteY173" fmla="*/ 554041 h 626150"/>
              <a:gd name="connsiteX174" fmla="*/ 154153 w 1689586"/>
              <a:gd name="connsiteY174" fmla="*/ 534302 h 626150"/>
              <a:gd name="connsiteX175" fmla="*/ 176377 w 1689586"/>
              <a:gd name="connsiteY175" fmla="*/ 523761 h 626150"/>
              <a:gd name="connsiteX176" fmla="*/ 214647 w 1689586"/>
              <a:gd name="connsiteY176" fmla="*/ 516241 h 626150"/>
              <a:gd name="connsiteX177" fmla="*/ 214647 w 1689586"/>
              <a:gd name="connsiteY177" fmla="*/ 512146 h 626150"/>
              <a:gd name="connsiteX178" fmla="*/ 208738 w 1689586"/>
              <a:gd name="connsiteY178" fmla="*/ 495495 h 626150"/>
              <a:gd name="connsiteX179" fmla="*/ 192491 w 1689586"/>
              <a:gd name="connsiteY179" fmla="*/ 489587 h 626150"/>
              <a:gd name="connsiteX180" fmla="*/ 175974 w 1689586"/>
              <a:gd name="connsiteY180" fmla="*/ 494085 h 626150"/>
              <a:gd name="connsiteX181" fmla="*/ 165903 w 1689586"/>
              <a:gd name="connsiteY181" fmla="*/ 508722 h 626150"/>
              <a:gd name="connsiteX182" fmla="*/ 146567 w 1689586"/>
              <a:gd name="connsiteY182" fmla="*/ 500531 h 626150"/>
              <a:gd name="connsiteX183" fmla="*/ 162546 w 1689586"/>
              <a:gd name="connsiteY183" fmla="*/ 479449 h 626150"/>
              <a:gd name="connsiteX184" fmla="*/ 193363 w 1689586"/>
              <a:gd name="connsiteY184" fmla="*/ 471526 h 626150"/>
              <a:gd name="connsiteX185" fmla="*/ 1395847 w 1689586"/>
              <a:gd name="connsiteY185" fmla="*/ 471459 h 626150"/>
              <a:gd name="connsiteX186" fmla="*/ 1416392 w 1689586"/>
              <a:gd name="connsiteY186" fmla="*/ 475890 h 626150"/>
              <a:gd name="connsiteX187" fmla="*/ 1430894 w 1689586"/>
              <a:gd name="connsiteY187" fmla="*/ 489117 h 626150"/>
              <a:gd name="connsiteX188" fmla="*/ 1436265 w 1689586"/>
              <a:gd name="connsiteY188" fmla="*/ 511475 h 626150"/>
              <a:gd name="connsiteX189" fmla="*/ 1436265 w 1689586"/>
              <a:gd name="connsiteY189" fmla="*/ 581099 h 626150"/>
              <a:gd name="connsiteX190" fmla="*/ 1413303 w 1689586"/>
              <a:gd name="connsiteY190" fmla="*/ 581099 h 626150"/>
              <a:gd name="connsiteX191" fmla="*/ 1413303 w 1689586"/>
              <a:gd name="connsiteY191" fmla="*/ 518591 h 626150"/>
              <a:gd name="connsiteX192" fmla="*/ 1406724 w 1689586"/>
              <a:gd name="connsiteY192" fmla="*/ 496569 h 626150"/>
              <a:gd name="connsiteX193" fmla="*/ 1390274 w 1689586"/>
              <a:gd name="connsiteY193" fmla="*/ 490460 h 626150"/>
              <a:gd name="connsiteX194" fmla="*/ 1376510 w 1689586"/>
              <a:gd name="connsiteY194" fmla="*/ 493817 h 626150"/>
              <a:gd name="connsiteX195" fmla="*/ 1365432 w 1689586"/>
              <a:gd name="connsiteY195" fmla="*/ 504425 h 626150"/>
              <a:gd name="connsiteX196" fmla="*/ 1361001 w 1689586"/>
              <a:gd name="connsiteY196" fmla="*/ 523963 h 626150"/>
              <a:gd name="connsiteX197" fmla="*/ 1361001 w 1689586"/>
              <a:gd name="connsiteY197" fmla="*/ 581099 h 626150"/>
              <a:gd name="connsiteX198" fmla="*/ 1338039 w 1689586"/>
              <a:gd name="connsiteY198" fmla="*/ 581099 h 626150"/>
              <a:gd name="connsiteX199" fmla="*/ 1338039 w 1689586"/>
              <a:gd name="connsiteY199" fmla="*/ 473675 h 626150"/>
              <a:gd name="connsiteX200" fmla="*/ 1358450 w 1689586"/>
              <a:gd name="connsiteY200" fmla="*/ 473675 h 626150"/>
              <a:gd name="connsiteX201" fmla="*/ 1359457 w 1689586"/>
              <a:gd name="connsiteY201" fmla="*/ 492474 h 626150"/>
              <a:gd name="connsiteX202" fmla="*/ 1365634 w 1689586"/>
              <a:gd name="connsiteY202" fmla="*/ 483209 h 626150"/>
              <a:gd name="connsiteX203" fmla="*/ 1379196 w 1689586"/>
              <a:gd name="connsiteY203" fmla="*/ 474279 h 626150"/>
              <a:gd name="connsiteX204" fmla="*/ 1395847 w 1689586"/>
              <a:gd name="connsiteY204" fmla="*/ 471459 h 626150"/>
              <a:gd name="connsiteX205" fmla="*/ 78285 w 1689586"/>
              <a:gd name="connsiteY205" fmla="*/ 439299 h 626150"/>
              <a:gd name="connsiteX206" fmla="*/ 101516 w 1689586"/>
              <a:gd name="connsiteY206" fmla="*/ 439299 h 626150"/>
              <a:gd name="connsiteX207" fmla="*/ 101516 w 1689586"/>
              <a:gd name="connsiteY207" fmla="*/ 530811 h 626150"/>
              <a:gd name="connsiteX208" fmla="*/ 87886 w 1689586"/>
              <a:gd name="connsiteY208" fmla="*/ 569350 h 626150"/>
              <a:gd name="connsiteX209" fmla="*/ 49952 w 1689586"/>
              <a:gd name="connsiteY209" fmla="*/ 583181 h 626150"/>
              <a:gd name="connsiteX210" fmla="*/ 21619 w 1689586"/>
              <a:gd name="connsiteY210" fmla="*/ 576735 h 626150"/>
              <a:gd name="connsiteX211" fmla="*/ 6378 w 1689586"/>
              <a:gd name="connsiteY211" fmla="*/ 558607 h 626150"/>
              <a:gd name="connsiteX212" fmla="*/ 4901 w 1689586"/>
              <a:gd name="connsiteY212" fmla="*/ 531416 h 626150"/>
              <a:gd name="connsiteX213" fmla="*/ 27057 w 1689586"/>
              <a:gd name="connsiteY213" fmla="*/ 527320 h 626150"/>
              <a:gd name="connsiteX214" fmla="*/ 29877 w 1689586"/>
              <a:gd name="connsiteY214" fmla="*/ 554512 h 626150"/>
              <a:gd name="connsiteX215" fmla="*/ 50086 w 1689586"/>
              <a:gd name="connsiteY215" fmla="*/ 563240 h 626150"/>
              <a:gd name="connsiteX216" fmla="*/ 72310 w 1689586"/>
              <a:gd name="connsiteY216" fmla="*/ 553908 h 626150"/>
              <a:gd name="connsiteX217" fmla="*/ 78419 w 1689586"/>
              <a:gd name="connsiteY217" fmla="*/ 526514 h 626150"/>
              <a:gd name="connsiteX218" fmla="*/ 78285 w 1689586"/>
              <a:gd name="connsiteY218" fmla="*/ 526514 h 626150"/>
              <a:gd name="connsiteX219" fmla="*/ 215721 w 1689586"/>
              <a:gd name="connsiteY219" fmla="*/ 430705 h 626150"/>
              <a:gd name="connsiteX220" fmla="*/ 225927 w 1689586"/>
              <a:gd name="connsiteY220" fmla="*/ 434331 h 626150"/>
              <a:gd name="connsiteX221" fmla="*/ 229686 w 1689586"/>
              <a:gd name="connsiteY221" fmla="*/ 444200 h 626150"/>
              <a:gd name="connsiteX222" fmla="*/ 225927 w 1689586"/>
              <a:gd name="connsiteY222" fmla="*/ 454003 h 626150"/>
              <a:gd name="connsiteX223" fmla="*/ 215721 w 1689586"/>
              <a:gd name="connsiteY223" fmla="*/ 457763 h 626150"/>
              <a:gd name="connsiteX224" fmla="*/ 205516 w 1689586"/>
              <a:gd name="connsiteY224" fmla="*/ 454003 h 626150"/>
              <a:gd name="connsiteX225" fmla="*/ 201756 w 1689586"/>
              <a:gd name="connsiteY225" fmla="*/ 444200 h 626150"/>
              <a:gd name="connsiteX226" fmla="*/ 205516 w 1689586"/>
              <a:gd name="connsiteY226" fmla="*/ 434331 h 626150"/>
              <a:gd name="connsiteX227" fmla="*/ 215721 w 1689586"/>
              <a:gd name="connsiteY227" fmla="*/ 430705 h 626150"/>
              <a:gd name="connsiteX228" fmla="*/ 172281 w 1689586"/>
              <a:gd name="connsiteY228" fmla="*/ 430705 h 626150"/>
              <a:gd name="connsiteX229" fmla="*/ 182487 w 1689586"/>
              <a:gd name="connsiteY229" fmla="*/ 434331 h 626150"/>
              <a:gd name="connsiteX230" fmla="*/ 186246 w 1689586"/>
              <a:gd name="connsiteY230" fmla="*/ 444200 h 626150"/>
              <a:gd name="connsiteX231" fmla="*/ 182487 w 1689586"/>
              <a:gd name="connsiteY231" fmla="*/ 454003 h 626150"/>
              <a:gd name="connsiteX232" fmla="*/ 172281 w 1689586"/>
              <a:gd name="connsiteY232" fmla="*/ 457763 h 626150"/>
              <a:gd name="connsiteX233" fmla="*/ 162210 w 1689586"/>
              <a:gd name="connsiteY233" fmla="*/ 454003 h 626150"/>
              <a:gd name="connsiteX234" fmla="*/ 158316 w 1689586"/>
              <a:gd name="connsiteY234" fmla="*/ 444200 h 626150"/>
              <a:gd name="connsiteX235" fmla="*/ 162210 w 1689586"/>
              <a:gd name="connsiteY235" fmla="*/ 434331 h 626150"/>
              <a:gd name="connsiteX236" fmla="*/ 172281 w 1689586"/>
              <a:gd name="connsiteY236" fmla="*/ 430705 h 626150"/>
              <a:gd name="connsiteX237" fmla="*/ 1642251 w 1689586"/>
              <a:gd name="connsiteY237" fmla="*/ 427012 h 626150"/>
              <a:gd name="connsiteX238" fmla="*/ 1653531 w 1689586"/>
              <a:gd name="connsiteY238" fmla="*/ 430638 h 626150"/>
              <a:gd name="connsiteX239" fmla="*/ 1657492 w 1689586"/>
              <a:gd name="connsiteY239" fmla="*/ 441179 h 626150"/>
              <a:gd name="connsiteX240" fmla="*/ 1653531 w 1689586"/>
              <a:gd name="connsiteY240" fmla="*/ 451787 h 626150"/>
              <a:gd name="connsiteX241" fmla="*/ 1642251 w 1689586"/>
              <a:gd name="connsiteY241" fmla="*/ 455547 h 626150"/>
              <a:gd name="connsiteX242" fmla="*/ 1630770 w 1689586"/>
              <a:gd name="connsiteY242" fmla="*/ 451787 h 626150"/>
              <a:gd name="connsiteX243" fmla="*/ 1626809 w 1689586"/>
              <a:gd name="connsiteY243" fmla="*/ 441179 h 626150"/>
              <a:gd name="connsiteX244" fmla="*/ 1630770 w 1689586"/>
              <a:gd name="connsiteY244" fmla="*/ 430638 h 626150"/>
              <a:gd name="connsiteX245" fmla="*/ 1642251 w 1689586"/>
              <a:gd name="connsiteY245" fmla="*/ 427012 h 626150"/>
              <a:gd name="connsiteX246" fmla="*/ 541419 w 1689586"/>
              <a:gd name="connsiteY246" fmla="*/ 427012 h 626150"/>
              <a:gd name="connsiteX247" fmla="*/ 552699 w 1689586"/>
              <a:gd name="connsiteY247" fmla="*/ 430638 h 626150"/>
              <a:gd name="connsiteX248" fmla="*/ 556660 w 1689586"/>
              <a:gd name="connsiteY248" fmla="*/ 441179 h 626150"/>
              <a:gd name="connsiteX249" fmla="*/ 552699 w 1689586"/>
              <a:gd name="connsiteY249" fmla="*/ 451787 h 626150"/>
              <a:gd name="connsiteX250" fmla="*/ 541419 w 1689586"/>
              <a:gd name="connsiteY250" fmla="*/ 455547 h 626150"/>
              <a:gd name="connsiteX251" fmla="*/ 529938 w 1689586"/>
              <a:gd name="connsiteY251" fmla="*/ 451787 h 626150"/>
              <a:gd name="connsiteX252" fmla="*/ 525977 w 1689586"/>
              <a:gd name="connsiteY252" fmla="*/ 441179 h 626150"/>
              <a:gd name="connsiteX253" fmla="*/ 529938 w 1689586"/>
              <a:gd name="connsiteY253" fmla="*/ 430638 h 626150"/>
              <a:gd name="connsiteX254" fmla="*/ 541419 w 1689586"/>
              <a:gd name="connsiteY254" fmla="*/ 427012 h 626150"/>
              <a:gd name="connsiteX255" fmla="*/ 1488232 w 1689586"/>
              <a:gd name="connsiteY255" fmla="*/ 425333 h 626150"/>
              <a:gd name="connsiteX256" fmla="*/ 1511194 w 1689586"/>
              <a:gd name="connsiteY256" fmla="*/ 425333 h 626150"/>
              <a:gd name="connsiteX257" fmla="*/ 1511194 w 1689586"/>
              <a:gd name="connsiteY257" fmla="*/ 526245 h 626150"/>
              <a:gd name="connsiteX258" fmla="*/ 1562355 w 1689586"/>
              <a:gd name="connsiteY258" fmla="*/ 473674 h 626150"/>
              <a:gd name="connsiteX259" fmla="*/ 1589614 w 1689586"/>
              <a:gd name="connsiteY259" fmla="*/ 473674 h 626150"/>
              <a:gd name="connsiteX260" fmla="*/ 1548524 w 1689586"/>
              <a:gd name="connsiteY260" fmla="*/ 515704 h 626150"/>
              <a:gd name="connsiteX261" fmla="*/ 1592232 w 1689586"/>
              <a:gd name="connsiteY261" fmla="*/ 581099 h 626150"/>
              <a:gd name="connsiteX262" fmla="*/ 1565578 w 1689586"/>
              <a:gd name="connsiteY262" fmla="*/ 581099 h 626150"/>
              <a:gd name="connsiteX263" fmla="*/ 1532410 w 1689586"/>
              <a:gd name="connsiteY263" fmla="*/ 530609 h 626150"/>
              <a:gd name="connsiteX264" fmla="*/ 1511194 w 1689586"/>
              <a:gd name="connsiteY264" fmla="*/ 552631 h 626150"/>
              <a:gd name="connsiteX265" fmla="*/ 1511194 w 1689586"/>
              <a:gd name="connsiteY265" fmla="*/ 581099 h 626150"/>
              <a:gd name="connsiteX266" fmla="*/ 1488232 w 1689586"/>
              <a:gd name="connsiteY266" fmla="*/ 581099 h 626150"/>
              <a:gd name="connsiteX267" fmla="*/ 605874 w 1689586"/>
              <a:gd name="connsiteY267" fmla="*/ 425333 h 626150"/>
              <a:gd name="connsiteX268" fmla="*/ 628836 w 1689586"/>
              <a:gd name="connsiteY268" fmla="*/ 425333 h 626150"/>
              <a:gd name="connsiteX269" fmla="*/ 628836 w 1689586"/>
              <a:gd name="connsiteY269" fmla="*/ 526245 h 626150"/>
              <a:gd name="connsiteX270" fmla="*/ 679997 w 1689586"/>
              <a:gd name="connsiteY270" fmla="*/ 473674 h 626150"/>
              <a:gd name="connsiteX271" fmla="*/ 707256 w 1689586"/>
              <a:gd name="connsiteY271" fmla="*/ 473674 h 626150"/>
              <a:gd name="connsiteX272" fmla="*/ 666099 w 1689586"/>
              <a:gd name="connsiteY272" fmla="*/ 515704 h 626150"/>
              <a:gd name="connsiteX273" fmla="*/ 709807 w 1689586"/>
              <a:gd name="connsiteY273" fmla="*/ 581099 h 626150"/>
              <a:gd name="connsiteX274" fmla="*/ 683220 w 1689586"/>
              <a:gd name="connsiteY274" fmla="*/ 581099 h 626150"/>
              <a:gd name="connsiteX275" fmla="*/ 650052 w 1689586"/>
              <a:gd name="connsiteY275" fmla="*/ 530609 h 626150"/>
              <a:gd name="connsiteX276" fmla="*/ 628836 w 1689586"/>
              <a:gd name="connsiteY276" fmla="*/ 552631 h 626150"/>
              <a:gd name="connsiteX277" fmla="*/ 628836 w 1689586"/>
              <a:gd name="connsiteY277" fmla="*/ 581099 h 626150"/>
              <a:gd name="connsiteX278" fmla="*/ 605874 w 1689586"/>
              <a:gd name="connsiteY278" fmla="*/ 581099 h 626150"/>
              <a:gd name="connsiteX279" fmla="*/ 451317 w 1689586"/>
              <a:gd name="connsiteY279" fmla="*/ 85402 h 626150"/>
              <a:gd name="connsiteX280" fmla="*/ 424259 w 1689586"/>
              <a:gd name="connsiteY280" fmla="*/ 93929 h 626150"/>
              <a:gd name="connsiteX281" fmla="*/ 408615 w 1689586"/>
              <a:gd name="connsiteY281" fmla="*/ 120047 h 626150"/>
              <a:gd name="connsiteX282" fmla="*/ 403513 w 1689586"/>
              <a:gd name="connsiteY282" fmla="*/ 165904 h 626150"/>
              <a:gd name="connsiteX283" fmla="*/ 408615 w 1689586"/>
              <a:gd name="connsiteY283" fmla="*/ 211492 h 626150"/>
              <a:gd name="connsiteX284" fmla="*/ 424259 w 1689586"/>
              <a:gd name="connsiteY284" fmla="*/ 237811 h 626150"/>
              <a:gd name="connsiteX285" fmla="*/ 451317 w 1689586"/>
              <a:gd name="connsiteY285" fmla="*/ 246338 h 626150"/>
              <a:gd name="connsiteX286" fmla="*/ 478374 w 1689586"/>
              <a:gd name="connsiteY286" fmla="*/ 237811 h 626150"/>
              <a:gd name="connsiteX287" fmla="*/ 493749 w 1689586"/>
              <a:gd name="connsiteY287" fmla="*/ 211492 h 626150"/>
              <a:gd name="connsiteX288" fmla="*/ 498650 w 1689586"/>
              <a:gd name="connsiteY288" fmla="*/ 165904 h 626150"/>
              <a:gd name="connsiteX289" fmla="*/ 493749 w 1689586"/>
              <a:gd name="connsiteY289" fmla="*/ 120047 h 626150"/>
              <a:gd name="connsiteX290" fmla="*/ 478374 w 1689586"/>
              <a:gd name="connsiteY290" fmla="*/ 93929 h 626150"/>
              <a:gd name="connsiteX291" fmla="*/ 451317 w 1689586"/>
              <a:gd name="connsiteY291" fmla="*/ 85402 h 626150"/>
              <a:gd name="connsiteX292" fmla="*/ 1515894 w 1689586"/>
              <a:gd name="connsiteY292" fmla="*/ 82918 h 626150"/>
              <a:gd name="connsiteX293" fmla="*/ 1489038 w 1689586"/>
              <a:gd name="connsiteY293" fmla="*/ 194640 h 626150"/>
              <a:gd name="connsiteX294" fmla="*/ 1542213 w 1689586"/>
              <a:gd name="connsiteY294" fmla="*/ 194640 h 626150"/>
              <a:gd name="connsiteX295" fmla="*/ 1448082 w 1689586"/>
              <a:gd name="connsiteY295" fmla="*/ 4901 h 626150"/>
              <a:gd name="connsiteX296" fmla="*/ 1584713 w 1689586"/>
              <a:gd name="connsiteY296" fmla="*/ 4901 h 626150"/>
              <a:gd name="connsiteX297" fmla="*/ 1689586 w 1689586"/>
              <a:gd name="connsiteY297" fmla="*/ 326906 h 626150"/>
              <a:gd name="connsiteX298" fmla="*/ 1573433 w 1689586"/>
              <a:gd name="connsiteY298" fmla="*/ 326906 h 626150"/>
              <a:gd name="connsiteX299" fmla="*/ 1558797 w 1689586"/>
              <a:gd name="connsiteY299" fmla="*/ 265405 h 626150"/>
              <a:gd name="connsiteX300" fmla="*/ 1471984 w 1689586"/>
              <a:gd name="connsiteY300" fmla="*/ 265405 h 626150"/>
              <a:gd name="connsiteX301" fmla="*/ 1456878 w 1689586"/>
              <a:gd name="connsiteY301" fmla="*/ 326906 h 626150"/>
              <a:gd name="connsiteX302" fmla="*/ 1343679 w 1689586"/>
              <a:gd name="connsiteY302" fmla="*/ 326906 h 626150"/>
              <a:gd name="connsiteX303" fmla="*/ 1205638 w 1689586"/>
              <a:gd name="connsiteY303" fmla="*/ 4901 h 626150"/>
              <a:gd name="connsiteX304" fmla="*/ 1319307 w 1689586"/>
              <a:gd name="connsiteY304" fmla="*/ 4901 h 626150"/>
              <a:gd name="connsiteX305" fmla="*/ 1319307 w 1689586"/>
              <a:gd name="connsiteY305" fmla="*/ 194237 h 626150"/>
              <a:gd name="connsiteX306" fmla="*/ 1280298 w 1689586"/>
              <a:gd name="connsiteY306" fmla="*/ 295686 h 626150"/>
              <a:gd name="connsiteX307" fmla="*/ 1167570 w 1689586"/>
              <a:gd name="connsiteY307" fmla="*/ 331807 h 626150"/>
              <a:gd name="connsiteX308" fmla="*/ 1080959 w 1689586"/>
              <a:gd name="connsiteY308" fmla="*/ 312807 h 626150"/>
              <a:gd name="connsiteX309" fmla="*/ 1036579 w 1689586"/>
              <a:gd name="connsiteY309" fmla="*/ 260571 h 626150"/>
              <a:gd name="connsiteX310" fmla="*/ 1030939 w 1689586"/>
              <a:gd name="connsiteY310" fmla="*/ 185441 h 626150"/>
              <a:gd name="connsiteX311" fmla="*/ 1143668 w 1689586"/>
              <a:gd name="connsiteY311" fmla="*/ 166441 h 626150"/>
              <a:gd name="connsiteX312" fmla="*/ 1145346 w 1689586"/>
              <a:gd name="connsiteY312" fmla="*/ 229351 h 626150"/>
              <a:gd name="connsiteX313" fmla="*/ 1173411 w 1689586"/>
              <a:gd name="connsiteY313" fmla="*/ 246405 h 626150"/>
              <a:gd name="connsiteX314" fmla="*/ 1197783 w 1689586"/>
              <a:gd name="connsiteY314" fmla="*/ 232238 h 626150"/>
              <a:gd name="connsiteX315" fmla="*/ 1205571 w 1689586"/>
              <a:gd name="connsiteY315" fmla="*/ 185911 h 626150"/>
              <a:gd name="connsiteX316" fmla="*/ 1205638 w 1689586"/>
              <a:gd name="connsiteY316" fmla="*/ 185911 h 626150"/>
              <a:gd name="connsiteX317" fmla="*/ 665494 w 1689586"/>
              <a:gd name="connsiteY317" fmla="*/ 4901 h 626150"/>
              <a:gd name="connsiteX318" fmla="*/ 779163 w 1689586"/>
              <a:gd name="connsiteY318" fmla="*/ 4901 h 626150"/>
              <a:gd name="connsiteX319" fmla="*/ 779163 w 1689586"/>
              <a:gd name="connsiteY319" fmla="*/ 123471 h 626150"/>
              <a:gd name="connsiteX320" fmla="*/ 867452 w 1689586"/>
              <a:gd name="connsiteY320" fmla="*/ 123471 h 626150"/>
              <a:gd name="connsiteX321" fmla="*/ 867452 w 1689586"/>
              <a:gd name="connsiteY321" fmla="*/ 4901 h 626150"/>
              <a:gd name="connsiteX322" fmla="*/ 981188 w 1689586"/>
              <a:gd name="connsiteY322" fmla="*/ 4901 h 626150"/>
              <a:gd name="connsiteX323" fmla="*/ 981188 w 1689586"/>
              <a:gd name="connsiteY323" fmla="*/ 326906 h 626150"/>
              <a:gd name="connsiteX324" fmla="*/ 867452 w 1689586"/>
              <a:gd name="connsiteY324" fmla="*/ 326906 h 626150"/>
              <a:gd name="connsiteX325" fmla="*/ 867452 w 1689586"/>
              <a:gd name="connsiteY325" fmla="*/ 206859 h 626150"/>
              <a:gd name="connsiteX326" fmla="*/ 779163 w 1689586"/>
              <a:gd name="connsiteY326" fmla="*/ 206859 h 626150"/>
              <a:gd name="connsiteX327" fmla="*/ 779163 w 1689586"/>
              <a:gd name="connsiteY327" fmla="*/ 326906 h 626150"/>
              <a:gd name="connsiteX328" fmla="*/ 665494 w 1689586"/>
              <a:gd name="connsiteY328" fmla="*/ 326906 h 626150"/>
              <a:gd name="connsiteX329" fmla="*/ 0 w 1689586"/>
              <a:gd name="connsiteY329" fmla="*/ 4901 h 626150"/>
              <a:gd name="connsiteX330" fmla="*/ 113669 w 1689586"/>
              <a:gd name="connsiteY330" fmla="*/ 4901 h 626150"/>
              <a:gd name="connsiteX331" fmla="*/ 113669 w 1689586"/>
              <a:gd name="connsiteY331" fmla="*/ 243451 h 626150"/>
              <a:gd name="connsiteX332" fmla="*/ 259564 w 1689586"/>
              <a:gd name="connsiteY332" fmla="*/ 243451 h 626150"/>
              <a:gd name="connsiteX333" fmla="*/ 259564 w 1689586"/>
              <a:gd name="connsiteY333" fmla="*/ 326906 h 626150"/>
              <a:gd name="connsiteX334" fmla="*/ 0 w 1689586"/>
              <a:gd name="connsiteY334" fmla="*/ 326906 h 626150"/>
              <a:gd name="connsiteX335" fmla="*/ 451317 w 1689586"/>
              <a:gd name="connsiteY335" fmla="*/ 0 h 626150"/>
              <a:gd name="connsiteX336" fmla="*/ 539136 w 1689586"/>
              <a:gd name="connsiteY336" fmla="*/ 19538 h 626150"/>
              <a:gd name="connsiteX337" fmla="*/ 595265 w 1689586"/>
              <a:gd name="connsiteY337" fmla="*/ 76137 h 626150"/>
              <a:gd name="connsiteX338" fmla="*/ 614803 w 1689586"/>
              <a:gd name="connsiteY338" fmla="*/ 165904 h 626150"/>
              <a:gd name="connsiteX339" fmla="*/ 595265 w 1689586"/>
              <a:gd name="connsiteY339" fmla="*/ 255670 h 626150"/>
              <a:gd name="connsiteX340" fmla="*/ 539136 w 1689586"/>
              <a:gd name="connsiteY340" fmla="*/ 312270 h 626150"/>
              <a:gd name="connsiteX341" fmla="*/ 451317 w 1689586"/>
              <a:gd name="connsiteY341" fmla="*/ 331807 h 626150"/>
              <a:gd name="connsiteX342" fmla="*/ 363766 w 1689586"/>
              <a:gd name="connsiteY342" fmla="*/ 312270 h 626150"/>
              <a:gd name="connsiteX343" fmla="*/ 307166 w 1689586"/>
              <a:gd name="connsiteY343" fmla="*/ 255670 h 626150"/>
              <a:gd name="connsiteX344" fmla="*/ 287427 w 1689586"/>
              <a:gd name="connsiteY344" fmla="*/ 165904 h 626150"/>
              <a:gd name="connsiteX345" fmla="*/ 307166 w 1689586"/>
              <a:gd name="connsiteY345" fmla="*/ 76137 h 626150"/>
              <a:gd name="connsiteX346" fmla="*/ 363766 w 1689586"/>
              <a:gd name="connsiteY346" fmla="*/ 19538 h 626150"/>
              <a:gd name="connsiteX347" fmla="*/ 451317 w 1689586"/>
              <a:gd name="connsiteY347" fmla="*/ 0 h 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689586" h="626150">
                <a:moveTo>
                  <a:pt x="808705" y="532221"/>
                </a:moveTo>
                <a:lnTo>
                  <a:pt x="781647" y="537793"/>
                </a:lnTo>
                <a:cubicBezTo>
                  <a:pt x="775605" y="538935"/>
                  <a:pt x="771106" y="540613"/>
                  <a:pt x="768085" y="542762"/>
                </a:cubicBezTo>
                <a:cubicBezTo>
                  <a:pt x="765064" y="544910"/>
                  <a:pt x="763587" y="548267"/>
                  <a:pt x="763587" y="552229"/>
                </a:cubicBezTo>
                <a:cubicBezTo>
                  <a:pt x="763587" y="556190"/>
                  <a:pt x="765131" y="559413"/>
                  <a:pt x="768219" y="561763"/>
                </a:cubicBezTo>
                <a:cubicBezTo>
                  <a:pt x="771308" y="564112"/>
                  <a:pt x="775403" y="565321"/>
                  <a:pt x="780573" y="565321"/>
                </a:cubicBezTo>
                <a:cubicBezTo>
                  <a:pt x="784132" y="565321"/>
                  <a:pt x="787623" y="564918"/>
                  <a:pt x="790980" y="564045"/>
                </a:cubicBezTo>
                <a:cubicBezTo>
                  <a:pt x="794337" y="563240"/>
                  <a:pt x="797358" y="561830"/>
                  <a:pt x="800111" y="559883"/>
                </a:cubicBezTo>
                <a:cubicBezTo>
                  <a:pt x="802797" y="557936"/>
                  <a:pt x="804945" y="555451"/>
                  <a:pt x="806422" y="552363"/>
                </a:cubicBezTo>
                <a:lnTo>
                  <a:pt x="806422" y="552296"/>
                </a:lnTo>
                <a:cubicBezTo>
                  <a:pt x="807966" y="549207"/>
                  <a:pt x="808705" y="545515"/>
                  <a:pt x="808705" y="541218"/>
                </a:cubicBezTo>
                <a:close/>
                <a:moveTo>
                  <a:pt x="214647" y="532221"/>
                </a:moveTo>
                <a:lnTo>
                  <a:pt x="187589" y="537793"/>
                </a:lnTo>
                <a:cubicBezTo>
                  <a:pt x="181547" y="538935"/>
                  <a:pt x="177048" y="540613"/>
                  <a:pt x="174027" y="542762"/>
                </a:cubicBezTo>
                <a:cubicBezTo>
                  <a:pt x="171006" y="544910"/>
                  <a:pt x="169529" y="548267"/>
                  <a:pt x="169529" y="552229"/>
                </a:cubicBezTo>
                <a:cubicBezTo>
                  <a:pt x="169529" y="556190"/>
                  <a:pt x="171073" y="559413"/>
                  <a:pt x="174161" y="561763"/>
                </a:cubicBezTo>
                <a:cubicBezTo>
                  <a:pt x="177250" y="564112"/>
                  <a:pt x="181345" y="565321"/>
                  <a:pt x="186515" y="565321"/>
                </a:cubicBezTo>
                <a:cubicBezTo>
                  <a:pt x="190073" y="565321"/>
                  <a:pt x="193565" y="564918"/>
                  <a:pt x="196922" y="564045"/>
                </a:cubicBezTo>
                <a:cubicBezTo>
                  <a:pt x="200279" y="563240"/>
                  <a:pt x="203300" y="561830"/>
                  <a:pt x="206053" y="559883"/>
                </a:cubicBezTo>
                <a:cubicBezTo>
                  <a:pt x="208738" y="557936"/>
                  <a:pt x="210887" y="555451"/>
                  <a:pt x="212364" y="552363"/>
                </a:cubicBezTo>
                <a:lnTo>
                  <a:pt x="212364" y="552296"/>
                </a:lnTo>
                <a:cubicBezTo>
                  <a:pt x="213908" y="549207"/>
                  <a:pt x="214647" y="545515"/>
                  <a:pt x="214647" y="541218"/>
                </a:cubicBezTo>
                <a:close/>
                <a:moveTo>
                  <a:pt x="1089217" y="489990"/>
                </a:moveTo>
                <a:cubicBezTo>
                  <a:pt x="1083241" y="489990"/>
                  <a:pt x="1077937" y="491534"/>
                  <a:pt x="1073439" y="494622"/>
                </a:cubicBezTo>
                <a:cubicBezTo>
                  <a:pt x="1068940" y="497711"/>
                  <a:pt x="1065382" y="502008"/>
                  <a:pt x="1062898" y="507513"/>
                </a:cubicBezTo>
                <a:cubicBezTo>
                  <a:pt x="1060414" y="513019"/>
                  <a:pt x="1059138" y="519800"/>
                  <a:pt x="1059138" y="527387"/>
                </a:cubicBezTo>
                <a:cubicBezTo>
                  <a:pt x="1059138" y="534974"/>
                  <a:pt x="1060346" y="541553"/>
                  <a:pt x="1062763" y="547126"/>
                </a:cubicBezTo>
                <a:cubicBezTo>
                  <a:pt x="1065248" y="552699"/>
                  <a:pt x="1068672" y="556996"/>
                  <a:pt x="1073103" y="560017"/>
                </a:cubicBezTo>
                <a:cubicBezTo>
                  <a:pt x="1077534" y="563038"/>
                  <a:pt x="1082771" y="564515"/>
                  <a:pt x="1088814" y="564515"/>
                </a:cubicBezTo>
                <a:cubicBezTo>
                  <a:pt x="1098146" y="564515"/>
                  <a:pt x="1105398" y="561225"/>
                  <a:pt x="1110634" y="554646"/>
                </a:cubicBezTo>
                <a:lnTo>
                  <a:pt x="1110567" y="554646"/>
                </a:lnTo>
                <a:cubicBezTo>
                  <a:pt x="1115804" y="548066"/>
                  <a:pt x="1118423" y="539002"/>
                  <a:pt x="1118423" y="527387"/>
                </a:cubicBezTo>
                <a:cubicBezTo>
                  <a:pt x="1118423" y="515771"/>
                  <a:pt x="1115871" y="506640"/>
                  <a:pt x="1110702" y="499993"/>
                </a:cubicBezTo>
                <a:cubicBezTo>
                  <a:pt x="1105532" y="493347"/>
                  <a:pt x="1098348" y="489990"/>
                  <a:pt x="1089217" y="489990"/>
                </a:cubicBezTo>
                <a:close/>
                <a:moveTo>
                  <a:pt x="1630636" y="473674"/>
                </a:moveTo>
                <a:lnTo>
                  <a:pt x="1653598" y="473674"/>
                </a:lnTo>
                <a:lnTo>
                  <a:pt x="1653598" y="581099"/>
                </a:lnTo>
                <a:lnTo>
                  <a:pt x="1630636" y="581099"/>
                </a:lnTo>
                <a:close/>
                <a:moveTo>
                  <a:pt x="529804" y="473674"/>
                </a:moveTo>
                <a:lnTo>
                  <a:pt x="552766" y="473674"/>
                </a:lnTo>
                <a:lnTo>
                  <a:pt x="552766" y="581099"/>
                </a:lnTo>
                <a:lnTo>
                  <a:pt x="529804" y="581099"/>
                </a:lnTo>
                <a:close/>
                <a:moveTo>
                  <a:pt x="382162" y="473674"/>
                </a:moveTo>
                <a:lnTo>
                  <a:pt x="407340" y="473674"/>
                </a:lnTo>
                <a:lnTo>
                  <a:pt x="437821" y="561091"/>
                </a:lnTo>
                <a:lnTo>
                  <a:pt x="468974" y="473674"/>
                </a:lnTo>
                <a:lnTo>
                  <a:pt x="493078" y="473674"/>
                </a:lnTo>
                <a:lnTo>
                  <a:pt x="450309" y="581099"/>
                </a:lnTo>
                <a:lnTo>
                  <a:pt x="425132" y="581099"/>
                </a:lnTo>
                <a:close/>
                <a:moveTo>
                  <a:pt x="1187242" y="473607"/>
                </a:moveTo>
                <a:lnTo>
                  <a:pt x="1210204" y="473607"/>
                </a:lnTo>
                <a:lnTo>
                  <a:pt x="1210204" y="538733"/>
                </a:lnTo>
                <a:cubicBezTo>
                  <a:pt x="1210204" y="548468"/>
                  <a:pt x="1212285" y="555183"/>
                  <a:pt x="1216448" y="558808"/>
                </a:cubicBezTo>
                <a:cubicBezTo>
                  <a:pt x="1220611" y="562501"/>
                  <a:pt x="1226385" y="564314"/>
                  <a:pt x="1233837" y="564314"/>
                </a:cubicBezTo>
                <a:cubicBezTo>
                  <a:pt x="1237396" y="564314"/>
                  <a:pt x="1240887" y="563709"/>
                  <a:pt x="1244244" y="562501"/>
                </a:cubicBezTo>
                <a:cubicBezTo>
                  <a:pt x="1247601" y="561292"/>
                  <a:pt x="1250622" y="559412"/>
                  <a:pt x="1253375" y="556727"/>
                </a:cubicBezTo>
                <a:cubicBezTo>
                  <a:pt x="1256061" y="554041"/>
                  <a:pt x="1258209" y="550684"/>
                  <a:pt x="1259686" y="546521"/>
                </a:cubicBezTo>
                <a:cubicBezTo>
                  <a:pt x="1261231" y="542359"/>
                  <a:pt x="1261969" y="537457"/>
                  <a:pt x="1261969" y="531885"/>
                </a:cubicBezTo>
                <a:lnTo>
                  <a:pt x="1262103" y="531885"/>
                </a:lnTo>
                <a:lnTo>
                  <a:pt x="1262103" y="473674"/>
                </a:lnTo>
                <a:lnTo>
                  <a:pt x="1285065" y="473674"/>
                </a:lnTo>
                <a:lnTo>
                  <a:pt x="1285065" y="581099"/>
                </a:lnTo>
                <a:lnTo>
                  <a:pt x="1264856" y="581099"/>
                </a:lnTo>
                <a:lnTo>
                  <a:pt x="1263782" y="563709"/>
                </a:lnTo>
                <a:cubicBezTo>
                  <a:pt x="1260022" y="570490"/>
                  <a:pt x="1255054" y="575392"/>
                  <a:pt x="1248743" y="578547"/>
                </a:cubicBezTo>
                <a:cubicBezTo>
                  <a:pt x="1242431" y="581636"/>
                  <a:pt x="1234979" y="583247"/>
                  <a:pt x="1226385" y="583247"/>
                </a:cubicBezTo>
                <a:cubicBezTo>
                  <a:pt x="1219335" y="583247"/>
                  <a:pt x="1212890" y="581904"/>
                  <a:pt x="1206914" y="579353"/>
                </a:cubicBezTo>
                <a:cubicBezTo>
                  <a:pt x="1200939" y="576735"/>
                  <a:pt x="1196172" y="572572"/>
                  <a:pt x="1192613" y="566865"/>
                </a:cubicBezTo>
                <a:cubicBezTo>
                  <a:pt x="1189055" y="561091"/>
                  <a:pt x="1187242" y="553638"/>
                  <a:pt x="1187242" y="544507"/>
                </a:cubicBezTo>
                <a:close/>
                <a:moveTo>
                  <a:pt x="885379" y="473607"/>
                </a:moveTo>
                <a:lnTo>
                  <a:pt x="908341" y="473607"/>
                </a:lnTo>
                <a:lnTo>
                  <a:pt x="908341" y="538733"/>
                </a:lnTo>
                <a:cubicBezTo>
                  <a:pt x="908341" y="548468"/>
                  <a:pt x="910422" y="555115"/>
                  <a:pt x="914585" y="558808"/>
                </a:cubicBezTo>
                <a:cubicBezTo>
                  <a:pt x="918748" y="562501"/>
                  <a:pt x="924522" y="564314"/>
                  <a:pt x="931974" y="564314"/>
                </a:cubicBezTo>
                <a:cubicBezTo>
                  <a:pt x="935533" y="564314"/>
                  <a:pt x="939024" y="563709"/>
                  <a:pt x="942381" y="562501"/>
                </a:cubicBezTo>
                <a:cubicBezTo>
                  <a:pt x="945738" y="561292"/>
                  <a:pt x="948759" y="559412"/>
                  <a:pt x="951512" y="556727"/>
                </a:cubicBezTo>
                <a:cubicBezTo>
                  <a:pt x="954198" y="554041"/>
                  <a:pt x="956346" y="550684"/>
                  <a:pt x="957823" y="546521"/>
                </a:cubicBezTo>
                <a:cubicBezTo>
                  <a:pt x="959368" y="542359"/>
                  <a:pt x="960106" y="537457"/>
                  <a:pt x="960106" y="531885"/>
                </a:cubicBezTo>
                <a:lnTo>
                  <a:pt x="960241" y="531885"/>
                </a:lnTo>
                <a:lnTo>
                  <a:pt x="960241" y="473674"/>
                </a:lnTo>
                <a:lnTo>
                  <a:pt x="983202" y="473674"/>
                </a:lnTo>
                <a:lnTo>
                  <a:pt x="983202" y="581099"/>
                </a:lnTo>
                <a:lnTo>
                  <a:pt x="962993" y="581099"/>
                </a:lnTo>
                <a:lnTo>
                  <a:pt x="961919" y="563709"/>
                </a:lnTo>
                <a:cubicBezTo>
                  <a:pt x="958159" y="570490"/>
                  <a:pt x="953191" y="575392"/>
                  <a:pt x="946880" y="578547"/>
                </a:cubicBezTo>
                <a:cubicBezTo>
                  <a:pt x="940568" y="581636"/>
                  <a:pt x="933116" y="583247"/>
                  <a:pt x="924522" y="583247"/>
                </a:cubicBezTo>
                <a:cubicBezTo>
                  <a:pt x="917472" y="583247"/>
                  <a:pt x="911027" y="581904"/>
                  <a:pt x="905051" y="579353"/>
                </a:cubicBezTo>
                <a:cubicBezTo>
                  <a:pt x="899076" y="576735"/>
                  <a:pt x="894309" y="572572"/>
                  <a:pt x="890750" y="566865"/>
                </a:cubicBezTo>
                <a:cubicBezTo>
                  <a:pt x="887192" y="561091"/>
                  <a:pt x="885379" y="553638"/>
                  <a:pt x="885379" y="544507"/>
                </a:cubicBezTo>
                <a:close/>
                <a:moveTo>
                  <a:pt x="347569" y="471530"/>
                </a:moveTo>
                <a:lnTo>
                  <a:pt x="353963" y="472063"/>
                </a:lnTo>
                <a:cubicBezTo>
                  <a:pt x="356112" y="472399"/>
                  <a:pt x="357924" y="472936"/>
                  <a:pt x="359334" y="473674"/>
                </a:cubicBezTo>
                <a:lnTo>
                  <a:pt x="356112" y="493884"/>
                </a:lnTo>
                <a:cubicBezTo>
                  <a:pt x="354567" y="493279"/>
                  <a:pt x="352822" y="492809"/>
                  <a:pt x="350875" y="492474"/>
                </a:cubicBezTo>
                <a:cubicBezTo>
                  <a:pt x="348928" y="492138"/>
                  <a:pt x="346309" y="491937"/>
                  <a:pt x="343019" y="491937"/>
                </a:cubicBezTo>
                <a:cubicBezTo>
                  <a:pt x="338588" y="491937"/>
                  <a:pt x="334224" y="493145"/>
                  <a:pt x="329927" y="495495"/>
                </a:cubicBezTo>
                <a:cubicBezTo>
                  <a:pt x="325630" y="497845"/>
                  <a:pt x="322139" y="501403"/>
                  <a:pt x="319319" y="506103"/>
                </a:cubicBezTo>
                <a:cubicBezTo>
                  <a:pt x="316566" y="510870"/>
                  <a:pt x="315156" y="516846"/>
                  <a:pt x="315156" y="524164"/>
                </a:cubicBezTo>
                <a:lnTo>
                  <a:pt x="315156" y="581099"/>
                </a:lnTo>
                <a:lnTo>
                  <a:pt x="292194" y="581099"/>
                </a:lnTo>
                <a:lnTo>
                  <a:pt x="292194" y="473674"/>
                </a:lnTo>
                <a:lnTo>
                  <a:pt x="311732" y="473674"/>
                </a:lnTo>
                <a:lnTo>
                  <a:pt x="313880" y="493011"/>
                </a:lnTo>
                <a:cubicBezTo>
                  <a:pt x="316700" y="486028"/>
                  <a:pt x="320997" y="480657"/>
                  <a:pt x="326637" y="477032"/>
                </a:cubicBezTo>
                <a:close/>
                <a:moveTo>
                  <a:pt x="1094454" y="471526"/>
                </a:moveTo>
                <a:cubicBezTo>
                  <a:pt x="1103182" y="471526"/>
                  <a:pt x="1111105" y="473742"/>
                  <a:pt x="1118288" y="478173"/>
                </a:cubicBezTo>
                <a:lnTo>
                  <a:pt x="1118221" y="478173"/>
                </a:lnTo>
                <a:cubicBezTo>
                  <a:pt x="1125405" y="482604"/>
                  <a:pt x="1131045" y="488915"/>
                  <a:pt x="1135208" y="497174"/>
                </a:cubicBezTo>
                <a:cubicBezTo>
                  <a:pt x="1139371" y="505365"/>
                  <a:pt x="1141452" y="515369"/>
                  <a:pt x="1141452" y="527118"/>
                </a:cubicBezTo>
                <a:cubicBezTo>
                  <a:pt x="1141452" y="538868"/>
                  <a:pt x="1139371" y="548939"/>
                  <a:pt x="1135141" y="557331"/>
                </a:cubicBezTo>
                <a:cubicBezTo>
                  <a:pt x="1130911" y="565657"/>
                  <a:pt x="1125204" y="572102"/>
                  <a:pt x="1117953" y="576533"/>
                </a:cubicBezTo>
                <a:cubicBezTo>
                  <a:pt x="1110702" y="580965"/>
                  <a:pt x="1102980" y="583180"/>
                  <a:pt x="1093782" y="583180"/>
                </a:cubicBezTo>
                <a:cubicBezTo>
                  <a:pt x="1084584" y="583180"/>
                  <a:pt x="1076796" y="580830"/>
                  <a:pt x="1070350" y="575996"/>
                </a:cubicBezTo>
                <a:cubicBezTo>
                  <a:pt x="1065650" y="572438"/>
                  <a:pt x="1061958" y="568208"/>
                  <a:pt x="1059205" y="563240"/>
                </a:cubicBezTo>
                <a:lnTo>
                  <a:pt x="1059205" y="626150"/>
                </a:lnTo>
                <a:lnTo>
                  <a:pt x="1036243" y="626150"/>
                </a:lnTo>
                <a:lnTo>
                  <a:pt x="1036243" y="473607"/>
                </a:lnTo>
                <a:lnTo>
                  <a:pt x="1056654" y="473607"/>
                </a:lnTo>
                <a:lnTo>
                  <a:pt x="1057795" y="494085"/>
                </a:lnTo>
                <a:cubicBezTo>
                  <a:pt x="1059339" y="490930"/>
                  <a:pt x="1061085" y="487908"/>
                  <a:pt x="1063301" y="485223"/>
                </a:cubicBezTo>
                <a:cubicBezTo>
                  <a:pt x="1066859" y="480926"/>
                  <a:pt x="1071357" y="477569"/>
                  <a:pt x="1076729" y="475152"/>
                </a:cubicBezTo>
                <a:cubicBezTo>
                  <a:pt x="1082100" y="472735"/>
                  <a:pt x="1088008" y="471526"/>
                  <a:pt x="1094454" y="471526"/>
                </a:cubicBezTo>
                <a:close/>
                <a:moveTo>
                  <a:pt x="787421" y="471526"/>
                </a:moveTo>
                <a:cubicBezTo>
                  <a:pt x="796015" y="471526"/>
                  <a:pt x="803602" y="472869"/>
                  <a:pt x="810182" y="475689"/>
                </a:cubicBezTo>
                <a:cubicBezTo>
                  <a:pt x="816762" y="478441"/>
                  <a:pt x="821931" y="482671"/>
                  <a:pt x="825758" y="488244"/>
                </a:cubicBezTo>
                <a:cubicBezTo>
                  <a:pt x="829585" y="493817"/>
                  <a:pt x="831465" y="501001"/>
                  <a:pt x="831465" y="509729"/>
                </a:cubicBezTo>
                <a:lnTo>
                  <a:pt x="831465" y="557667"/>
                </a:lnTo>
                <a:lnTo>
                  <a:pt x="831465" y="557734"/>
                </a:lnTo>
                <a:cubicBezTo>
                  <a:pt x="831465" y="562971"/>
                  <a:pt x="834084" y="565657"/>
                  <a:pt x="839388" y="565657"/>
                </a:cubicBezTo>
                <a:cubicBezTo>
                  <a:pt x="841939" y="565657"/>
                  <a:pt x="844491" y="565321"/>
                  <a:pt x="846908" y="564582"/>
                </a:cubicBezTo>
                <a:lnTo>
                  <a:pt x="845632" y="580495"/>
                </a:lnTo>
                <a:cubicBezTo>
                  <a:pt x="842275" y="582039"/>
                  <a:pt x="838179" y="582845"/>
                  <a:pt x="833144" y="582845"/>
                </a:cubicBezTo>
                <a:cubicBezTo>
                  <a:pt x="828578" y="582845"/>
                  <a:pt x="824416" y="581972"/>
                  <a:pt x="820790" y="580360"/>
                </a:cubicBezTo>
                <a:cubicBezTo>
                  <a:pt x="817165" y="578749"/>
                  <a:pt x="814278" y="576198"/>
                  <a:pt x="812196" y="572841"/>
                </a:cubicBezTo>
                <a:cubicBezTo>
                  <a:pt x="811256" y="571296"/>
                  <a:pt x="810518" y="569484"/>
                  <a:pt x="809981" y="567537"/>
                </a:cubicBezTo>
                <a:cubicBezTo>
                  <a:pt x="808839" y="569282"/>
                  <a:pt x="807496" y="570961"/>
                  <a:pt x="805885" y="572438"/>
                </a:cubicBezTo>
                <a:cubicBezTo>
                  <a:pt x="801857" y="576131"/>
                  <a:pt x="797224" y="578816"/>
                  <a:pt x="791920" y="580629"/>
                </a:cubicBezTo>
                <a:cubicBezTo>
                  <a:pt x="786616" y="582442"/>
                  <a:pt x="781244" y="583315"/>
                  <a:pt x="775806" y="583315"/>
                </a:cubicBezTo>
                <a:cubicBezTo>
                  <a:pt x="769092" y="583315"/>
                  <a:pt x="763049" y="582240"/>
                  <a:pt x="757678" y="580092"/>
                </a:cubicBezTo>
                <a:cubicBezTo>
                  <a:pt x="752307" y="577943"/>
                  <a:pt x="748077" y="574653"/>
                  <a:pt x="744989" y="570289"/>
                </a:cubicBezTo>
                <a:cubicBezTo>
                  <a:pt x="741900" y="565925"/>
                  <a:pt x="740356" y="560487"/>
                  <a:pt x="740356" y="554041"/>
                </a:cubicBezTo>
                <a:cubicBezTo>
                  <a:pt x="740356" y="546052"/>
                  <a:pt x="742975" y="539472"/>
                  <a:pt x="748211" y="534302"/>
                </a:cubicBezTo>
                <a:cubicBezTo>
                  <a:pt x="753448" y="529132"/>
                  <a:pt x="760834" y="525641"/>
                  <a:pt x="770435" y="523761"/>
                </a:cubicBezTo>
                <a:lnTo>
                  <a:pt x="808705" y="516241"/>
                </a:lnTo>
                <a:lnTo>
                  <a:pt x="808705" y="512146"/>
                </a:lnTo>
                <a:cubicBezTo>
                  <a:pt x="808705" y="504962"/>
                  <a:pt x="806758" y="499456"/>
                  <a:pt x="802797" y="495495"/>
                </a:cubicBezTo>
                <a:cubicBezTo>
                  <a:pt x="798835" y="491534"/>
                  <a:pt x="793397" y="489587"/>
                  <a:pt x="786549" y="489587"/>
                </a:cubicBezTo>
                <a:cubicBezTo>
                  <a:pt x="780103" y="489587"/>
                  <a:pt x="774598" y="491064"/>
                  <a:pt x="770032" y="494085"/>
                </a:cubicBezTo>
                <a:cubicBezTo>
                  <a:pt x="765467" y="497106"/>
                  <a:pt x="762110" y="502008"/>
                  <a:pt x="759961" y="508722"/>
                </a:cubicBezTo>
                <a:lnTo>
                  <a:pt x="740625" y="500531"/>
                </a:lnTo>
                <a:cubicBezTo>
                  <a:pt x="743310" y="491735"/>
                  <a:pt x="748681" y="484753"/>
                  <a:pt x="756604" y="479449"/>
                </a:cubicBezTo>
                <a:cubicBezTo>
                  <a:pt x="764527" y="474212"/>
                  <a:pt x="774799" y="471526"/>
                  <a:pt x="787421" y="471526"/>
                </a:cubicBezTo>
                <a:close/>
                <a:moveTo>
                  <a:pt x="347518" y="471526"/>
                </a:moveTo>
                <a:lnTo>
                  <a:pt x="347585" y="471526"/>
                </a:lnTo>
                <a:lnTo>
                  <a:pt x="347569" y="471530"/>
                </a:lnTo>
                <a:close/>
                <a:moveTo>
                  <a:pt x="193363" y="471526"/>
                </a:moveTo>
                <a:cubicBezTo>
                  <a:pt x="201957" y="471526"/>
                  <a:pt x="209544" y="472869"/>
                  <a:pt x="216124" y="475689"/>
                </a:cubicBezTo>
                <a:cubicBezTo>
                  <a:pt x="222704" y="478441"/>
                  <a:pt x="227873" y="482671"/>
                  <a:pt x="231700" y="488244"/>
                </a:cubicBezTo>
                <a:cubicBezTo>
                  <a:pt x="235527" y="493817"/>
                  <a:pt x="237407" y="501001"/>
                  <a:pt x="237407" y="509729"/>
                </a:cubicBezTo>
                <a:lnTo>
                  <a:pt x="237407" y="557667"/>
                </a:lnTo>
                <a:lnTo>
                  <a:pt x="237407" y="557734"/>
                </a:lnTo>
                <a:cubicBezTo>
                  <a:pt x="237407" y="562971"/>
                  <a:pt x="240026" y="565657"/>
                  <a:pt x="245330" y="565657"/>
                </a:cubicBezTo>
                <a:cubicBezTo>
                  <a:pt x="247881" y="565657"/>
                  <a:pt x="250433" y="565321"/>
                  <a:pt x="252850" y="564582"/>
                </a:cubicBezTo>
                <a:lnTo>
                  <a:pt x="251574" y="580495"/>
                </a:lnTo>
                <a:cubicBezTo>
                  <a:pt x="248284" y="582039"/>
                  <a:pt x="244121" y="582845"/>
                  <a:pt x="239086" y="582845"/>
                </a:cubicBezTo>
                <a:cubicBezTo>
                  <a:pt x="234520" y="582845"/>
                  <a:pt x="230358" y="581972"/>
                  <a:pt x="226732" y="580360"/>
                </a:cubicBezTo>
                <a:cubicBezTo>
                  <a:pt x="223107" y="578749"/>
                  <a:pt x="220219" y="576198"/>
                  <a:pt x="218138" y="572841"/>
                </a:cubicBezTo>
                <a:cubicBezTo>
                  <a:pt x="217198" y="571296"/>
                  <a:pt x="216460" y="569484"/>
                  <a:pt x="215923" y="567537"/>
                </a:cubicBezTo>
                <a:cubicBezTo>
                  <a:pt x="214781" y="569282"/>
                  <a:pt x="213438" y="570961"/>
                  <a:pt x="211827" y="572438"/>
                </a:cubicBezTo>
                <a:cubicBezTo>
                  <a:pt x="207799" y="576131"/>
                  <a:pt x="203166" y="578816"/>
                  <a:pt x="197862" y="580629"/>
                </a:cubicBezTo>
                <a:cubicBezTo>
                  <a:pt x="192558" y="582442"/>
                  <a:pt x="187186" y="583315"/>
                  <a:pt x="181748" y="583315"/>
                </a:cubicBezTo>
                <a:cubicBezTo>
                  <a:pt x="175034" y="583315"/>
                  <a:pt x="168991" y="582240"/>
                  <a:pt x="163620" y="580092"/>
                </a:cubicBezTo>
                <a:cubicBezTo>
                  <a:pt x="158249" y="577943"/>
                  <a:pt x="154019" y="574653"/>
                  <a:pt x="150931" y="570289"/>
                </a:cubicBezTo>
                <a:cubicBezTo>
                  <a:pt x="147842" y="565925"/>
                  <a:pt x="146298" y="560487"/>
                  <a:pt x="146298" y="554041"/>
                </a:cubicBezTo>
                <a:cubicBezTo>
                  <a:pt x="146298" y="546052"/>
                  <a:pt x="148916" y="539472"/>
                  <a:pt x="154153" y="534302"/>
                </a:cubicBezTo>
                <a:cubicBezTo>
                  <a:pt x="159390" y="529132"/>
                  <a:pt x="166776" y="525641"/>
                  <a:pt x="176377" y="523761"/>
                </a:cubicBezTo>
                <a:lnTo>
                  <a:pt x="214647" y="516241"/>
                </a:lnTo>
                <a:lnTo>
                  <a:pt x="214647" y="512146"/>
                </a:lnTo>
                <a:cubicBezTo>
                  <a:pt x="214647" y="504962"/>
                  <a:pt x="212700" y="499456"/>
                  <a:pt x="208738" y="495495"/>
                </a:cubicBezTo>
                <a:cubicBezTo>
                  <a:pt x="204777" y="491534"/>
                  <a:pt x="199339" y="489587"/>
                  <a:pt x="192491" y="489587"/>
                </a:cubicBezTo>
                <a:cubicBezTo>
                  <a:pt x="186045" y="489587"/>
                  <a:pt x="180540" y="491064"/>
                  <a:pt x="175974" y="494085"/>
                </a:cubicBezTo>
                <a:cubicBezTo>
                  <a:pt x="171408" y="497106"/>
                  <a:pt x="168051" y="502008"/>
                  <a:pt x="165903" y="508722"/>
                </a:cubicBezTo>
                <a:lnTo>
                  <a:pt x="146567" y="500531"/>
                </a:lnTo>
                <a:cubicBezTo>
                  <a:pt x="149252" y="491735"/>
                  <a:pt x="154623" y="484753"/>
                  <a:pt x="162546" y="479449"/>
                </a:cubicBezTo>
                <a:cubicBezTo>
                  <a:pt x="170469" y="474212"/>
                  <a:pt x="180741" y="471526"/>
                  <a:pt x="193363" y="471526"/>
                </a:cubicBezTo>
                <a:close/>
                <a:moveTo>
                  <a:pt x="1395847" y="471459"/>
                </a:moveTo>
                <a:cubicBezTo>
                  <a:pt x="1403434" y="471459"/>
                  <a:pt x="1410282" y="472936"/>
                  <a:pt x="1416392" y="475890"/>
                </a:cubicBezTo>
                <a:cubicBezTo>
                  <a:pt x="1422502" y="478844"/>
                  <a:pt x="1427336" y="483209"/>
                  <a:pt x="1430894" y="489117"/>
                </a:cubicBezTo>
                <a:cubicBezTo>
                  <a:pt x="1434453" y="495025"/>
                  <a:pt x="1436265" y="502478"/>
                  <a:pt x="1436265" y="511475"/>
                </a:cubicBezTo>
                <a:lnTo>
                  <a:pt x="1436265" y="581099"/>
                </a:lnTo>
                <a:lnTo>
                  <a:pt x="1413303" y="581099"/>
                </a:lnTo>
                <a:lnTo>
                  <a:pt x="1413303" y="518591"/>
                </a:lnTo>
                <a:cubicBezTo>
                  <a:pt x="1413303" y="507983"/>
                  <a:pt x="1411088" y="500665"/>
                  <a:pt x="1406724" y="496569"/>
                </a:cubicBezTo>
                <a:cubicBezTo>
                  <a:pt x="1402359" y="492474"/>
                  <a:pt x="1396854" y="490460"/>
                  <a:pt x="1390274" y="490460"/>
                </a:cubicBezTo>
                <a:cubicBezTo>
                  <a:pt x="1385507" y="490460"/>
                  <a:pt x="1380942" y="491601"/>
                  <a:pt x="1376510" y="493817"/>
                </a:cubicBezTo>
                <a:cubicBezTo>
                  <a:pt x="1372079" y="496032"/>
                  <a:pt x="1368386" y="499591"/>
                  <a:pt x="1365432" y="504425"/>
                </a:cubicBezTo>
                <a:cubicBezTo>
                  <a:pt x="1362478" y="509259"/>
                  <a:pt x="1361001" y="515772"/>
                  <a:pt x="1361001" y="523963"/>
                </a:cubicBezTo>
                <a:lnTo>
                  <a:pt x="1361001" y="581099"/>
                </a:lnTo>
                <a:lnTo>
                  <a:pt x="1338039" y="581099"/>
                </a:lnTo>
                <a:lnTo>
                  <a:pt x="1338039" y="473675"/>
                </a:lnTo>
                <a:lnTo>
                  <a:pt x="1358450" y="473675"/>
                </a:lnTo>
                <a:lnTo>
                  <a:pt x="1359457" y="492474"/>
                </a:lnTo>
                <a:cubicBezTo>
                  <a:pt x="1361135" y="488983"/>
                  <a:pt x="1363217" y="485827"/>
                  <a:pt x="1365634" y="483209"/>
                </a:cubicBezTo>
                <a:cubicBezTo>
                  <a:pt x="1369461" y="479113"/>
                  <a:pt x="1373959" y="476159"/>
                  <a:pt x="1379196" y="474279"/>
                </a:cubicBezTo>
                <a:cubicBezTo>
                  <a:pt x="1384433" y="472399"/>
                  <a:pt x="1389939" y="471459"/>
                  <a:pt x="1395847" y="471459"/>
                </a:cubicBezTo>
                <a:close/>
                <a:moveTo>
                  <a:pt x="78285" y="439299"/>
                </a:moveTo>
                <a:lnTo>
                  <a:pt x="101516" y="439299"/>
                </a:lnTo>
                <a:lnTo>
                  <a:pt x="101516" y="530811"/>
                </a:lnTo>
                <a:cubicBezTo>
                  <a:pt x="101516" y="547261"/>
                  <a:pt x="96950" y="560084"/>
                  <a:pt x="87886" y="569350"/>
                </a:cubicBezTo>
                <a:cubicBezTo>
                  <a:pt x="78755" y="578548"/>
                  <a:pt x="66133" y="583181"/>
                  <a:pt x="49952" y="583181"/>
                </a:cubicBezTo>
                <a:cubicBezTo>
                  <a:pt x="38404" y="583181"/>
                  <a:pt x="28937" y="581032"/>
                  <a:pt x="21619" y="576735"/>
                </a:cubicBezTo>
                <a:cubicBezTo>
                  <a:pt x="14300" y="572438"/>
                  <a:pt x="9265" y="566396"/>
                  <a:pt x="6378" y="558607"/>
                </a:cubicBezTo>
                <a:cubicBezTo>
                  <a:pt x="3558" y="550819"/>
                  <a:pt x="3021" y="541755"/>
                  <a:pt x="4901" y="531416"/>
                </a:cubicBezTo>
                <a:lnTo>
                  <a:pt x="27057" y="527320"/>
                </a:lnTo>
                <a:cubicBezTo>
                  <a:pt x="25378" y="539674"/>
                  <a:pt x="26318" y="548738"/>
                  <a:pt x="29877" y="554512"/>
                </a:cubicBezTo>
                <a:cubicBezTo>
                  <a:pt x="33502" y="560353"/>
                  <a:pt x="40216" y="563240"/>
                  <a:pt x="50086" y="563240"/>
                </a:cubicBezTo>
                <a:cubicBezTo>
                  <a:pt x="60829" y="563240"/>
                  <a:pt x="68214" y="560152"/>
                  <a:pt x="72310" y="553908"/>
                </a:cubicBezTo>
                <a:cubicBezTo>
                  <a:pt x="76405" y="547663"/>
                  <a:pt x="78419" y="538532"/>
                  <a:pt x="78419" y="526514"/>
                </a:cubicBezTo>
                <a:lnTo>
                  <a:pt x="78285" y="526514"/>
                </a:lnTo>
                <a:close/>
                <a:moveTo>
                  <a:pt x="215721" y="430705"/>
                </a:moveTo>
                <a:cubicBezTo>
                  <a:pt x="220018" y="430705"/>
                  <a:pt x="223442" y="431914"/>
                  <a:pt x="225927" y="434331"/>
                </a:cubicBezTo>
                <a:cubicBezTo>
                  <a:pt x="228411" y="436748"/>
                  <a:pt x="229686" y="440172"/>
                  <a:pt x="229686" y="444200"/>
                </a:cubicBezTo>
                <a:cubicBezTo>
                  <a:pt x="229686" y="448229"/>
                  <a:pt x="228411" y="451518"/>
                  <a:pt x="225927" y="454003"/>
                </a:cubicBezTo>
                <a:cubicBezTo>
                  <a:pt x="223442" y="456487"/>
                  <a:pt x="220018" y="457763"/>
                  <a:pt x="215721" y="457763"/>
                </a:cubicBezTo>
                <a:cubicBezTo>
                  <a:pt x="211424" y="457763"/>
                  <a:pt x="208000" y="456487"/>
                  <a:pt x="205516" y="454003"/>
                </a:cubicBezTo>
                <a:cubicBezTo>
                  <a:pt x="203032" y="451451"/>
                  <a:pt x="201756" y="448363"/>
                  <a:pt x="201756" y="444200"/>
                </a:cubicBezTo>
                <a:cubicBezTo>
                  <a:pt x="201756" y="440038"/>
                  <a:pt x="203032" y="436748"/>
                  <a:pt x="205516" y="434331"/>
                </a:cubicBezTo>
                <a:cubicBezTo>
                  <a:pt x="208000" y="431914"/>
                  <a:pt x="211424" y="430705"/>
                  <a:pt x="215721" y="430705"/>
                </a:cubicBezTo>
                <a:close/>
                <a:moveTo>
                  <a:pt x="172281" y="430705"/>
                </a:moveTo>
                <a:cubicBezTo>
                  <a:pt x="176578" y="430705"/>
                  <a:pt x="180002" y="431914"/>
                  <a:pt x="182487" y="434331"/>
                </a:cubicBezTo>
                <a:cubicBezTo>
                  <a:pt x="184971" y="436748"/>
                  <a:pt x="186246" y="440172"/>
                  <a:pt x="186246" y="444200"/>
                </a:cubicBezTo>
                <a:cubicBezTo>
                  <a:pt x="186246" y="448229"/>
                  <a:pt x="184971" y="451518"/>
                  <a:pt x="182487" y="454003"/>
                </a:cubicBezTo>
                <a:cubicBezTo>
                  <a:pt x="180002" y="456487"/>
                  <a:pt x="176377" y="457763"/>
                  <a:pt x="172281" y="457763"/>
                </a:cubicBezTo>
                <a:cubicBezTo>
                  <a:pt x="168186" y="457763"/>
                  <a:pt x="164761" y="456487"/>
                  <a:pt x="162210" y="454003"/>
                </a:cubicBezTo>
                <a:cubicBezTo>
                  <a:pt x="159592" y="451451"/>
                  <a:pt x="158316" y="448363"/>
                  <a:pt x="158316" y="444200"/>
                </a:cubicBezTo>
                <a:cubicBezTo>
                  <a:pt x="158316" y="440038"/>
                  <a:pt x="159659" y="436748"/>
                  <a:pt x="162210" y="434331"/>
                </a:cubicBezTo>
                <a:cubicBezTo>
                  <a:pt x="164761" y="431914"/>
                  <a:pt x="167984" y="430705"/>
                  <a:pt x="172281" y="430705"/>
                </a:cubicBezTo>
                <a:close/>
                <a:moveTo>
                  <a:pt x="1642251" y="427012"/>
                </a:moveTo>
                <a:cubicBezTo>
                  <a:pt x="1647085" y="427012"/>
                  <a:pt x="1650912" y="428221"/>
                  <a:pt x="1653531" y="430638"/>
                </a:cubicBezTo>
                <a:cubicBezTo>
                  <a:pt x="1656149" y="433122"/>
                  <a:pt x="1657492" y="436613"/>
                  <a:pt x="1657492" y="441179"/>
                </a:cubicBezTo>
                <a:cubicBezTo>
                  <a:pt x="1657492" y="445744"/>
                  <a:pt x="1656216" y="449303"/>
                  <a:pt x="1653531" y="451787"/>
                </a:cubicBezTo>
                <a:cubicBezTo>
                  <a:pt x="1650912" y="454271"/>
                  <a:pt x="1647287" y="455547"/>
                  <a:pt x="1642251" y="455547"/>
                </a:cubicBezTo>
                <a:cubicBezTo>
                  <a:pt x="1637216" y="455547"/>
                  <a:pt x="1633389" y="454271"/>
                  <a:pt x="1630770" y="451787"/>
                </a:cubicBezTo>
                <a:cubicBezTo>
                  <a:pt x="1628152" y="449303"/>
                  <a:pt x="1626809" y="445744"/>
                  <a:pt x="1626809" y="441179"/>
                </a:cubicBezTo>
                <a:cubicBezTo>
                  <a:pt x="1626809" y="436613"/>
                  <a:pt x="1628085" y="433055"/>
                  <a:pt x="1630770" y="430638"/>
                </a:cubicBezTo>
                <a:cubicBezTo>
                  <a:pt x="1633389" y="428221"/>
                  <a:pt x="1637216" y="427012"/>
                  <a:pt x="1642251" y="427012"/>
                </a:cubicBezTo>
                <a:close/>
                <a:moveTo>
                  <a:pt x="541419" y="427012"/>
                </a:moveTo>
                <a:cubicBezTo>
                  <a:pt x="546321" y="427012"/>
                  <a:pt x="550080" y="428221"/>
                  <a:pt x="552699" y="430638"/>
                </a:cubicBezTo>
                <a:cubicBezTo>
                  <a:pt x="555317" y="433122"/>
                  <a:pt x="556660" y="436613"/>
                  <a:pt x="556660" y="441179"/>
                </a:cubicBezTo>
                <a:cubicBezTo>
                  <a:pt x="556660" y="445744"/>
                  <a:pt x="555317" y="449303"/>
                  <a:pt x="552699" y="451787"/>
                </a:cubicBezTo>
                <a:cubicBezTo>
                  <a:pt x="550080" y="454271"/>
                  <a:pt x="546455" y="455547"/>
                  <a:pt x="541419" y="455547"/>
                </a:cubicBezTo>
                <a:cubicBezTo>
                  <a:pt x="536384" y="455547"/>
                  <a:pt x="532557" y="454271"/>
                  <a:pt x="529938" y="451787"/>
                </a:cubicBezTo>
                <a:cubicBezTo>
                  <a:pt x="527320" y="449303"/>
                  <a:pt x="525977" y="445744"/>
                  <a:pt x="525977" y="441179"/>
                </a:cubicBezTo>
                <a:cubicBezTo>
                  <a:pt x="525977" y="436613"/>
                  <a:pt x="527253" y="433055"/>
                  <a:pt x="529938" y="430638"/>
                </a:cubicBezTo>
                <a:cubicBezTo>
                  <a:pt x="532557" y="428221"/>
                  <a:pt x="536384" y="427012"/>
                  <a:pt x="541419" y="427012"/>
                </a:cubicBezTo>
                <a:close/>
                <a:moveTo>
                  <a:pt x="1488232" y="425333"/>
                </a:moveTo>
                <a:lnTo>
                  <a:pt x="1511194" y="425333"/>
                </a:lnTo>
                <a:lnTo>
                  <a:pt x="1511194" y="526245"/>
                </a:lnTo>
                <a:lnTo>
                  <a:pt x="1562355" y="473674"/>
                </a:lnTo>
                <a:lnTo>
                  <a:pt x="1589614" y="473674"/>
                </a:lnTo>
                <a:lnTo>
                  <a:pt x="1548524" y="515704"/>
                </a:lnTo>
                <a:lnTo>
                  <a:pt x="1592232" y="581099"/>
                </a:lnTo>
                <a:lnTo>
                  <a:pt x="1565578" y="581099"/>
                </a:lnTo>
                <a:lnTo>
                  <a:pt x="1532410" y="530609"/>
                </a:lnTo>
                <a:lnTo>
                  <a:pt x="1511194" y="552631"/>
                </a:lnTo>
                <a:lnTo>
                  <a:pt x="1511194" y="581099"/>
                </a:lnTo>
                <a:lnTo>
                  <a:pt x="1488232" y="581099"/>
                </a:lnTo>
                <a:close/>
                <a:moveTo>
                  <a:pt x="605874" y="425333"/>
                </a:moveTo>
                <a:lnTo>
                  <a:pt x="628836" y="425333"/>
                </a:lnTo>
                <a:lnTo>
                  <a:pt x="628836" y="526245"/>
                </a:lnTo>
                <a:lnTo>
                  <a:pt x="679997" y="473674"/>
                </a:lnTo>
                <a:lnTo>
                  <a:pt x="707256" y="473674"/>
                </a:lnTo>
                <a:lnTo>
                  <a:pt x="666099" y="515704"/>
                </a:lnTo>
                <a:lnTo>
                  <a:pt x="709807" y="581099"/>
                </a:lnTo>
                <a:lnTo>
                  <a:pt x="683220" y="581099"/>
                </a:lnTo>
                <a:lnTo>
                  <a:pt x="650052" y="530609"/>
                </a:lnTo>
                <a:lnTo>
                  <a:pt x="628836" y="552631"/>
                </a:lnTo>
                <a:lnTo>
                  <a:pt x="628836" y="581099"/>
                </a:lnTo>
                <a:lnTo>
                  <a:pt x="605874" y="581099"/>
                </a:lnTo>
                <a:close/>
                <a:moveTo>
                  <a:pt x="451317" y="85402"/>
                </a:moveTo>
                <a:cubicBezTo>
                  <a:pt x="440238" y="85402"/>
                  <a:pt x="431242" y="88222"/>
                  <a:pt x="424259" y="93929"/>
                </a:cubicBezTo>
                <a:cubicBezTo>
                  <a:pt x="417209" y="99636"/>
                  <a:pt x="412039" y="108364"/>
                  <a:pt x="408615" y="120047"/>
                </a:cubicBezTo>
                <a:cubicBezTo>
                  <a:pt x="405258" y="131729"/>
                  <a:pt x="403513" y="147373"/>
                  <a:pt x="403513" y="165904"/>
                </a:cubicBezTo>
                <a:cubicBezTo>
                  <a:pt x="403513" y="184434"/>
                  <a:pt x="405191" y="199608"/>
                  <a:pt x="408615" y="211492"/>
                </a:cubicBezTo>
                <a:cubicBezTo>
                  <a:pt x="412039" y="223376"/>
                  <a:pt x="417276" y="232104"/>
                  <a:pt x="424259" y="237811"/>
                </a:cubicBezTo>
                <a:cubicBezTo>
                  <a:pt x="431242" y="243518"/>
                  <a:pt x="440306" y="246338"/>
                  <a:pt x="451317" y="246338"/>
                </a:cubicBezTo>
                <a:cubicBezTo>
                  <a:pt x="462328" y="246338"/>
                  <a:pt x="471391" y="243518"/>
                  <a:pt x="478374" y="237811"/>
                </a:cubicBezTo>
                <a:cubicBezTo>
                  <a:pt x="485357" y="232171"/>
                  <a:pt x="490526" y="223376"/>
                  <a:pt x="493749" y="211492"/>
                </a:cubicBezTo>
                <a:cubicBezTo>
                  <a:pt x="497039" y="199675"/>
                  <a:pt x="498650" y="184770"/>
                  <a:pt x="498650" y="165904"/>
                </a:cubicBezTo>
                <a:cubicBezTo>
                  <a:pt x="498650" y="147037"/>
                  <a:pt x="496972" y="131729"/>
                  <a:pt x="493749" y="120047"/>
                </a:cubicBezTo>
                <a:cubicBezTo>
                  <a:pt x="490459" y="108297"/>
                  <a:pt x="485357" y="99636"/>
                  <a:pt x="478374" y="93929"/>
                </a:cubicBezTo>
                <a:cubicBezTo>
                  <a:pt x="471391" y="88222"/>
                  <a:pt x="462395" y="85402"/>
                  <a:pt x="451317" y="85402"/>
                </a:cubicBezTo>
                <a:close/>
                <a:moveTo>
                  <a:pt x="1515894" y="82918"/>
                </a:moveTo>
                <a:lnTo>
                  <a:pt x="1489038" y="194640"/>
                </a:lnTo>
                <a:lnTo>
                  <a:pt x="1542213" y="194640"/>
                </a:lnTo>
                <a:close/>
                <a:moveTo>
                  <a:pt x="1448082" y="4901"/>
                </a:moveTo>
                <a:lnTo>
                  <a:pt x="1584713" y="4901"/>
                </a:lnTo>
                <a:lnTo>
                  <a:pt x="1689586" y="326906"/>
                </a:lnTo>
                <a:lnTo>
                  <a:pt x="1573433" y="326906"/>
                </a:lnTo>
                <a:lnTo>
                  <a:pt x="1558797" y="265405"/>
                </a:lnTo>
                <a:lnTo>
                  <a:pt x="1471984" y="265405"/>
                </a:lnTo>
                <a:lnTo>
                  <a:pt x="1456878" y="326906"/>
                </a:lnTo>
                <a:lnTo>
                  <a:pt x="1343679" y="326906"/>
                </a:lnTo>
                <a:close/>
                <a:moveTo>
                  <a:pt x="1205638" y="4901"/>
                </a:moveTo>
                <a:lnTo>
                  <a:pt x="1319307" y="4901"/>
                </a:lnTo>
                <a:lnTo>
                  <a:pt x="1319307" y="194237"/>
                </a:lnTo>
                <a:cubicBezTo>
                  <a:pt x="1319307" y="237811"/>
                  <a:pt x="1306349" y="271650"/>
                  <a:pt x="1280298" y="295686"/>
                </a:cubicBezTo>
                <a:cubicBezTo>
                  <a:pt x="1254248" y="319789"/>
                  <a:pt x="1216717" y="331807"/>
                  <a:pt x="1167570" y="331807"/>
                </a:cubicBezTo>
                <a:cubicBezTo>
                  <a:pt x="1131448" y="331807"/>
                  <a:pt x="1102578" y="325496"/>
                  <a:pt x="1080959" y="312807"/>
                </a:cubicBezTo>
                <a:cubicBezTo>
                  <a:pt x="1059340" y="300117"/>
                  <a:pt x="1044569" y="282661"/>
                  <a:pt x="1036579" y="260571"/>
                </a:cubicBezTo>
                <a:cubicBezTo>
                  <a:pt x="1028589" y="238482"/>
                  <a:pt x="1026709" y="213439"/>
                  <a:pt x="1030939" y="185441"/>
                </a:cubicBezTo>
                <a:lnTo>
                  <a:pt x="1143668" y="166441"/>
                </a:lnTo>
                <a:cubicBezTo>
                  <a:pt x="1139438" y="196989"/>
                  <a:pt x="1139975" y="217937"/>
                  <a:pt x="1145346" y="229351"/>
                </a:cubicBezTo>
                <a:cubicBezTo>
                  <a:pt x="1150718" y="240698"/>
                  <a:pt x="1160050" y="246405"/>
                  <a:pt x="1173411" y="246405"/>
                </a:cubicBezTo>
                <a:cubicBezTo>
                  <a:pt x="1184422" y="246405"/>
                  <a:pt x="1192546" y="241705"/>
                  <a:pt x="1197783" y="232238"/>
                </a:cubicBezTo>
                <a:cubicBezTo>
                  <a:pt x="1202953" y="222838"/>
                  <a:pt x="1205571" y="207396"/>
                  <a:pt x="1205571" y="185911"/>
                </a:cubicBezTo>
                <a:lnTo>
                  <a:pt x="1205638" y="185911"/>
                </a:lnTo>
                <a:close/>
                <a:moveTo>
                  <a:pt x="665494" y="4901"/>
                </a:moveTo>
                <a:lnTo>
                  <a:pt x="779163" y="4901"/>
                </a:lnTo>
                <a:lnTo>
                  <a:pt x="779163" y="123471"/>
                </a:lnTo>
                <a:lnTo>
                  <a:pt x="867452" y="123471"/>
                </a:lnTo>
                <a:lnTo>
                  <a:pt x="867452" y="4901"/>
                </a:lnTo>
                <a:lnTo>
                  <a:pt x="981188" y="4901"/>
                </a:lnTo>
                <a:lnTo>
                  <a:pt x="981188" y="326906"/>
                </a:lnTo>
                <a:lnTo>
                  <a:pt x="867452" y="326906"/>
                </a:lnTo>
                <a:lnTo>
                  <a:pt x="867452" y="206859"/>
                </a:lnTo>
                <a:lnTo>
                  <a:pt x="779163" y="206859"/>
                </a:lnTo>
                <a:lnTo>
                  <a:pt x="779163" y="326906"/>
                </a:lnTo>
                <a:lnTo>
                  <a:pt x="665494" y="326906"/>
                </a:lnTo>
                <a:close/>
                <a:moveTo>
                  <a:pt x="0" y="4901"/>
                </a:moveTo>
                <a:lnTo>
                  <a:pt x="113669" y="4901"/>
                </a:lnTo>
                <a:lnTo>
                  <a:pt x="113669" y="243451"/>
                </a:lnTo>
                <a:lnTo>
                  <a:pt x="259564" y="243451"/>
                </a:lnTo>
                <a:lnTo>
                  <a:pt x="259564" y="326906"/>
                </a:lnTo>
                <a:lnTo>
                  <a:pt x="0" y="326906"/>
                </a:lnTo>
                <a:close/>
                <a:moveTo>
                  <a:pt x="451317" y="0"/>
                </a:moveTo>
                <a:cubicBezTo>
                  <a:pt x="485491" y="0"/>
                  <a:pt x="514764" y="6513"/>
                  <a:pt x="539136" y="19538"/>
                </a:cubicBezTo>
                <a:cubicBezTo>
                  <a:pt x="563575" y="32563"/>
                  <a:pt x="582240" y="51429"/>
                  <a:pt x="595265" y="76137"/>
                </a:cubicBezTo>
                <a:cubicBezTo>
                  <a:pt x="608291" y="100845"/>
                  <a:pt x="614803" y="130789"/>
                  <a:pt x="614803" y="165904"/>
                </a:cubicBezTo>
                <a:cubicBezTo>
                  <a:pt x="614803" y="201018"/>
                  <a:pt x="608291" y="230963"/>
                  <a:pt x="595265" y="255670"/>
                </a:cubicBezTo>
                <a:cubicBezTo>
                  <a:pt x="582240" y="280378"/>
                  <a:pt x="563508" y="299244"/>
                  <a:pt x="539136" y="312270"/>
                </a:cubicBezTo>
                <a:cubicBezTo>
                  <a:pt x="514764" y="325295"/>
                  <a:pt x="485088" y="331807"/>
                  <a:pt x="451317" y="331807"/>
                </a:cubicBezTo>
                <a:cubicBezTo>
                  <a:pt x="417545" y="331807"/>
                  <a:pt x="388339" y="325295"/>
                  <a:pt x="363766" y="312270"/>
                </a:cubicBezTo>
                <a:cubicBezTo>
                  <a:pt x="339192" y="299244"/>
                  <a:pt x="320326" y="280378"/>
                  <a:pt x="307166" y="255670"/>
                </a:cubicBezTo>
                <a:cubicBezTo>
                  <a:pt x="294007" y="230963"/>
                  <a:pt x="287427" y="201018"/>
                  <a:pt x="287427" y="165904"/>
                </a:cubicBezTo>
                <a:cubicBezTo>
                  <a:pt x="287427" y="130789"/>
                  <a:pt x="294007" y="100845"/>
                  <a:pt x="307166" y="76137"/>
                </a:cubicBezTo>
                <a:cubicBezTo>
                  <a:pt x="320326" y="51429"/>
                  <a:pt x="339192" y="32563"/>
                  <a:pt x="363766" y="19538"/>
                </a:cubicBezTo>
                <a:cubicBezTo>
                  <a:pt x="388272" y="6513"/>
                  <a:pt x="417142" y="0"/>
                  <a:pt x="451317" y="0"/>
                </a:cubicBezTo>
                <a:close/>
              </a:path>
            </a:pathLst>
          </a:custGeom>
          <a:solidFill>
            <a:schemeClr val="tx1"/>
          </a:solidFill>
          <a:ln w="669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7777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5EBBEA-7B2C-4C08-AD19-6A7F2D497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 ExtraBold" panose="020B00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CE97AF-8B28-5980-A164-179C9128C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4CE109-7650-837C-867F-953004A42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F5D7-FAEC-44EA-887A-B00ED04963A3}" type="datetime1">
              <a:rPr lang="en-GB" smtClean="0"/>
              <a:t>03/06/2026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38C524-58F2-1E85-88B9-1E511B5B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E3451C-4492-DE7A-3D90-D49E0A86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8B78F387-F78E-4D61-59C4-01CB51171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1642" y="5998542"/>
            <a:ext cx="1689586" cy="626150"/>
          </a:xfrm>
          <a:custGeom>
            <a:avLst/>
            <a:gdLst>
              <a:gd name="connsiteX0" fmla="*/ 808705 w 1689586"/>
              <a:gd name="connsiteY0" fmla="*/ 532221 h 626150"/>
              <a:gd name="connsiteX1" fmla="*/ 781647 w 1689586"/>
              <a:gd name="connsiteY1" fmla="*/ 537793 h 626150"/>
              <a:gd name="connsiteX2" fmla="*/ 768085 w 1689586"/>
              <a:gd name="connsiteY2" fmla="*/ 542762 h 626150"/>
              <a:gd name="connsiteX3" fmla="*/ 763587 w 1689586"/>
              <a:gd name="connsiteY3" fmla="*/ 552229 h 626150"/>
              <a:gd name="connsiteX4" fmla="*/ 768219 w 1689586"/>
              <a:gd name="connsiteY4" fmla="*/ 561763 h 626150"/>
              <a:gd name="connsiteX5" fmla="*/ 780573 w 1689586"/>
              <a:gd name="connsiteY5" fmla="*/ 565321 h 626150"/>
              <a:gd name="connsiteX6" fmla="*/ 790980 w 1689586"/>
              <a:gd name="connsiteY6" fmla="*/ 564045 h 626150"/>
              <a:gd name="connsiteX7" fmla="*/ 800111 w 1689586"/>
              <a:gd name="connsiteY7" fmla="*/ 559883 h 626150"/>
              <a:gd name="connsiteX8" fmla="*/ 806422 w 1689586"/>
              <a:gd name="connsiteY8" fmla="*/ 552363 h 626150"/>
              <a:gd name="connsiteX9" fmla="*/ 806422 w 1689586"/>
              <a:gd name="connsiteY9" fmla="*/ 552296 h 626150"/>
              <a:gd name="connsiteX10" fmla="*/ 808705 w 1689586"/>
              <a:gd name="connsiteY10" fmla="*/ 541218 h 626150"/>
              <a:gd name="connsiteX11" fmla="*/ 214647 w 1689586"/>
              <a:gd name="connsiteY11" fmla="*/ 532221 h 626150"/>
              <a:gd name="connsiteX12" fmla="*/ 187589 w 1689586"/>
              <a:gd name="connsiteY12" fmla="*/ 537793 h 626150"/>
              <a:gd name="connsiteX13" fmla="*/ 174027 w 1689586"/>
              <a:gd name="connsiteY13" fmla="*/ 542762 h 626150"/>
              <a:gd name="connsiteX14" fmla="*/ 169529 w 1689586"/>
              <a:gd name="connsiteY14" fmla="*/ 552229 h 626150"/>
              <a:gd name="connsiteX15" fmla="*/ 174161 w 1689586"/>
              <a:gd name="connsiteY15" fmla="*/ 561763 h 626150"/>
              <a:gd name="connsiteX16" fmla="*/ 186515 w 1689586"/>
              <a:gd name="connsiteY16" fmla="*/ 565321 h 626150"/>
              <a:gd name="connsiteX17" fmla="*/ 196923 w 1689586"/>
              <a:gd name="connsiteY17" fmla="*/ 564045 h 626150"/>
              <a:gd name="connsiteX18" fmla="*/ 206053 w 1689586"/>
              <a:gd name="connsiteY18" fmla="*/ 559883 h 626150"/>
              <a:gd name="connsiteX19" fmla="*/ 212364 w 1689586"/>
              <a:gd name="connsiteY19" fmla="*/ 552363 h 626150"/>
              <a:gd name="connsiteX20" fmla="*/ 212364 w 1689586"/>
              <a:gd name="connsiteY20" fmla="*/ 552296 h 626150"/>
              <a:gd name="connsiteX21" fmla="*/ 214647 w 1689586"/>
              <a:gd name="connsiteY21" fmla="*/ 541218 h 626150"/>
              <a:gd name="connsiteX22" fmla="*/ 1089217 w 1689586"/>
              <a:gd name="connsiteY22" fmla="*/ 489990 h 626150"/>
              <a:gd name="connsiteX23" fmla="*/ 1073439 w 1689586"/>
              <a:gd name="connsiteY23" fmla="*/ 494622 h 626150"/>
              <a:gd name="connsiteX24" fmla="*/ 1062898 w 1689586"/>
              <a:gd name="connsiteY24" fmla="*/ 507513 h 626150"/>
              <a:gd name="connsiteX25" fmla="*/ 1059138 w 1689586"/>
              <a:gd name="connsiteY25" fmla="*/ 527387 h 626150"/>
              <a:gd name="connsiteX26" fmla="*/ 1062763 w 1689586"/>
              <a:gd name="connsiteY26" fmla="*/ 547126 h 626150"/>
              <a:gd name="connsiteX27" fmla="*/ 1073103 w 1689586"/>
              <a:gd name="connsiteY27" fmla="*/ 560017 h 626150"/>
              <a:gd name="connsiteX28" fmla="*/ 1088814 w 1689586"/>
              <a:gd name="connsiteY28" fmla="*/ 564515 h 626150"/>
              <a:gd name="connsiteX29" fmla="*/ 1110634 w 1689586"/>
              <a:gd name="connsiteY29" fmla="*/ 554646 h 626150"/>
              <a:gd name="connsiteX30" fmla="*/ 1110567 w 1689586"/>
              <a:gd name="connsiteY30" fmla="*/ 554646 h 626150"/>
              <a:gd name="connsiteX31" fmla="*/ 1118423 w 1689586"/>
              <a:gd name="connsiteY31" fmla="*/ 527387 h 626150"/>
              <a:gd name="connsiteX32" fmla="*/ 1110702 w 1689586"/>
              <a:gd name="connsiteY32" fmla="*/ 499993 h 626150"/>
              <a:gd name="connsiteX33" fmla="*/ 1089217 w 1689586"/>
              <a:gd name="connsiteY33" fmla="*/ 489990 h 626150"/>
              <a:gd name="connsiteX34" fmla="*/ 1630636 w 1689586"/>
              <a:gd name="connsiteY34" fmla="*/ 473674 h 626150"/>
              <a:gd name="connsiteX35" fmla="*/ 1653598 w 1689586"/>
              <a:gd name="connsiteY35" fmla="*/ 473674 h 626150"/>
              <a:gd name="connsiteX36" fmla="*/ 1653598 w 1689586"/>
              <a:gd name="connsiteY36" fmla="*/ 581099 h 626150"/>
              <a:gd name="connsiteX37" fmla="*/ 1630636 w 1689586"/>
              <a:gd name="connsiteY37" fmla="*/ 581099 h 626150"/>
              <a:gd name="connsiteX38" fmla="*/ 529804 w 1689586"/>
              <a:gd name="connsiteY38" fmla="*/ 473674 h 626150"/>
              <a:gd name="connsiteX39" fmla="*/ 552766 w 1689586"/>
              <a:gd name="connsiteY39" fmla="*/ 473674 h 626150"/>
              <a:gd name="connsiteX40" fmla="*/ 552766 w 1689586"/>
              <a:gd name="connsiteY40" fmla="*/ 581099 h 626150"/>
              <a:gd name="connsiteX41" fmla="*/ 529804 w 1689586"/>
              <a:gd name="connsiteY41" fmla="*/ 581099 h 626150"/>
              <a:gd name="connsiteX42" fmla="*/ 382162 w 1689586"/>
              <a:gd name="connsiteY42" fmla="*/ 473674 h 626150"/>
              <a:gd name="connsiteX43" fmla="*/ 407340 w 1689586"/>
              <a:gd name="connsiteY43" fmla="*/ 473674 h 626150"/>
              <a:gd name="connsiteX44" fmla="*/ 437821 w 1689586"/>
              <a:gd name="connsiteY44" fmla="*/ 561091 h 626150"/>
              <a:gd name="connsiteX45" fmla="*/ 468974 w 1689586"/>
              <a:gd name="connsiteY45" fmla="*/ 473674 h 626150"/>
              <a:gd name="connsiteX46" fmla="*/ 493078 w 1689586"/>
              <a:gd name="connsiteY46" fmla="*/ 473674 h 626150"/>
              <a:gd name="connsiteX47" fmla="*/ 450309 w 1689586"/>
              <a:gd name="connsiteY47" fmla="*/ 581099 h 626150"/>
              <a:gd name="connsiteX48" fmla="*/ 425132 w 1689586"/>
              <a:gd name="connsiteY48" fmla="*/ 581099 h 626150"/>
              <a:gd name="connsiteX49" fmla="*/ 1187242 w 1689586"/>
              <a:gd name="connsiteY49" fmla="*/ 473607 h 626150"/>
              <a:gd name="connsiteX50" fmla="*/ 1210204 w 1689586"/>
              <a:gd name="connsiteY50" fmla="*/ 473607 h 626150"/>
              <a:gd name="connsiteX51" fmla="*/ 1210204 w 1689586"/>
              <a:gd name="connsiteY51" fmla="*/ 538733 h 626150"/>
              <a:gd name="connsiteX52" fmla="*/ 1216448 w 1689586"/>
              <a:gd name="connsiteY52" fmla="*/ 558808 h 626150"/>
              <a:gd name="connsiteX53" fmla="*/ 1233837 w 1689586"/>
              <a:gd name="connsiteY53" fmla="*/ 564314 h 626150"/>
              <a:gd name="connsiteX54" fmla="*/ 1244244 w 1689586"/>
              <a:gd name="connsiteY54" fmla="*/ 562501 h 626150"/>
              <a:gd name="connsiteX55" fmla="*/ 1253375 w 1689586"/>
              <a:gd name="connsiteY55" fmla="*/ 556727 h 626150"/>
              <a:gd name="connsiteX56" fmla="*/ 1259686 w 1689586"/>
              <a:gd name="connsiteY56" fmla="*/ 546521 h 626150"/>
              <a:gd name="connsiteX57" fmla="*/ 1261969 w 1689586"/>
              <a:gd name="connsiteY57" fmla="*/ 531885 h 626150"/>
              <a:gd name="connsiteX58" fmla="*/ 1262103 w 1689586"/>
              <a:gd name="connsiteY58" fmla="*/ 531885 h 626150"/>
              <a:gd name="connsiteX59" fmla="*/ 1262103 w 1689586"/>
              <a:gd name="connsiteY59" fmla="*/ 473674 h 626150"/>
              <a:gd name="connsiteX60" fmla="*/ 1285065 w 1689586"/>
              <a:gd name="connsiteY60" fmla="*/ 473674 h 626150"/>
              <a:gd name="connsiteX61" fmla="*/ 1285065 w 1689586"/>
              <a:gd name="connsiteY61" fmla="*/ 581099 h 626150"/>
              <a:gd name="connsiteX62" fmla="*/ 1264856 w 1689586"/>
              <a:gd name="connsiteY62" fmla="*/ 581099 h 626150"/>
              <a:gd name="connsiteX63" fmla="*/ 1263782 w 1689586"/>
              <a:gd name="connsiteY63" fmla="*/ 563709 h 626150"/>
              <a:gd name="connsiteX64" fmla="*/ 1248743 w 1689586"/>
              <a:gd name="connsiteY64" fmla="*/ 578547 h 626150"/>
              <a:gd name="connsiteX65" fmla="*/ 1226385 w 1689586"/>
              <a:gd name="connsiteY65" fmla="*/ 583247 h 626150"/>
              <a:gd name="connsiteX66" fmla="*/ 1206914 w 1689586"/>
              <a:gd name="connsiteY66" fmla="*/ 579353 h 626150"/>
              <a:gd name="connsiteX67" fmla="*/ 1192613 w 1689586"/>
              <a:gd name="connsiteY67" fmla="*/ 566865 h 626150"/>
              <a:gd name="connsiteX68" fmla="*/ 1187242 w 1689586"/>
              <a:gd name="connsiteY68" fmla="*/ 544507 h 626150"/>
              <a:gd name="connsiteX69" fmla="*/ 885379 w 1689586"/>
              <a:gd name="connsiteY69" fmla="*/ 473607 h 626150"/>
              <a:gd name="connsiteX70" fmla="*/ 908341 w 1689586"/>
              <a:gd name="connsiteY70" fmla="*/ 473607 h 626150"/>
              <a:gd name="connsiteX71" fmla="*/ 908341 w 1689586"/>
              <a:gd name="connsiteY71" fmla="*/ 538733 h 626150"/>
              <a:gd name="connsiteX72" fmla="*/ 914585 w 1689586"/>
              <a:gd name="connsiteY72" fmla="*/ 558808 h 626150"/>
              <a:gd name="connsiteX73" fmla="*/ 931974 w 1689586"/>
              <a:gd name="connsiteY73" fmla="*/ 564314 h 626150"/>
              <a:gd name="connsiteX74" fmla="*/ 942381 w 1689586"/>
              <a:gd name="connsiteY74" fmla="*/ 562501 h 626150"/>
              <a:gd name="connsiteX75" fmla="*/ 951512 w 1689586"/>
              <a:gd name="connsiteY75" fmla="*/ 556727 h 626150"/>
              <a:gd name="connsiteX76" fmla="*/ 957823 w 1689586"/>
              <a:gd name="connsiteY76" fmla="*/ 546521 h 626150"/>
              <a:gd name="connsiteX77" fmla="*/ 960106 w 1689586"/>
              <a:gd name="connsiteY77" fmla="*/ 531885 h 626150"/>
              <a:gd name="connsiteX78" fmla="*/ 960241 w 1689586"/>
              <a:gd name="connsiteY78" fmla="*/ 531885 h 626150"/>
              <a:gd name="connsiteX79" fmla="*/ 960241 w 1689586"/>
              <a:gd name="connsiteY79" fmla="*/ 473674 h 626150"/>
              <a:gd name="connsiteX80" fmla="*/ 983202 w 1689586"/>
              <a:gd name="connsiteY80" fmla="*/ 473674 h 626150"/>
              <a:gd name="connsiteX81" fmla="*/ 983202 w 1689586"/>
              <a:gd name="connsiteY81" fmla="*/ 581099 h 626150"/>
              <a:gd name="connsiteX82" fmla="*/ 962993 w 1689586"/>
              <a:gd name="connsiteY82" fmla="*/ 581099 h 626150"/>
              <a:gd name="connsiteX83" fmla="*/ 961919 w 1689586"/>
              <a:gd name="connsiteY83" fmla="*/ 563709 h 626150"/>
              <a:gd name="connsiteX84" fmla="*/ 946880 w 1689586"/>
              <a:gd name="connsiteY84" fmla="*/ 578547 h 626150"/>
              <a:gd name="connsiteX85" fmla="*/ 924522 w 1689586"/>
              <a:gd name="connsiteY85" fmla="*/ 583247 h 626150"/>
              <a:gd name="connsiteX86" fmla="*/ 905051 w 1689586"/>
              <a:gd name="connsiteY86" fmla="*/ 579353 h 626150"/>
              <a:gd name="connsiteX87" fmla="*/ 890750 w 1689586"/>
              <a:gd name="connsiteY87" fmla="*/ 566865 h 626150"/>
              <a:gd name="connsiteX88" fmla="*/ 885379 w 1689586"/>
              <a:gd name="connsiteY88" fmla="*/ 544507 h 626150"/>
              <a:gd name="connsiteX89" fmla="*/ 347569 w 1689586"/>
              <a:gd name="connsiteY89" fmla="*/ 471530 h 626150"/>
              <a:gd name="connsiteX90" fmla="*/ 353963 w 1689586"/>
              <a:gd name="connsiteY90" fmla="*/ 472063 h 626150"/>
              <a:gd name="connsiteX91" fmla="*/ 359334 w 1689586"/>
              <a:gd name="connsiteY91" fmla="*/ 473674 h 626150"/>
              <a:gd name="connsiteX92" fmla="*/ 356112 w 1689586"/>
              <a:gd name="connsiteY92" fmla="*/ 493884 h 626150"/>
              <a:gd name="connsiteX93" fmla="*/ 350875 w 1689586"/>
              <a:gd name="connsiteY93" fmla="*/ 492474 h 626150"/>
              <a:gd name="connsiteX94" fmla="*/ 343019 w 1689586"/>
              <a:gd name="connsiteY94" fmla="*/ 491937 h 626150"/>
              <a:gd name="connsiteX95" fmla="*/ 329927 w 1689586"/>
              <a:gd name="connsiteY95" fmla="*/ 495495 h 626150"/>
              <a:gd name="connsiteX96" fmla="*/ 319319 w 1689586"/>
              <a:gd name="connsiteY96" fmla="*/ 506103 h 626150"/>
              <a:gd name="connsiteX97" fmla="*/ 315157 w 1689586"/>
              <a:gd name="connsiteY97" fmla="*/ 524164 h 626150"/>
              <a:gd name="connsiteX98" fmla="*/ 315157 w 1689586"/>
              <a:gd name="connsiteY98" fmla="*/ 581099 h 626150"/>
              <a:gd name="connsiteX99" fmla="*/ 292194 w 1689586"/>
              <a:gd name="connsiteY99" fmla="*/ 581099 h 626150"/>
              <a:gd name="connsiteX100" fmla="*/ 292194 w 1689586"/>
              <a:gd name="connsiteY100" fmla="*/ 473674 h 626150"/>
              <a:gd name="connsiteX101" fmla="*/ 311732 w 1689586"/>
              <a:gd name="connsiteY101" fmla="*/ 473674 h 626150"/>
              <a:gd name="connsiteX102" fmla="*/ 313880 w 1689586"/>
              <a:gd name="connsiteY102" fmla="*/ 493011 h 626150"/>
              <a:gd name="connsiteX103" fmla="*/ 326637 w 1689586"/>
              <a:gd name="connsiteY103" fmla="*/ 477032 h 626150"/>
              <a:gd name="connsiteX104" fmla="*/ 1094454 w 1689586"/>
              <a:gd name="connsiteY104" fmla="*/ 471526 h 626150"/>
              <a:gd name="connsiteX105" fmla="*/ 1118288 w 1689586"/>
              <a:gd name="connsiteY105" fmla="*/ 478173 h 626150"/>
              <a:gd name="connsiteX106" fmla="*/ 1118221 w 1689586"/>
              <a:gd name="connsiteY106" fmla="*/ 478173 h 626150"/>
              <a:gd name="connsiteX107" fmla="*/ 1135208 w 1689586"/>
              <a:gd name="connsiteY107" fmla="*/ 497174 h 626150"/>
              <a:gd name="connsiteX108" fmla="*/ 1141452 w 1689586"/>
              <a:gd name="connsiteY108" fmla="*/ 527118 h 626150"/>
              <a:gd name="connsiteX109" fmla="*/ 1135141 w 1689586"/>
              <a:gd name="connsiteY109" fmla="*/ 557331 h 626150"/>
              <a:gd name="connsiteX110" fmla="*/ 1117953 w 1689586"/>
              <a:gd name="connsiteY110" fmla="*/ 576533 h 626150"/>
              <a:gd name="connsiteX111" fmla="*/ 1093782 w 1689586"/>
              <a:gd name="connsiteY111" fmla="*/ 583180 h 626150"/>
              <a:gd name="connsiteX112" fmla="*/ 1070350 w 1689586"/>
              <a:gd name="connsiteY112" fmla="*/ 575996 h 626150"/>
              <a:gd name="connsiteX113" fmla="*/ 1059205 w 1689586"/>
              <a:gd name="connsiteY113" fmla="*/ 563240 h 626150"/>
              <a:gd name="connsiteX114" fmla="*/ 1059205 w 1689586"/>
              <a:gd name="connsiteY114" fmla="*/ 626150 h 626150"/>
              <a:gd name="connsiteX115" fmla="*/ 1036243 w 1689586"/>
              <a:gd name="connsiteY115" fmla="*/ 626150 h 626150"/>
              <a:gd name="connsiteX116" fmla="*/ 1036243 w 1689586"/>
              <a:gd name="connsiteY116" fmla="*/ 473607 h 626150"/>
              <a:gd name="connsiteX117" fmla="*/ 1056654 w 1689586"/>
              <a:gd name="connsiteY117" fmla="*/ 473607 h 626150"/>
              <a:gd name="connsiteX118" fmla="*/ 1057795 w 1689586"/>
              <a:gd name="connsiteY118" fmla="*/ 494085 h 626150"/>
              <a:gd name="connsiteX119" fmla="*/ 1063301 w 1689586"/>
              <a:gd name="connsiteY119" fmla="*/ 485223 h 626150"/>
              <a:gd name="connsiteX120" fmla="*/ 1076729 w 1689586"/>
              <a:gd name="connsiteY120" fmla="*/ 475152 h 626150"/>
              <a:gd name="connsiteX121" fmla="*/ 1094454 w 1689586"/>
              <a:gd name="connsiteY121" fmla="*/ 471526 h 626150"/>
              <a:gd name="connsiteX122" fmla="*/ 787421 w 1689586"/>
              <a:gd name="connsiteY122" fmla="*/ 471526 h 626150"/>
              <a:gd name="connsiteX123" fmla="*/ 810182 w 1689586"/>
              <a:gd name="connsiteY123" fmla="*/ 475689 h 626150"/>
              <a:gd name="connsiteX124" fmla="*/ 825758 w 1689586"/>
              <a:gd name="connsiteY124" fmla="*/ 488244 h 626150"/>
              <a:gd name="connsiteX125" fmla="*/ 831465 w 1689586"/>
              <a:gd name="connsiteY125" fmla="*/ 509729 h 626150"/>
              <a:gd name="connsiteX126" fmla="*/ 831465 w 1689586"/>
              <a:gd name="connsiteY126" fmla="*/ 557667 h 626150"/>
              <a:gd name="connsiteX127" fmla="*/ 831465 w 1689586"/>
              <a:gd name="connsiteY127" fmla="*/ 557734 h 626150"/>
              <a:gd name="connsiteX128" fmla="*/ 839388 w 1689586"/>
              <a:gd name="connsiteY128" fmla="*/ 565657 h 626150"/>
              <a:gd name="connsiteX129" fmla="*/ 846908 w 1689586"/>
              <a:gd name="connsiteY129" fmla="*/ 564582 h 626150"/>
              <a:gd name="connsiteX130" fmla="*/ 845632 w 1689586"/>
              <a:gd name="connsiteY130" fmla="*/ 580495 h 626150"/>
              <a:gd name="connsiteX131" fmla="*/ 833144 w 1689586"/>
              <a:gd name="connsiteY131" fmla="*/ 582845 h 626150"/>
              <a:gd name="connsiteX132" fmla="*/ 820790 w 1689586"/>
              <a:gd name="connsiteY132" fmla="*/ 580360 h 626150"/>
              <a:gd name="connsiteX133" fmla="*/ 812196 w 1689586"/>
              <a:gd name="connsiteY133" fmla="*/ 572841 h 626150"/>
              <a:gd name="connsiteX134" fmla="*/ 809981 w 1689586"/>
              <a:gd name="connsiteY134" fmla="*/ 567537 h 626150"/>
              <a:gd name="connsiteX135" fmla="*/ 805885 w 1689586"/>
              <a:gd name="connsiteY135" fmla="*/ 572438 h 626150"/>
              <a:gd name="connsiteX136" fmla="*/ 791920 w 1689586"/>
              <a:gd name="connsiteY136" fmla="*/ 580629 h 626150"/>
              <a:gd name="connsiteX137" fmla="*/ 775806 w 1689586"/>
              <a:gd name="connsiteY137" fmla="*/ 583315 h 626150"/>
              <a:gd name="connsiteX138" fmla="*/ 757678 w 1689586"/>
              <a:gd name="connsiteY138" fmla="*/ 580092 h 626150"/>
              <a:gd name="connsiteX139" fmla="*/ 744989 w 1689586"/>
              <a:gd name="connsiteY139" fmla="*/ 570289 h 626150"/>
              <a:gd name="connsiteX140" fmla="*/ 740356 w 1689586"/>
              <a:gd name="connsiteY140" fmla="*/ 554041 h 626150"/>
              <a:gd name="connsiteX141" fmla="*/ 748211 w 1689586"/>
              <a:gd name="connsiteY141" fmla="*/ 534302 h 626150"/>
              <a:gd name="connsiteX142" fmla="*/ 770435 w 1689586"/>
              <a:gd name="connsiteY142" fmla="*/ 523761 h 626150"/>
              <a:gd name="connsiteX143" fmla="*/ 808705 w 1689586"/>
              <a:gd name="connsiteY143" fmla="*/ 516241 h 626150"/>
              <a:gd name="connsiteX144" fmla="*/ 808705 w 1689586"/>
              <a:gd name="connsiteY144" fmla="*/ 512146 h 626150"/>
              <a:gd name="connsiteX145" fmla="*/ 802797 w 1689586"/>
              <a:gd name="connsiteY145" fmla="*/ 495495 h 626150"/>
              <a:gd name="connsiteX146" fmla="*/ 786549 w 1689586"/>
              <a:gd name="connsiteY146" fmla="*/ 489587 h 626150"/>
              <a:gd name="connsiteX147" fmla="*/ 770032 w 1689586"/>
              <a:gd name="connsiteY147" fmla="*/ 494085 h 626150"/>
              <a:gd name="connsiteX148" fmla="*/ 759961 w 1689586"/>
              <a:gd name="connsiteY148" fmla="*/ 508722 h 626150"/>
              <a:gd name="connsiteX149" fmla="*/ 740625 w 1689586"/>
              <a:gd name="connsiteY149" fmla="*/ 500531 h 626150"/>
              <a:gd name="connsiteX150" fmla="*/ 756604 w 1689586"/>
              <a:gd name="connsiteY150" fmla="*/ 479449 h 626150"/>
              <a:gd name="connsiteX151" fmla="*/ 787421 w 1689586"/>
              <a:gd name="connsiteY151" fmla="*/ 471526 h 626150"/>
              <a:gd name="connsiteX152" fmla="*/ 347518 w 1689586"/>
              <a:gd name="connsiteY152" fmla="*/ 471526 h 626150"/>
              <a:gd name="connsiteX153" fmla="*/ 347585 w 1689586"/>
              <a:gd name="connsiteY153" fmla="*/ 471526 h 626150"/>
              <a:gd name="connsiteX154" fmla="*/ 347569 w 1689586"/>
              <a:gd name="connsiteY154" fmla="*/ 471530 h 626150"/>
              <a:gd name="connsiteX155" fmla="*/ 193363 w 1689586"/>
              <a:gd name="connsiteY155" fmla="*/ 471526 h 626150"/>
              <a:gd name="connsiteX156" fmla="*/ 216124 w 1689586"/>
              <a:gd name="connsiteY156" fmla="*/ 475689 h 626150"/>
              <a:gd name="connsiteX157" fmla="*/ 231700 w 1689586"/>
              <a:gd name="connsiteY157" fmla="*/ 488244 h 626150"/>
              <a:gd name="connsiteX158" fmla="*/ 237407 w 1689586"/>
              <a:gd name="connsiteY158" fmla="*/ 509729 h 626150"/>
              <a:gd name="connsiteX159" fmla="*/ 237407 w 1689586"/>
              <a:gd name="connsiteY159" fmla="*/ 557667 h 626150"/>
              <a:gd name="connsiteX160" fmla="*/ 237407 w 1689586"/>
              <a:gd name="connsiteY160" fmla="*/ 557734 h 626150"/>
              <a:gd name="connsiteX161" fmla="*/ 245330 w 1689586"/>
              <a:gd name="connsiteY161" fmla="*/ 565657 h 626150"/>
              <a:gd name="connsiteX162" fmla="*/ 252850 w 1689586"/>
              <a:gd name="connsiteY162" fmla="*/ 564582 h 626150"/>
              <a:gd name="connsiteX163" fmla="*/ 251574 w 1689586"/>
              <a:gd name="connsiteY163" fmla="*/ 580495 h 626150"/>
              <a:gd name="connsiteX164" fmla="*/ 239086 w 1689586"/>
              <a:gd name="connsiteY164" fmla="*/ 582845 h 626150"/>
              <a:gd name="connsiteX165" fmla="*/ 226732 w 1689586"/>
              <a:gd name="connsiteY165" fmla="*/ 580360 h 626150"/>
              <a:gd name="connsiteX166" fmla="*/ 218138 w 1689586"/>
              <a:gd name="connsiteY166" fmla="*/ 572841 h 626150"/>
              <a:gd name="connsiteX167" fmla="*/ 215923 w 1689586"/>
              <a:gd name="connsiteY167" fmla="*/ 567537 h 626150"/>
              <a:gd name="connsiteX168" fmla="*/ 211827 w 1689586"/>
              <a:gd name="connsiteY168" fmla="*/ 572438 h 626150"/>
              <a:gd name="connsiteX169" fmla="*/ 197862 w 1689586"/>
              <a:gd name="connsiteY169" fmla="*/ 580629 h 626150"/>
              <a:gd name="connsiteX170" fmla="*/ 181748 w 1689586"/>
              <a:gd name="connsiteY170" fmla="*/ 583315 h 626150"/>
              <a:gd name="connsiteX171" fmla="*/ 163620 w 1689586"/>
              <a:gd name="connsiteY171" fmla="*/ 580092 h 626150"/>
              <a:gd name="connsiteX172" fmla="*/ 150931 w 1689586"/>
              <a:gd name="connsiteY172" fmla="*/ 570289 h 626150"/>
              <a:gd name="connsiteX173" fmla="*/ 146298 w 1689586"/>
              <a:gd name="connsiteY173" fmla="*/ 554041 h 626150"/>
              <a:gd name="connsiteX174" fmla="*/ 154153 w 1689586"/>
              <a:gd name="connsiteY174" fmla="*/ 534302 h 626150"/>
              <a:gd name="connsiteX175" fmla="*/ 176377 w 1689586"/>
              <a:gd name="connsiteY175" fmla="*/ 523761 h 626150"/>
              <a:gd name="connsiteX176" fmla="*/ 214647 w 1689586"/>
              <a:gd name="connsiteY176" fmla="*/ 516241 h 626150"/>
              <a:gd name="connsiteX177" fmla="*/ 214647 w 1689586"/>
              <a:gd name="connsiteY177" fmla="*/ 512146 h 626150"/>
              <a:gd name="connsiteX178" fmla="*/ 208738 w 1689586"/>
              <a:gd name="connsiteY178" fmla="*/ 495495 h 626150"/>
              <a:gd name="connsiteX179" fmla="*/ 192491 w 1689586"/>
              <a:gd name="connsiteY179" fmla="*/ 489587 h 626150"/>
              <a:gd name="connsiteX180" fmla="*/ 175974 w 1689586"/>
              <a:gd name="connsiteY180" fmla="*/ 494085 h 626150"/>
              <a:gd name="connsiteX181" fmla="*/ 165904 w 1689586"/>
              <a:gd name="connsiteY181" fmla="*/ 508722 h 626150"/>
              <a:gd name="connsiteX182" fmla="*/ 146567 w 1689586"/>
              <a:gd name="connsiteY182" fmla="*/ 500531 h 626150"/>
              <a:gd name="connsiteX183" fmla="*/ 162546 w 1689586"/>
              <a:gd name="connsiteY183" fmla="*/ 479449 h 626150"/>
              <a:gd name="connsiteX184" fmla="*/ 193363 w 1689586"/>
              <a:gd name="connsiteY184" fmla="*/ 471526 h 626150"/>
              <a:gd name="connsiteX185" fmla="*/ 1395847 w 1689586"/>
              <a:gd name="connsiteY185" fmla="*/ 471459 h 626150"/>
              <a:gd name="connsiteX186" fmla="*/ 1416392 w 1689586"/>
              <a:gd name="connsiteY186" fmla="*/ 475890 h 626150"/>
              <a:gd name="connsiteX187" fmla="*/ 1430894 w 1689586"/>
              <a:gd name="connsiteY187" fmla="*/ 489117 h 626150"/>
              <a:gd name="connsiteX188" fmla="*/ 1436265 w 1689586"/>
              <a:gd name="connsiteY188" fmla="*/ 511475 h 626150"/>
              <a:gd name="connsiteX189" fmla="*/ 1436265 w 1689586"/>
              <a:gd name="connsiteY189" fmla="*/ 581099 h 626150"/>
              <a:gd name="connsiteX190" fmla="*/ 1413303 w 1689586"/>
              <a:gd name="connsiteY190" fmla="*/ 581099 h 626150"/>
              <a:gd name="connsiteX191" fmla="*/ 1413303 w 1689586"/>
              <a:gd name="connsiteY191" fmla="*/ 518591 h 626150"/>
              <a:gd name="connsiteX192" fmla="*/ 1406724 w 1689586"/>
              <a:gd name="connsiteY192" fmla="*/ 496569 h 626150"/>
              <a:gd name="connsiteX193" fmla="*/ 1390274 w 1689586"/>
              <a:gd name="connsiteY193" fmla="*/ 490460 h 626150"/>
              <a:gd name="connsiteX194" fmla="*/ 1376510 w 1689586"/>
              <a:gd name="connsiteY194" fmla="*/ 493817 h 626150"/>
              <a:gd name="connsiteX195" fmla="*/ 1365432 w 1689586"/>
              <a:gd name="connsiteY195" fmla="*/ 504425 h 626150"/>
              <a:gd name="connsiteX196" fmla="*/ 1361001 w 1689586"/>
              <a:gd name="connsiteY196" fmla="*/ 523963 h 626150"/>
              <a:gd name="connsiteX197" fmla="*/ 1361001 w 1689586"/>
              <a:gd name="connsiteY197" fmla="*/ 581099 h 626150"/>
              <a:gd name="connsiteX198" fmla="*/ 1338039 w 1689586"/>
              <a:gd name="connsiteY198" fmla="*/ 581099 h 626150"/>
              <a:gd name="connsiteX199" fmla="*/ 1338039 w 1689586"/>
              <a:gd name="connsiteY199" fmla="*/ 473675 h 626150"/>
              <a:gd name="connsiteX200" fmla="*/ 1358450 w 1689586"/>
              <a:gd name="connsiteY200" fmla="*/ 473675 h 626150"/>
              <a:gd name="connsiteX201" fmla="*/ 1359457 w 1689586"/>
              <a:gd name="connsiteY201" fmla="*/ 492474 h 626150"/>
              <a:gd name="connsiteX202" fmla="*/ 1365634 w 1689586"/>
              <a:gd name="connsiteY202" fmla="*/ 483209 h 626150"/>
              <a:gd name="connsiteX203" fmla="*/ 1379196 w 1689586"/>
              <a:gd name="connsiteY203" fmla="*/ 474279 h 626150"/>
              <a:gd name="connsiteX204" fmla="*/ 1395847 w 1689586"/>
              <a:gd name="connsiteY204" fmla="*/ 471459 h 626150"/>
              <a:gd name="connsiteX205" fmla="*/ 78285 w 1689586"/>
              <a:gd name="connsiteY205" fmla="*/ 439299 h 626150"/>
              <a:gd name="connsiteX206" fmla="*/ 101516 w 1689586"/>
              <a:gd name="connsiteY206" fmla="*/ 439299 h 626150"/>
              <a:gd name="connsiteX207" fmla="*/ 101516 w 1689586"/>
              <a:gd name="connsiteY207" fmla="*/ 530811 h 626150"/>
              <a:gd name="connsiteX208" fmla="*/ 87886 w 1689586"/>
              <a:gd name="connsiteY208" fmla="*/ 569350 h 626150"/>
              <a:gd name="connsiteX209" fmla="*/ 49952 w 1689586"/>
              <a:gd name="connsiteY209" fmla="*/ 583181 h 626150"/>
              <a:gd name="connsiteX210" fmla="*/ 21619 w 1689586"/>
              <a:gd name="connsiteY210" fmla="*/ 576735 h 626150"/>
              <a:gd name="connsiteX211" fmla="*/ 6378 w 1689586"/>
              <a:gd name="connsiteY211" fmla="*/ 558607 h 626150"/>
              <a:gd name="connsiteX212" fmla="*/ 4901 w 1689586"/>
              <a:gd name="connsiteY212" fmla="*/ 531416 h 626150"/>
              <a:gd name="connsiteX213" fmla="*/ 27057 w 1689586"/>
              <a:gd name="connsiteY213" fmla="*/ 527320 h 626150"/>
              <a:gd name="connsiteX214" fmla="*/ 29877 w 1689586"/>
              <a:gd name="connsiteY214" fmla="*/ 554512 h 626150"/>
              <a:gd name="connsiteX215" fmla="*/ 50086 w 1689586"/>
              <a:gd name="connsiteY215" fmla="*/ 563240 h 626150"/>
              <a:gd name="connsiteX216" fmla="*/ 72310 w 1689586"/>
              <a:gd name="connsiteY216" fmla="*/ 553908 h 626150"/>
              <a:gd name="connsiteX217" fmla="*/ 78419 w 1689586"/>
              <a:gd name="connsiteY217" fmla="*/ 526514 h 626150"/>
              <a:gd name="connsiteX218" fmla="*/ 78285 w 1689586"/>
              <a:gd name="connsiteY218" fmla="*/ 526514 h 626150"/>
              <a:gd name="connsiteX219" fmla="*/ 215721 w 1689586"/>
              <a:gd name="connsiteY219" fmla="*/ 430705 h 626150"/>
              <a:gd name="connsiteX220" fmla="*/ 225927 w 1689586"/>
              <a:gd name="connsiteY220" fmla="*/ 434331 h 626150"/>
              <a:gd name="connsiteX221" fmla="*/ 229686 w 1689586"/>
              <a:gd name="connsiteY221" fmla="*/ 444200 h 626150"/>
              <a:gd name="connsiteX222" fmla="*/ 225927 w 1689586"/>
              <a:gd name="connsiteY222" fmla="*/ 454003 h 626150"/>
              <a:gd name="connsiteX223" fmla="*/ 215721 w 1689586"/>
              <a:gd name="connsiteY223" fmla="*/ 457763 h 626150"/>
              <a:gd name="connsiteX224" fmla="*/ 205517 w 1689586"/>
              <a:gd name="connsiteY224" fmla="*/ 454003 h 626150"/>
              <a:gd name="connsiteX225" fmla="*/ 201756 w 1689586"/>
              <a:gd name="connsiteY225" fmla="*/ 444200 h 626150"/>
              <a:gd name="connsiteX226" fmla="*/ 205517 w 1689586"/>
              <a:gd name="connsiteY226" fmla="*/ 434331 h 626150"/>
              <a:gd name="connsiteX227" fmla="*/ 215721 w 1689586"/>
              <a:gd name="connsiteY227" fmla="*/ 430705 h 626150"/>
              <a:gd name="connsiteX228" fmla="*/ 172281 w 1689586"/>
              <a:gd name="connsiteY228" fmla="*/ 430705 h 626150"/>
              <a:gd name="connsiteX229" fmla="*/ 182487 w 1689586"/>
              <a:gd name="connsiteY229" fmla="*/ 434331 h 626150"/>
              <a:gd name="connsiteX230" fmla="*/ 186246 w 1689586"/>
              <a:gd name="connsiteY230" fmla="*/ 444200 h 626150"/>
              <a:gd name="connsiteX231" fmla="*/ 182487 w 1689586"/>
              <a:gd name="connsiteY231" fmla="*/ 454003 h 626150"/>
              <a:gd name="connsiteX232" fmla="*/ 172281 w 1689586"/>
              <a:gd name="connsiteY232" fmla="*/ 457763 h 626150"/>
              <a:gd name="connsiteX233" fmla="*/ 162210 w 1689586"/>
              <a:gd name="connsiteY233" fmla="*/ 454003 h 626150"/>
              <a:gd name="connsiteX234" fmla="*/ 158316 w 1689586"/>
              <a:gd name="connsiteY234" fmla="*/ 444200 h 626150"/>
              <a:gd name="connsiteX235" fmla="*/ 162210 w 1689586"/>
              <a:gd name="connsiteY235" fmla="*/ 434331 h 626150"/>
              <a:gd name="connsiteX236" fmla="*/ 172281 w 1689586"/>
              <a:gd name="connsiteY236" fmla="*/ 430705 h 626150"/>
              <a:gd name="connsiteX237" fmla="*/ 1642251 w 1689586"/>
              <a:gd name="connsiteY237" fmla="*/ 427012 h 626150"/>
              <a:gd name="connsiteX238" fmla="*/ 1653531 w 1689586"/>
              <a:gd name="connsiteY238" fmla="*/ 430638 h 626150"/>
              <a:gd name="connsiteX239" fmla="*/ 1657492 w 1689586"/>
              <a:gd name="connsiteY239" fmla="*/ 441179 h 626150"/>
              <a:gd name="connsiteX240" fmla="*/ 1653531 w 1689586"/>
              <a:gd name="connsiteY240" fmla="*/ 451787 h 626150"/>
              <a:gd name="connsiteX241" fmla="*/ 1642251 w 1689586"/>
              <a:gd name="connsiteY241" fmla="*/ 455547 h 626150"/>
              <a:gd name="connsiteX242" fmla="*/ 1630770 w 1689586"/>
              <a:gd name="connsiteY242" fmla="*/ 451787 h 626150"/>
              <a:gd name="connsiteX243" fmla="*/ 1626809 w 1689586"/>
              <a:gd name="connsiteY243" fmla="*/ 441179 h 626150"/>
              <a:gd name="connsiteX244" fmla="*/ 1630770 w 1689586"/>
              <a:gd name="connsiteY244" fmla="*/ 430638 h 626150"/>
              <a:gd name="connsiteX245" fmla="*/ 1642251 w 1689586"/>
              <a:gd name="connsiteY245" fmla="*/ 427012 h 626150"/>
              <a:gd name="connsiteX246" fmla="*/ 541419 w 1689586"/>
              <a:gd name="connsiteY246" fmla="*/ 427012 h 626150"/>
              <a:gd name="connsiteX247" fmla="*/ 552699 w 1689586"/>
              <a:gd name="connsiteY247" fmla="*/ 430638 h 626150"/>
              <a:gd name="connsiteX248" fmla="*/ 556660 w 1689586"/>
              <a:gd name="connsiteY248" fmla="*/ 441179 h 626150"/>
              <a:gd name="connsiteX249" fmla="*/ 552699 w 1689586"/>
              <a:gd name="connsiteY249" fmla="*/ 451787 h 626150"/>
              <a:gd name="connsiteX250" fmla="*/ 541419 w 1689586"/>
              <a:gd name="connsiteY250" fmla="*/ 455547 h 626150"/>
              <a:gd name="connsiteX251" fmla="*/ 529938 w 1689586"/>
              <a:gd name="connsiteY251" fmla="*/ 451787 h 626150"/>
              <a:gd name="connsiteX252" fmla="*/ 525977 w 1689586"/>
              <a:gd name="connsiteY252" fmla="*/ 441179 h 626150"/>
              <a:gd name="connsiteX253" fmla="*/ 529938 w 1689586"/>
              <a:gd name="connsiteY253" fmla="*/ 430638 h 626150"/>
              <a:gd name="connsiteX254" fmla="*/ 541419 w 1689586"/>
              <a:gd name="connsiteY254" fmla="*/ 427012 h 626150"/>
              <a:gd name="connsiteX255" fmla="*/ 1488232 w 1689586"/>
              <a:gd name="connsiteY255" fmla="*/ 425333 h 626150"/>
              <a:gd name="connsiteX256" fmla="*/ 1511194 w 1689586"/>
              <a:gd name="connsiteY256" fmla="*/ 425333 h 626150"/>
              <a:gd name="connsiteX257" fmla="*/ 1511194 w 1689586"/>
              <a:gd name="connsiteY257" fmla="*/ 526245 h 626150"/>
              <a:gd name="connsiteX258" fmla="*/ 1562355 w 1689586"/>
              <a:gd name="connsiteY258" fmla="*/ 473674 h 626150"/>
              <a:gd name="connsiteX259" fmla="*/ 1589614 w 1689586"/>
              <a:gd name="connsiteY259" fmla="*/ 473674 h 626150"/>
              <a:gd name="connsiteX260" fmla="*/ 1548524 w 1689586"/>
              <a:gd name="connsiteY260" fmla="*/ 515704 h 626150"/>
              <a:gd name="connsiteX261" fmla="*/ 1592232 w 1689586"/>
              <a:gd name="connsiteY261" fmla="*/ 581099 h 626150"/>
              <a:gd name="connsiteX262" fmla="*/ 1565578 w 1689586"/>
              <a:gd name="connsiteY262" fmla="*/ 581099 h 626150"/>
              <a:gd name="connsiteX263" fmla="*/ 1532410 w 1689586"/>
              <a:gd name="connsiteY263" fmla="*/ 530609 h 626150"/>
              <a:gd name="connsiteX264" fmla="*/ 1511194 w 1689586"/>
              <a:gd name="connsiteY264" fmla="*/ 552631 h 626150"/>
              <a:gd name="connsiteX265" fmla="*/ 1511194 w 1689586"/>
              <a:gd name="connsiteY265" fmla="*/ 581099 h 626150"/>
              <a:gd name="connsiteX266" fmla="*/ 1488232 w 1689586"/>
              <a:gd name="connsiteY266" fmla="*/ 581099 h 626150"/>
              <a:gd name="connsiteX267" fmla="*/ 605874 w 1689586"/>
              <a:gd name="connsiteY267" fmla="*/ 425333 h 626150"/>
              <a:gd name="connsiteX268" fmla="*/ 628836 w 1689586"/>
              <a:gd name="connsiteY268" fmla="*/ 425333 h 626150"/>
              <a:gd name="connsiteX269" fmla="*/ 628836 w 1689586"/>
              <a:gd name="connsiteY269" fmla="*/ 526245 h 626150"/>
              <a:gd name="connsiteX270" fmla="*/ 679997 w 1689586"/>
              <a:gd name="connsiteY270" fmla="*/ 473674 h 626150"/>
              <a:gd name="connsiteX271" fmla="*/ 707256 w 1689586"/>
              <a:gd name="connsiteY271" fmla="*/ 473674 h 626150"/>
              <a:gd name="connsiteX272" fmla="*/ 666099 w 1689586"/>
              <a:gd name="connsiteY272" fmla="*/ 515704 h 626150"/>
              <a:gd name="connsiteX273" fmla="*/ 709807 w 1689586"/>
              <a:gd name="connsiteY273" fmla="*/ 581099 h 626150"/>
              <a:gd name="connsiteX274" fmla="*/ 683220 w 1689586"/>
              <a:gd name="connsiteY274" fmla="*/ 581099 h 626150"/>
              <a:gd name="connsiteX275" fmla="*/ 650052 w 1689586"/>
              <a:gd name="connsiteY275" fmla="*/ 530609 h 626150"/>
              <a:gd name="connsiteX276" fmla="*/ 628836 w 1689586"/>
              <a:gd name="connsiteY276" fmla="*/ 552631 h 626150"/>
              <a:gd name="connsiteX277" fmla="*/ 628836 w 1689586"/>
              <a:gd name="connsiteY277" fmla="*/ 581099 h 626150"/>
              <a:gd name="connsiteX278" fmla="*/ 605874 w 1689586"/>
              <a:gd name="connsiteY278" fmla="*/ 581099 h 626150"/>
              <a:gd name="connsiteX279" fmla="*/ 451317 w 1689586"/>
              <a:gd name="connsiteY279" fmla="*/ 85402 h 626150"/>
              <a:gd name="connsiteX280" fmla="*/ 424259 w 1689586"/>
              <a:gd name="connsiteY280" fmla="*/ 93929 h 626150"/>
              <a:gd name="connsiteX281" fmla="*/ 408615 w 1689586"/>
              <a:gd name="connsiteY281" fmla="*/ 120047 h 626150"/>
              <a:gd name="connsiteX282" fmla="*/ 403513 w 1689586"/>
              <a:gd name="connsiteY282" fmla="*/ 165904 h 626150"/>
              <a:gd name="connsiteX283" fmla="*/ 408615 w 1689586"/>
              <a:gd name="connsiteY283" fmla="*/ 211492 h 626150"/>
              <a:gd name="connsiteX284" fmla="*/ 424259 w 1689586"/>
              <a:gd name="connsiteY284" fmla="*/ 237811 h 626150"/>
              <a:gd name="connsiteX285" fmla="*/ 451317 w 1689586"/>
              <a:gd name="connsiteY285" fmla="*/ 246338 h 626150"/>
              <a:gd name="connsiteX286" fmla="*/ 478374 w 1689586"/>
              <a:gd name="connsiteY286" fmla="*/ 237811 h 626150"/>
              <a:gd name="connsiteX287" fmla="*/ 493749 w 1689586"/>
              <a:gd name="connsiteY287" fmla="*/ 211492 h 626150"/>
              <a:gd name="connsiteX288" fmla="*/ 498650 w 1689586"/>
              <a:gd name="connsiteY288" fmla="*/ 165904 h 626150"/>
              <a:gd name="connsiteX289" fmla="*/ 493749 w 1689586"/>
              <a:gd name="connsiteY289" fmla="*/ 120047 h 626150"/>
              <a:gd name="connsiteX290" fmla="*/ 478374 w 1689586"/>
              <a:gd name="connsiteY290" fmla="*/ 93929 h 626150"/>
              <a:gd name="connsiteX291" fmla="*/ 451317 w 1689586"/>
              <a:gd name="connsiteY291" fmla="*/ 85402 h 626150"/>
              <a:gd name="connsiteX292" fmla="*/ 1515894 w 1689586"/>
              <a:gd name="connsiteY292" fmla="*/ 82918 h 626150"/>
              <a:gd name="connsiteX293" fmla="*/ 1489038 w 1689586"/>
              <a:gd name="connsiteY293" fmla="*/ 194640 h 626150"/>
              <a:gd name="connsiteX294" fmla="*/ 1542213 w 1689586"/>
              <a:gd name="connsiteY294" fmla="*/ 194640 h 626150"/>
              <a:gd name="connsiteX295" fmla="*/ 1448082 w 1689586"/>
              <a:gd name="connsiteY295" fmla="*/ 4901 h 626150"/>
              <a:gd name="connsiteX296" fmla="*/ 1584713 w 1689586"/>
              <a:gd name="connsiteY296" fmla="*/ 4901 h 626150"/>
              <a:gd name="connsiteX297" fmla="*/ 1689586 w 1689586"/>
              <a:gd name="connsiteY297" fmla="*/ 326906 h 626150"/>
              <a:gd name="connsiteX298" fmla="*/ 1573433 w 1689586"/>
              <a:gd name="connsiteY298" fmla="*/ 326906 h 626150"/>
              <a:gd name="connsiteX299" fmla="*/ 1558797 w 1689586"/>
              <a:gd name="connsiteY299" fmla="*/ 265405 h 626150"/>
              <a:gd name="connsiteX300" fmla="*/ 1471984 w 1689586"/>
              <a:gd name="connsiteY300" fmla="*/ 265405 h 626150"/>
              <a:gd name="connsiteX301" fmla="*/ 1456878 w 1689586"/>
              <a:gd name="connsiteY301" fmla="*/ 326906 h 626150"/>
              <a:gd name="connsiteX302" fmla="*/ 1343679 w 1689586"/>
              <a:gd name="connsiteY302" fmla="*/ 326906 h 626150"/>
              <a:gd name="connsiteX303" fmla="*/ 1205638 w 1689586"/>
              <a:gd name="connsiteY303" fmla="*/ 4901 h 626150"/>
              <a:gd name="connsiteX304" fmla="*/ 1319307 w 1689586"/>
              <a:gd name="connsiteY304" fmla="*/ 4901 h 626150"/>
              <a:gd name="connsiteX305" fmla="*/ 1319307 w 1689586"/>
              <a:gd name="connsiteY305" fmla="*/ 194237 h 626150"/>
              <a:gd name="connsiteX306" fmla="*/ 1280298 w 1689586"/>
              <a:gd name="connsiteY306" fmla="*/ 295686 h 626150"/>
              <a:gd name="connsiteX307" fmla="*/ 1167570 w 1689586"/>
              <a:gd name="connsiteY307" fmla="*/ 331807 h 626150"/>
              <a:gd name="connsiteX308" fmla="*/ 1080959 w 1689586"/>
              <a:gd name="connsiteY308" fmla="*/ 312807 h 626150"/>
              <a:gd name="connsiteX309" fmla="*/ 1036579 w 1689586"/>
              <a:gd name="connsiteY309" fmla="*/ 260571 h 626150"/>
              <a:gd name="connsiteX310" fmla="*/ 1030939 w 1689586"/>
              <a:gd name="connsiteY310" fmla="*/ 185441 h 626150"/>
              <a:gd name="connsiteX311" fmla="*/ 1143668 w 1689586"/>
              <a:gd name="connsiteY311" fmla="*/ 166441 h 626150"/>
              <a:gd name="connsiteX312" fmla="*/ 1145346 w 1689586"/>
              <a:gd name="connsiteY312" fmla="*/ 229351 h 626150"/>
              <a:gd name="connsiteX313" fmla="*/ 1173411 w 1689586"/>
              <a:gd name="connsiteY313" fmla="*/ 246405 h 626150"/>
              <a:gd name="connsiteX314" fmla="*/ 1197783 w 1689586"/>
              <a:gd name="connsiteY314" fmla="*/ 232238 h 626150"/>
              <a:gd name="connsiteX315" fmla="*/ 1205571 w 1689586"/>
              <a:gd name="connsiteY315" fmla="*/ 185911 h 626150"/>
              <a:gd name="connsiteX316" fmla="*/ 1205638 w 1689586"/>
              <a:gd name="connsiteY316" fmla="*/ 185911 h 626150"/>
              <a:gd name="connsiteX317" fmla="*/ 665494 w 1689586"/>
              <a:gd name="connsiteY317" fmla="*/ 4901 h 626150"/>
              <a:gd name="connsiteX318" fmla="*/ 779163 w 1689586"/>
              <a:gd name="connsiteY318" fmla="*/ 4901 h 626150"/>
              <a:gd name="connsiteX319" fmla="*/ 779163 w 1689586"/>
              <a:gd name="connsiteY319" fmla="*/ 123471 h 626150"/>
              <a:gd name="connsiteX320" fmla="*/ 867452 w 1689586"/>
              <a:gd name="connsiteY320" fmla="*/ 123471 h 626150"/>
              <a:gd name="connsiteX321" fmla="*/ 867452 w 1689586"/>
              <a:gd name="connsiteY321" fmla="*/ 4901 h 626150"/>
              <a:gd name="connsiteX322" fmla="*/ 981188 w 1689586"/>
              <a:gd name="connsiteY322" fmla="*/ 4901 h 626150"/>
              <a:gd name="connsiteX323" fmla="*/ 981188 w 1689586"/>
              <a:gd name="connsiteY323" fmla="*/ 326906 h 626150"/>
              <a:gd name="connsiteX324" fmla="*/ 867452 w 1689586"/>
              <a:gd name="connsiteY324" fmla="*/ 326906 h 626150"/>
              <a:gd name="connsiteX325" fmla="*/ 867452 w 1689586"/>
              <a:gd name="connsiteY325" fmla="*/ 206859 h 626150"/>
              <a:gd name="connsiteX326" fmla="*/ 779163 w 1689586"/>
              <a:gd name="connsiteY326" fmla="*/ 206859 h 626150"/>
              <a:gd name="connsiteX327" fmla="*/ 779163 w 1689586"/>
              <a:gd name="connsiteY327" fmla="*/ 326906 h 626150"/>
              <a:gd name="connsiteX328" fmla="*/ 665494 w 1689586"/>
              <a:gd name="connsiteY328" fmla="*/ 326906 h 626150"/>
              <a:gd name="connsiteX329" fmla="*/ 0 w 1689586"/>
              <a:gd name="connsiteY329" fmla="*/ 4901 h 626150"/>
              <a:gd name="connsiteX330" fmla="*/ 113669 w 1689586"/>
              <a:gd name="connsiteY330" fmla="*/ 4901 h 626150"/>
              <a:gd name="connsiteX331" fmla="*/ 113669 w 1689586"/>
              <a:gd name="connsiteY331" fmla="*/ 243451 h 626150"/>
              <a:gd name="connsiteX332" fmla="*/ 259564 w 1689586"/>
              <a:gd name="connsiteY332" fmla="*/ 243451 h 626150"/>
              <a:gd name="connsiteX333" fmla="*/ 259564 w 1689586"/>
              <a:gd name="connsiteY333" fmla="*/ 326906 h 626150"/>
              <a:gd name="connsiteX334" fmla="*/ 0 w 1689586"/>
              <a:gd name="connsiteY334" fmla="*/ 326906 h 626150"/>
              <a:gd name="connsiteX335" fmla="*/ 451317 w 1689586"/>
              <a:gd name="connsiteY335" fmla="*/ 0 h 626150"/>
              <a:gd name="connsiteX336" fmla="*/ 539136 w 1689586"/>
              <a:gd name="connsiteY336" fmla="*/ 19538 h 626150"/>
              <a:gd name="connsiteX337" fmla="*/ 595265 w 1689586"/>
              <a:gd name="connsiteY337" fmla="*/ 76137 h 626150"/>
              <a:gd name="connsiteX338" fmla="*/ 614803 w 1689586"/>
              <a:gd name="connsiteY338" fmla="*/ 165904 h 626150"/>
              <a:gd name="connsiteX339" fmla="*/ 595265 w 1689586"/>
              <a:gd name="connsiteY339" fmla="*/ 255670 h 626150"/>
              <a:gd name="connsiteX340" fmla="*/ 539136 w 1689586"/>
              <a:gd name="connsiteY340" fmla="*/ 312270 h 626150"/>
              <a:gd name="connsiteX341" fmla="*/ 451317 w 1689586"/>
              <a:gd name="connsiteY341" fmla="*/ 331807 h 626150"/>
              <a:gd name="connsiteX342" fmla="*/ 363766 w 1689586"/>
              <a:gd name="connsiteY342" fmla="*/ 312270 h 626150"/>
              <a:gd name="connsiteX343" fmla="*/ 307166 w 1689586"/>
              <a:gd name="connsiteY343" fmla="*/ 255670 h 626150"/>
              <a:gd name="connsiteX344" fmla="*/ 287427 w 1689586"/>
              <a:gd name="connsiteY344" fmla="*/ 165904 h 626150"/>
              <a:gd name="connsiteX345" fmla="*/ 307166 w 1689586"/>
              <a:gd name="connsiteY345" fmla="*/ 76137 h 626150"/>
              <a:gd name="connsiteX346" fmla="*/ 363766 w 1689586"/>
              <a:gd name="connsiteY346" fmla="*/ 19538 h 626150"/>
              <a:gd name="connsiteX347" fmla="*/ 451317 w 1689586"/>
              <a:gd name="connsiteY347" fmla="*/ 0 h 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689586" h="626150">
                <a:moveTo>
                  <a:pt x="808705" y="532221"/>
                </a:moveTo>
                <a:lnTo>
                  <a:pt x="781647" y="537793"/>
                </a:lnTo>
                <a:cubicBezTo>
                  <a:pt x="775605" y="538935"/>
                  <a:pt x="771106" y="540613"/>
                  <a:pt x="768085" y="542762"/>
                </a:cubicBezTo>
                <a:cubicBezTo>
                  <a:pt x="765064" y="544910"/>
                  <a:pt x="763587" y="548267"/>
                  <a:pt x="763587" y="552229"/>
                </a:cubicBezTo>
                <a:cubicBezTo>
                  <a:pt x="763587" y="556190"/>
                  <a:pt x="765131" y="559413"/>
                  <a:pt x="768219" y="561763"/>
                </a:cubicBezTo>
                <a:cubicBezTo>
                  <a:pt x="771308" y="564112"/>
                  <a:pt x="775403" y="565321"/>
                  <a:pt x="780573" y="565321"/>
                </a:cubicBezTo>
                <a:cubicBezTo>
                  <a:pt x="784132" y="565321"/>
                  <a:pt x="787623" y="564918"/>
                  <a:pt x="790980" y="564045"/>
                </a:cubicBezTo>
                <a:cubicBezTo>
                  <a:pt x="794337" y="563240"/>
                  <a:pt x="797358" y="561830"/>
                  <a:pt x="800111" y="559883"/>
                </a:cubicBezTo>
                <a:cubicBezTo>
                  <a:pt x="802797" y="557936"/>
                  <a:pt x="804945" y="555451"/>
                  <a:pt x="806422" y="552363"/>
                </a:cubicBezTo>
                <a:lnTo>
                  <a:pt x="806422" y="552296"/>
                </a:lnTo>
                <a:cubicBezTo>
                  <a:pt x="807966" y="549207"/>
                  <a:pt x="808705" y="545515"/>
                  <a:pt x="808705" y="541218"/>
                </a:cubicBezTo>
                <a:close/>
                <a:moveTo>
                  <a:pt x="214647" y="532221"/>
                </a:moveTo>
                <a:lnTo>
                  <a:pt x="187589" y="537793"/>
                </a:lnTo>
                <a:cubicBezTo>
                  <a:pt x="181547" y="538935"/>
                  <a:pt x="177048" y="540613"/>
                  <a:pt x="174027" y="542762"/>
                </a:cubicBezTo>
                <a:cubicBezTo>
                  <a:pt x="171006" y="544910"/>
                  <a:pt x="169529" y="548267"/>
                  <a:pt x="169529" y="552229"/>
                </a:cubicBezTo>
                <a:cubicBezTo>
                  <a:pt x="169529" y="556190"/>
                  <a:pt x="171073" y="559413"/>
                  <a:pt x="174161" y="561763"/>
                </a:cubicBezTo>
                <a:cubicBezTo>
                  <a:pt x="177250" y="564112"/>
                  <a:pt x="181346" y="565321"/>
                  <a:pt x="186515" y="565321"/>
                </a:cubicBezTo>
                <a:cubicBezTo>
                  <a:pt x="190073" y="565321"/>
                  <a:pt x="193565" y="564918"/>
                  <a:pt x="196923" y="564045"/>
                </a:cubicBezTo>
                <a:cubicBezTo>
                  <a:pt x="200279" y="563240"/>
                  <a:pt x="203300" y="561830"/>
                  <a:pt x="206053" y="559883"/>
                </a:cubicBezTo>
                <a:cubicBezTo>
                  <a:pt x="208738" y="557936"/>
                  <a:pt x="210887" y="555451"/>
                  <a:pt x="212364" y="552363"/>
                </a:cubicBezTo>
                <a:lnTo>
                  <a:pt x="212364" y="552296"/>
                </a:lnTo>
                <a:cubicBezTo>
                  <a:pt x="213908" y="549207"/>
                  <a:pt x="214647" y="545515"/>
                  <a:pt x="214647" y="541218"/>
                </a:cubicBezTo>
                <a:close/>
                <a:moveTo>
                  <a:pt x="1089217" y="489990"/>
                </a:moveTo>
                <a:cubicBezTo>
                  <a:pt x="1083241" y="489990"/>
                  <a:pt x="1077937" y="491534"/>
                  <a:pt x="1073439" y="494622"/>
                </a:cubicBezTo>
                <a:cubicBezTo>
                  <a:pt x="1068940" y="497711"/>
                  <a:pt x="1065382" y="502008"/>
                  <a:pt x="1062898" y="507513"/>
                </a:cubicBezTo>
                <a:cubicBezTo>
                  <a:pt x="1060414" y="513019"/>
                  <a:pt x="1059138" y="519800"/>
                  <a:pt x="1059138" y="527387"/>
                </a:cubicBezTo>
                <a:cubicBezTo>
                  <a:pt x="1059138" y="534974"/>
                  <a:pt x="1060346" y="541553"/>
                  <a:pt x="1062763" y="547126"/>
                </a:cubicBezTo>
                <a:cubicBezTo>
                  <a:pt x="1065248" y="552699"/>
                  <a:pt x="1068672" y="556996"/>
                  <a:pt x="1073103" y="560017"/>
                </a:cubicBezTo>
                <a:cubicBezTo>
                  <a:pt x="1077534" y="563038"/>
                  <a:pt x="1082771" y="564515"/>
                  <a:pt x="1088814" y="564515"/>
                </a:cubicBezTo>
                <a:cubicBezTo>
                  <a:pt x="1098146" y="564515"/>
                  <a:pt x="1105398" y="561225"/>
                  <a:pt x="1110634" y="554646"/>
                </a:cubicBezTo>
                <a:lnTo>
                  <a:pt x="1110567" y="554646"/>
                </a:lnTo>
                <a:cubicBezTo>
                  <a:pt x="1115804" y="548066"/>
                  <a:pt x="1118423" y="539002"/>
                  <a:pt x="1118423" y="527387"/>
                </a:cubicBezTo>
                <a:cubicBezTo>
                  <a:pt x="1118423" y="515771"/>
                  <a:pt x="1115871" y="506640"/>
                  <a:pt x="1110702" y="499993"/>
                </a:cubicBezTo>
                <a:cubicBezTo>
                  <a:pt x="1105532" y="493347"/>
                  <a:pt x="1098348" y="489990"/>
                  <a:pt x="1089217" y="489990"/>
                </a:cubicBezTo>
                <a:close/>
                <a:moveTo>
                  <a:pt x="1630636" y="473674"/>
                </a:moveTo>
                <a:lnTo>
                  <a:pt x="1653598" y="473674"/>
                </a:lnTo>
                <a:lnTo>
                  <a:pt x="1653598" y="581099"/>
                </a:lnTo>
                <a:lnTo>
                  <a:pt x="1630636" y="581099"/>
                </a:lnTo>
                <a:close/>
                <a:moveTo>
                  <a:pt x="529804" y="473674"/>
                </a:moveTo>
                <a:lnTo>
                  <a:pt x="552766" y="473674"/>
                </a:lnTo>
                <a:lnTo>
                  <a:pt x="552766" y="581099"/>
                </a:lnTo>
                <a:lnTo>
                  <a:pt x="529804" y="581099"/>
                </a:lnTo>
                <a:close/>
                <a:moveTo>
                  <a:pt x="382162" y="473674"/>
                </a:moveTo>
                <a:lnTo>
                  <a:pt x="407340" y="473674"/>
                </a:lnTo>
                <a:lnTo>
                  <a:pt x="437821" y="561091"/>
                </a:lnTo>
                <a:lnTo>
                  <a:pt x="468974" y="473674"/>
                </a:lnTo>
                <a:lnTo>
                  <a:pt x="493078" y="473674"/>
                </a:lnTo>
                <a:lnTo>
                  <a:pt x="450309" y="581099"/>
                </a:lnTo>
                <a:lnTo>
                  <a:pt x="425132" y="581099"/>
                </a:lnTo>
                <a:close/>
                <a:moveTo>
                  <a:pt x="1187242" y="473607"/>
                </a:moveTo>
                <a:lnTo>
                  <a:pt x="1210204" y="473607"/>
                </a:lnTo>
                <a:lnTo>
                  <a:pt x="1210204" y="538733"/>
                </a:lnTo>
                <a:cubicBezTo>
                  <a:pt x="1210204" y="548468"/>
                  <a:pt x="1212285" y="555183"/>
                  <a:pt x="1216448" y="558808"/>
                </a:cubicBezTo>
                <a:cubicBezTo>
                  <a:pt x="1220611" y="562501"/>
                  <a:pt x="1226385" y="564314"/>
                  <a:pt x="1233837" y="564314"/>
                </a:cubicBezTo>
                <a:cubicBezTo>
                  <a:pt x="1237396" y="564314"/>
                  <a:pt x="1240887" y="563709"/>
                  <a:pt x="1244244" y="562501"/>
                </a:cubicBezTo>
                <a:cubicBezTo>
                  <a:pt x="1247601" y="561292"/>
                  <a:pt x="1250622" y="559412"/>
                  <a:pt x="1253375" y="556727"/>
                </a:cubicBezTo>
                <a:cubicBezTo>
                  <a:pt x="1256061" y="554041"/>
                  <a:pt x="1258209" y="550684"/>
                  <a:pt x="1259686" y="546521"/>
                </a:cubicBezTo>
                <a:cubicBezTo>
                  <a:pt x="1261231" y="542359"/>
                  <a:pt x="1261969" y="537457"/>
                  <a:pt x="1261969" y="531885"/>
                </a:cubicBezTo>
                <a:lnTo>
                  <a:pt x="1262103" y="531885"/>
                </a:lnTo>
                <a:lnTo>
                  <a:pt x="1262103" y="473674"/>
                </a:lnTo>
                <a:lnTo>
                  <a:pt x="1285065" y="473674"/>
                </a:lnTo>
                <a:lnTo>
                  <a:pt x="1285065" y="581099"/>
                </a:lnTo>
                <a:lnTo>
                  <a:pt x="1264856" y="581099"/>
                </a:lnTo>
                <a:lnTo>
                  <a:pt x="1263782" y="563709"/>
                </a:lnTo>
                <a:cubicBezTo>
                  <a:pt x="1260022" y="570490"/>
                  <a:pt x="1255054" y="575392"/>
                  <a:pt x="1248743" y="578547"/>
                </a:cubicBezTo>
                <a:cubicBezTo>
                  <a:pt x="1242431" y="581636"/>
                  <a:pt x="1234979" y="583247"/>
                  <a:pt x="1226385" y="583247"/>
                </a:cubicBezTo>
                <a:cubicBezTo>
                  <a:pt x="1219335" y="583247"/>
                  <a:pt x="1212890" y="581904"/>
                  <a:pt x="1206914" y="579353"/>
                </a:cubicBezTo>
                <a:cubicBezTo>
                  <a:pt x="1200939" y="576735"/>
                  <a:pt x="1196172" y="572572"/>
                  <a:pt x="1192613" y="566865"/>
                </a:cubicBezTo>
                <a:cubicBezTo>
                  <a:pt x="1189055" y="561091"/>
                  <a:pt x="1187242" y="553638"/>
                  <a:pt x="1187242" y="544507"/>
                </a:cubicBezTo>
                <a:close/>
                <a:moveTo>
                  <a:pt x="885379" y="473607"/>
                </a:moveTo>
                <a:lnTo>
                  <a:pt x="908341" y="473607"/>
                </a:lnTo>
                <a:lnTo>
                  <a:pt x="908341" y="538733"/>
                </a:lnTo>
                <a:cubicBezTo>
                  <a:pt x="908341" y="548468"/>
                  <a:pt x="910422" y="555115"/>
                  <a:pt x="914585" y="558808"/>
                </a:cubicBezTo>
                <a:cubicBezTo>
                  <a:pt x="918748" y="562501"/>
                  <a:pt x="924522" y="564314"/>
                  <a:pt x="931974" y="564314"/>
                </a:cubicBezTo>
                <a:cubicBezTo>
                  <a:pt x="935533" y="564314"/>
                  <a:pt x="939024" y="563709"/>
                  <a:pt x="942381" y="562501"/>
                </a:cubicBezTo>
                <a:cubicBezTo>
                  <a:pt x="945738" y="561292"/>
                  <a:pt x="948759" y="559412"/>
                  <a:pt x="951512" y="556727"/>
                </a:cubicBezTo>
                <a:cubicBezTo>
                  <a:pt x="954198" y="554041"/>
                  <a:pt x="956346" y="550684"/>
                  <a:pt x="957823" y="546521"/>
                </a:cubicBezTo>
                <a:cubicBezTo>
                  <a:pt x="959368" y="542359"/>
                  <a:pt x="960106" y="537457"/>
                  <a:pt x="960106" y="531885"/>
                </a:cubicBezTo>
                <a:lnTo>
                  <a:pt x="960241" y="531885"/>
                </a:lnTo>
                <a:lnTo>
                  <a:pt x="960241" y="473674"/>
                </a:lnTo>
                <a:lnTo>
                  <a:pt x="983202" y="473674"/>
                </a:lnTo>
                <a:lnTo>
                  <a:pt x="983202" y="581099"/>
                </a:lnTo>
                <a:lnTo>
                  <a:pt x="962993" y="581099"/>
                </a:lnTo>
                <a:lnTo>
                  <a:pt x="961919" y="563709"/>
                </a:lnTo>
                <a:cubicBezTo>
                  <a:pt x="958159" y="570490"/>
                  <a:pt x="953191" y="575392"/>
                  <a:pt x="946880" y="578547"/>
                </a:cubicBezTo>
                <a:cubicBezTo>
                  <a:pt x="940568" y="581636"/>
                  <a:pt x="933116" y="583247"/>
                  <a:pt x="924522" y="583247"/>
                </a:cubicBezTo>
                <a:cubicBezTo>
                  <a:pt x="917472" y="583247"/>
                  <a:pt x="911027" y="581904"/>
                  <a:pt x="905051" y="579353"/>
                </a:cubicBezTo>
                <a:cubicBezTo>
                  <a:pt x="899076" y="576735"/>
                  <a:pt x="894309" y="572572"/>
                  <a:pt x="890750" y="566865"/>
                </a:cubicBezTo>
                <a:cubicBezTo>
                  <a:pt x="887192" y="561091"/>
                  <a:pt x="885379" y="553638"/>
                  <a:pt x="885379" y="544507"/>
                </a:cubicBezTo>
                <a:close/>
                <a:moveTo>
                  <a:pt x="347569" y="471530"/>
                </a:moveTo>
                <a:lnTo>
                  <a:pt x="353963" y="472063"/>
                </a:lnTo>
                <a:cubicBezTo>
                  <a:pt x="356112" y="472399"/>
                  <a:pt x="357924" y="472936"/>
                  <a:pt x="359334" y="473674"/>
                </a:cubicBezTo>
                <a:lnTo>
                  <a:pt x="356112" y="493884"/>
                </a:lnTo>
                <a:cubicBezTo>
                  <a:pt x="354567" y="493279"/>
                  <a:pt x="352822" y="492809"/>
                  <a:pt x="350875" y="492474"/>
                </a:cubicBezTo>
                <a:cubicBezTo>
                  <a:pt x="348928" y="492138"/>
                  <a:pt x="346309" y="491937"/>
                  <a:pt x="343019" y="491937"/>
                </a:cubicBezTo>
                <a:cubicBezTo>
                  <a:pt x="338588" y="491937"/>
                  <a:pt x="334224" y="493145"/>
                  <a:pt x="329927" y="495495"/>
                </a:cubicBezTo>
                <a:cubicBezTo>
                  <a:pt x="325630" y="497845"/>
                  <a:pt x="322139" y="501403"/>
                  <a:pt x="319319" y="506103"/>
                </a:cubicBezTo>
                <a:cubicBezTo>
                  <a:pt x="316566" y="510870"/>
                  <a:pt x="315157" y="516846"/>
                  <a:pt x="315157" y="524164"/>
                </a:cubicBezTo>
                <a:lnTo>
                  <a:pt x="315157" y="581099"/>
                </a:lnTo>
                <a:lnTo>
                  <a:pt x="292194" y="581099"/>
                </a:lnTo>
                <a:lnTo>
                  <a:pt x="292194" y="473674"/>
                </a:lnTo>
                <a:lnTo>
                  <a:pt x="311732" y="473674"/>
                </a:lnTo>
                <a:lnTo>
                  <a:pt x="313880" y="493011"/>
                </a:lnTo>
                <a:cubicBezTo>
                  <a:pt x="316700" y="486028"/>
                  <a:pt x="320997" y="480657"/>
                  <a:pt x="326637" y="477032"/>
                </a:cubicBezTo>
                <a:close/>
                <a:moveTo>
                  <a:pt x="1094454" y="471526"/>
                </a:moveTo>
                <a:cubicBezTo>
                  <a:pt x="1103182" y="471526"/>
                  <a:pt x="1111105" y="473742"/>
                  <a:pt x="1118288" y="478173"/>
                </a:cubicBezTo>
                <a:lnTo>
                  <a:pt x="1118221" y="478173"/>
                </a:lnTo>
                <a:cubicBezTo>
                  <a:pt x="1125405" y="482604"/>
                  <a:pt x="1131045" y="488915"/>
                  <a:pt x="1135208" y="497174"/>
                </a:cubicBezTo>
                <a:cubicBezTo>
                  <a:pt x="1139371" y="505365"/>
                  <a:pt x="1141452" y="515369"/>
                  <a:pt x="1141452" y="527118"/>
                </a:cubicBezTo>
                <a:cubicBezTo>
                  <a:pt x="1141452" y="538868"/>
                  <a:pt x="1139371" y="548939"/>
                  <a:pt x="1135141" y="557331"/>
                </a:cubicBezTo>
                <a:cubicBezTo>
                  <a:pt x="1130911" y="565657"/>
                  <a:pt x="1125204" y="572102"/>
                  <a:pt x="1117953" y="576533"/>
                </a:cubicBezTo>
                <a:cubicBezTo>
                  <a:pt x="1110702" y="580965"/>
                  <a:pt x="1102980" y="583180"/>
                  <a:pt x="1093782" y="583180"/>
                </a:cubicBezTo>
                <a:cubicBezTo>
                  <a:pt x="1084584" y="583180"/>
                  <a:pt x="1076796" y="580830"/>
                  <a:pt x="1070350" y="575996"/>
                </a:cubicBezTo>
                <a:cubicBezTo>
                  <a:pt x="1065650" y="572438"/>
                  <a:pt x="1061958" y="568208"/>
                  <a:pt x="1059205" y="563240"/>
                </a:cubicBezTo>
                <a:lnTo>
                  <a:pt x="1059205" y="626150"/>
                </a:lnTo>
                <a:lnTo>
                  <a:pt x="1036243" y="626150"/>
                </a:lnTo>
                <a:lnTo>
                  <a:pt x="1036243" y="473607"/>
                </a:lnTo>
                <a:lnTo>
                  <a:pt x="1056654" y="473607"/>
                </a:lnTo>
                <a:lnTo>
                  <a:pt x="1057795" y="494085"/>
                </a:lnTo>
                <a:cubicBezTo>
                  <a:pt x="1059339" y="490930"/>
                  <a:pt x="1061085" y="487908"/>
                  <a:pt x="1063301" y="485223"/>
                </a:cubicBezTo>
                <a:cubicBezTo>
                  <a:pt x="1066859" y="480926"/>
                  <a:pt x="1071357" y="477569"/>
                  <a:pt x="1076729" y="475152"/>
                </a:cubicBezTo>
                <a:cubicBezTo>
                  <a:pt x="1082100" y="472735"/>
                  <a:pt x="1088008" y="471526"/>
                  <a:pt x="1094454" y="471526"/>
                </a:cubicBezTo>
                <a:close/>
                <a:moveTo>
                  <a:pt x="787421" y="471526"/>
                </a:moveTo>
                <a:cubicBezTo>
                  <a:pt x="796015" y="471526"/>
                  <a:pt x="803602" y="472869"/>
                  <a:pt x="810182" y="475689"/>
                </a:cubicBezTo>
                <a:cubicBezTo>
                  <a:pt x="816762" y="478441"/>
                  <a:pt x="821931" y="482671"/>
                  <a:pt x="825758" y="488244"/>
                </a:cubicBezTo>
                <a:cubicBezTo>
                  <a:pt x="829585" y="493817"/>
                  <a:pt x="831465" y="501001"/>
                  <a:pt x="831465" y="509729"/>
                </a:cubicBezTo>
                <a:lnTo>
                  <a:pt x="831465" y="557667"/>
                </a:lnTo>
                <a:lnTo>
                  <a:pt x="831465" y="557734"/>
                </a:lnTo>
                <a:cubicBezTo>
                  <a:pt x="831465" y="562971"/>
                  <a:pt x="834084" y="565657"/>
                  <a:pt x="839388" y="565657"/>
                </a:cubicBezTo>
                <a:cubicBezTo>
                  <a:pt x="841939" y="565657"/>
                  <a:pt x="844491" y="565321"/>
                  <a:pt x="846908" y="564582"/>
                </a:cubicBezTo>
                <a:lnTo>
                  <a:pt x="845632" y="580495"/>
                </a:lnTo>
                <a:cubicBezTo>
                  <a:pt x="842275" y="582039"/>
                  <a:pt x="838179" y="582845"/>
                  <a:pt x="833144" y="582845"/>
                </a:cubicBezTo>
                <a:cubicBezTo>
                  <a:pt x="828578" y="582845"/>
                  <a:pt x="824416" y="581972"/>
                  <a:pt x="820790" y="580360"/>
                </a:cubicBezTo>
                <a:cubicBezTo>
                  <a:pt x="817165" y="578749"/>
                  <a:pt x="814278" y="576198"/>
                  <a:pt x="812196" y="572841"/>
                </a:cubicBezTo>
                <a:cubicBezTo>
                  <a:pt x="811256" y="571296"/>
                  <a:pt x="810518" y="569484"/>
                  <a:pt x="809981" y="567537"/>
                </a:cubicBezTo>
                <a:cubicBezTo>
                  <a:pt x="808839" y="569282"/>
                  <a:pt x="807496" y="570961"/>
                  <a:pt x="805885" y="572438"/>
                </a:cubicBezTo>
                <a:cubicBezTo>
                  <a:pt x="801857" y="576131"/>
                  <a:pt x="797224" y="578816"/>
                  <a:pt x="791920" y="580629"/>
                </a:cubicBezTo>
                <a:cubicBezTo>
                  <a:pt x="786616" y="582442"/>
                  <a:pt x="781244" y="583315"/>
                  <a:pt x="775806" y="583315"/>
                </a:cubicBezTo>
                <a:cubicBezTo>
                  <a:pt x="769092" y="583315"/>
                  <a:pt x="763049" y="582240"/>
                  <a:pt x="757678" y="580092"/>
                </a:cubicBezTo>
                <a:cubicBezTo>
                  <a:pt x="752307" y="577943"/>
                  <a:pt x="748077" y="574653"/>
                  <a:pt x="744989" y="570289"/>
                </a:cubicBezTo>
                <a:cubicBezTo>
                  <a:pt x="741900" y="565925"/>
                  <a:pt x="740356" y="560487"/>
                  <a:pt x="740356" y="554041"/>
                </a:cubicBezTo>
                <a:cubicBezTo>
                  <a:pt x="740356" y="546052"/>
                  <a:pt x="742975" y="539472"/>
                  <a:pt x="748211" y="534302"/>
                </a:cubicBezTo>
                <a:cubicBezTo>
                  <a:pt x="753448" y="529132"/>
                  <a:pt x="760834" y="525641"/>
                  <a:pt x="770435" y="523761"/>
                </a:cubicBezTo>
                <a:lnTo>
                  <a:pt x="808705" y="516241"/>
                </a:lnTo>
                <a:lnTo>
                  <a:pt x="808705" y="512146"/>
                </a:lnTo>
                <a:cubicBezTo>
                  <a:pt x="808705" y="504962"/>
                  <a:pt x="806758" y="499456"/>
                  <a:pt x="802797" y="495495"/>
                </a:cubicBezTo>
                <a:cubicBezTo>
                  <a:pt x="798835" y="491534"/>
                  <a:pt x="793397" y="489587"/>
                  <a:pt x="786549" y="489587"/>
                </a:cubicBezTo>
                <a:cubicBezTo>
                  <a:pt x="780103" y="489587"/>
                  <a:pt x="774598" y="491064"/>
                  <a:pt x="770032" y="494085"/>
                </a:cubicBezTo>
                <a:cubicBezTo>
                  <a:pt x="765467" y="497106"/>
                  <a:pt x="762110" y="502008"/>
                  <a:pt x="759961" y="508722"/>
                </a:cubicBezTo>
                <a:lnTo>
                  <a:pt x="740625" y="500531"/>
                </a:lnTo>
                <a:cubicBezTo>
                  <a:pt x="743310" y="491735"/>
                  <a:pt x="748681" y="484753"/>
                  <a:pt x="756604" y="479449"/>
                </a:cubicBezTo>
                <a:cubicBezTo>
                  <a:pt x="764527" y="474212"/>
                  <a:pt x="774799" y="471526"/>
                  <a:pt x="787421" y="471526"/>
                </a:cubicBezTo>
                <a:close/>
                <a:moveTo>
                  <a:pt x="347518" y="471526"/>
                </a:moveTo>
                <a:lnTo>
                  <a:pt x="347585" y="471526"/>
                </a:lnTo>
                <a:lnTo>
                  <a:pt x="347569" y="471530"/>
                </a:lnTo>
                <a:close/>
                <a:moveTo>
                  <a:pt x="193363" y="471526"/>
                </a:moveTo>
                <a:cubicBezTo>
                  <a:pt x="201957" y="471526"/>
                  <a:pt x="209544" y="472869"/>
                  <a:pt x="216124" y="475689"/>
                </a:cubicBezTo>
                <a:cubicBezTo>
                  <a:pt x="222704" y="478441"/>
                  <a:pt x="227873" y="482671"/>
                  <a:pt x="231700" y="488244"/>
                </a:cubicBezTo>
                <a:cubicBezTo>
                  <a:pt x="235527" y="493817"/>
                  <a:pt x="237407" y="501001"/>
                  <a:pt x="237407" y="509729"/>
                </a:cubicBezTo>
                <a:lnTo>
                  <a:pt x="237407" y="557667"/>
                </a:lnTo>
                <a:lnTo>
                  <a:pt x="237407" y="557734"/>
                </a:lnTo>
                <a:cubicBezTo>
                  <a:pt x="237407" y="562971"/>
                  <a:pt x="240026" y="565657"/>
                  <a:pt x="245330" y="565657"/>
                </a:cubicBezTo>
                <a:cubicBezTo>
                  <a:pt x="247881" y="565657"/>
                  <a:pt x="250433" y="565321"/>
                  <a:pt x="252850" y="564582"/>
                </a:cubicBezTo>
                <a:lnTo>
                  <a:pt x="251574" y="580495"/>
                </a:lnTo>
                <a:cubicBezTo>
                  <a:pt x="248284" y="582039"/>
                  <a:pt x="244121" y="582845"/>
                  <a:pt x="239086" y="582845"/>
                </a:cubicBezTo>
                <a:cubicBezTo>
                  <a:pt x="234520" y="582845"/>
                  <a:pt x="230358" y="581972"/>
                  <a:pt x="226732" y="580360"/>
                </a:cubicBezTo>
                <a:cubicBezTo>
                  <a:pt x="223107" y="578749"/>
                  <a:pt x="220219" y="576198"/>
                  <a:pt x="218138" y="572841"/>
                </a:cubicBezTo>
                <a:cubicBezTo>
                  <a:pt x="217198" y="571296"/>
                  <a:pt x="216461" y="569484"/>
                  <a:pt x="215923" y="567537"/>
                </a:cubicBezTo>
                <a:cubicBezTo>
                  <a:pt x="214781" y="569282"/>
                  <a:pt x="213438" y="570961"/>
                  <a:pt x="211827" y="572438"/>
                </a:cubicBezTo>
                <a:cubicBezTo>
                  <a:pt x="207799" y="576131"/>
                  <a:pt x="203166" y="578816"/>
                  <a:pt x="197862" y="580629"/>
                </a:cubicBezTo>
                <a:cubicBezTo>
                  <a:pt x="192559" y="582442"/>
                  <a:pt x="187187" y="583315"/>
                  <a:pt x="181748" y="583315"/>
                </a:cubicBezTo>
                <a:cubicBezTo>
                  <a:pt x="175034" y="583315"/>
                  <a:pt x="168991" y="582240"/>
                  <a:pt x="163620" y="580092"/>
                </a:cubicBezTo>
                <a:cubicBezTo>
                  <a:pt x="158249" y="577943"/>
                  <a:pt x="154019" y="574653"/>
                  <a:pt x="150931" y="570289"/>
                </a:cubicBezTo>
                <a:cubicBezTo>
                  <a:pt x="147842" y="565925"/>
                  <a:pt x="146298" y="560487"/>
                  <a:pt x="146298" y="554041"/>
                </a:cubicBezTo>
                <a:cubicBezTo>
                  <a:pt x="146298" y="546052"/>
                  <a:pt x="148916" y="539472"/>
                  <a:pt x="154153" y="534302"/>
                </a:cubicBezTo>
                <a:cubicBezTo>
                  <a:pt x="159391" y="529132"/>
                  <a:pt x="166776" y="525641"/>
                  <a:pt x="176377" y="523761"/>
                </a:cubicBezTo>
                <a:lnTo>
                  <a:pt x="214647" y="516241"/>
                </a:lnTo>
                <a:lnTo>
                  <a:pt x="214647" y="512146"/>
                </a:lnTo>
                <a:cubicBezTo>
                  <a:pt x="214647" y="504962"/>
                  <a:pt x="212700" y="499456"/>
                  <a:pt x="208738" y="495495"/>
                </a:cubicBezTo>
                <a:cubicBezTo>
                  <a:pt x="204777" y="491534"/>
                  <a:pt x="199339" y="489587"/>
                  <a:pt x="192491" y="489587"/>
                </a:cubicBezTo>
                <a:cubicBezTo>
                  <a:pt x="186045" y="489587"/>
                  <a:pt x="180540" y="491064"/>
                  <a:pt x="175974" y="494085"/>
                </a:cubicBezTo>
                <a:cubicBezTo>
                  <a:pt x="171408" y="497106"/>
                  <a:pt x="168051" y="502008"/>
                  <a:pt x="165904" y="508722"/>
                </a:cubicBezTo>
                <a:lnTo>
                  <a:pt x="146567" y="500531"/>
                </a:lnTo>
                <a:cubicBezTo>
                  <a:pt x="149252" y="491735"/>
                  <a:pt x="154623" y="484753"/>
                  <a:pt x="162546" y="479449"/>
                </a:cubicBezTo>
                <a:cubicBezTo>
                  <a:pt x="170470" y="474212"/>
                  <a:pt x="180741" y="471526"/>
                  <a:pt x="193363" y="471526"/>
                </a:cubicBezTo>
                <a:close/>
                <a:moveTo>
                  <a:pt x="1395847" y="471459"/>
                </a:moveTo>
                <a:cubicBezTo>
                  <a:pt x="1403434" y="471459"/>
                  <a:pt x="1410282" y="472936"/>
                  <a:pt x="1416392" y="475890"/>
                </a:cubicBezTo>
                <a:cubicBezTo>
                  <a:pt x="1422502" y="478844"/>
                  <a:pt x="1427336" y="483209"/>
                  <a:pt x="1430894" y="489117"/>
                </a:cubicBezTo>
                <a:cubicBezTo>
                  <a:pt x="1434453" y="495025"/>
                  <a:pt x="1436265" y="502478"/>
                  <a:pt x="1436265" y="511475"/>
                </a:cubicBezTo>
                <a:lnTo>
                  <a:pt x="1436265" y="581099"/>
                </a:lnTo>
                <a:lnTo>
                  <a:pt x="1413303" y="581099"/>
                </a:lnTo>
                <a:lnTo>
                  <a:pt x="1413303" y="518591"/>
                </a:lnTo>
                <a:cubicBezTo>
                  <a:pt x="1413303" y="507983"/>
                  <a:pt x="1411088" y="500665"/>
                  <a:pt x="1406724" y="496569"/>
                </a:cubicBezTo>
                <a:cubicBezTo>
                  <a:pt x="1402359" y="492474"/>
                  <a:pt x="1396854" y="490460"/>
                  <a:pt x="1390274" y="490460"/>
                </a:cubicBezTo>
                <a:cubicBezTo>
                  <a:pt x="1385507" y="490460"/>
                  <a:pt x="1380942" y="491601"/>
                  <a:pt x="1376510" y="493817"/>
                </a:cubicBezTo>
                <a:cubicBezTo>
                  <a:pt x="1372079" y="496032"/>
                  <a:pt x="1368386" y="499591"/>
                  <a:pt x="1365432" y="504425"/>
                </a:cubicBezTo>
                <a:cubicBezTo>
                  <a:pt x="1362478" y="509259"/>
                  <a:pt x="1361001" y="515772"/>
                  <a:pt x="1361001" y="523963"/>
                </a:cubicBezTo>
                <a:lnTo>
                  <a:pt x="1361001" y="581099"/>
                </a:lnTo>
                <a:lnTo>
                  <a:pt x="1338039" y="581099"/>
                </a:lnTo>
                <a:lnTo>
                  <a:pt x="1338039" y="473675"/>
                </a:lnTo>
                <a:lnTo>
                  <a:pt x="1358450" y="473675"/>
                </a:lnTo>
                <a:lnTo>
                  <a:pt x="1359457" y="492474"/>
                </a:lnTo>
                <a:cubicBezTo>
                  <a:pt x="1361135" y="488983"/>
                  <a:pt x="1363217" y="485827"/>
                  <a:pt x="1365634" y="483209"/>
                </a:cubicBezTo>
                <a:cubicBezTo>
                  <a:pt x="1369461" y="479113"/>
                  <a:pt x="1373959" y="476159"/>
                  <a:pt x="1379196" y="474279"/>
                </a:cubicBezTo>
                <a:cubicBezTo>
                  <a:pt x="1384433" y="472399"/>
                  <a:pt x="1389939" y="471459"/>
                  <a:pt x="1395847" y="471459"/>
                </a:cubicBezTo>
                <a:close/>
                <a:moveTo>
                  <a:pt x="78285" y="439299"/>
                </a:moveTo>
                <a:lnTo>
                  <a:pt x="101516" y="439299"/>
                </a:lnTo>
                <a:lnTo>
                  <a:pt x="101516" y="530811"/>
                </a:lnTo>
                <a:cubicBezTo>
                  <a:pt x="101516" y="547261"/>
                  <a:pt x="96950" y="560084"/>
                  <a:pt x="87886" y="569350"/>
                </a:cubicBezTo>
                <a:cubicBezTo>
                  <a:pt x="78755" y="578548"/>
                  <a:pt x="66133" y="583181"/>
                  <a:pt x="49952" y="583181"/>
                </a:cubicBezTo>
                <a:cubicBezTo>
                  <a:pt x="38404" y="583181"/>
                  <a:pt x="28937" y="581032"/>
                  <a:pt x="21619" y="576735"/>
                </a:cubicBezTo>
                <a:cubicBezTo>
                  <a:pt x="14300" y="572438"/>
                  <a:pt x="9265" y="566396"/>
                  <a:pt x="6378" y="558607"/>
                </a:cubicBezTo>
                <a:cubicBezTo>
                  <a:pt x="3558" y="550819"/>
                  <a:pt x="3021" y="541755"/>
                  <a:pt x="4901" y="531416"/>
                </a:cubicBezTo>
                <a:lnTo>
                  <a:pt x="27057" y="527320"/>
                </a:lnTo>
                <a:cubicBezTo>
                  <a:pt x="25378" y="539674"/>
                  <a:pt x="26318" y="548738"/>
                  <a:pt x="29877" y="554512"/>
                </a:cubicBezTo>
                <a:cubicBezTo>
                  <a:pt x="33502" y="560353"/>
                  <a:pt x="40216" y="563240"/>
                  <a:pt x="50086" y="563240"/>
                </a:cubicBezTo>
                <a:cubicBezTo>
                  <a:pt x="60829" y="563240"/>
                  <a:pt x="68214" y="560152"/>
                  <a:pt x="72310" y="553908"/>
                </a:cubicBezTo>
                <a:cubicBezTo>
                  <a:pt x="76405" y="547663"/>
                  <a:pt x="78419" y="538532"/>
                  <a:pt x="78419" y="526514"/>
                </a:cubicBezTo>
                <a:lnTo>
                  <a:pt x="78285" y="526514"/>
                </a:lnTo>
                <a:close/>
                <a:moveTo>
                  <a:pt x="215721" y="430705"/>
                </a:moveTo>
                <a:cubicBezTo>
                  <a:pt x="220018" y="430705"/>
                  <a:pt x="223442" y="431914"/>
                  <a:pt x="225927" y="434331"/>
                </a:cubicBezTo>
                <a:cubicBezTo>
                  <a:pt x="228411" y="436748"/>
                  <a:pt x="229686" y="440172"/>
                  <a:pt x="229686" y="444200"/>
                </a:cubicBezTo>
                <a:cubicBezTo>
                  <a:pt x="229686" y="448229"/>
                  <a:pt x="228411" y="451518"/>
                  <a:pt x="225927" y="454003"/>
                </a:cubicBezTo>
                <a:cubicBezTo>
                  <a:pt x="223442" y="456487"/>
                  <a:pt x="220018" y="457763"/>
                  <a:pt x="215721" y="457763"/>
                </a:cubicBezTo>
                <a:cubicBezTo>
                  <a:pt x="211424" y="457763"/>
                  <a:pt x="208000" y="456487"/>
                  <a:pt x="205517" y="454003"/>
                </a:cubicBezTo>
                <a:cubicBezTo>
                  <a:pt x="203032" y="451451"/>
                  <a:pt x="201756" y="448363"/>
                  <a:pt x="201756" y="444200"/>
                </a:cubicBezTo>
                <a:cubicBezTo>
                  <a:pt x="201756" y="440038"/>
                  <a:pt x="203032" y="436748"/>
                  <a:pt x="205517" y="434331"/>
                </a:cubicBezTo>
                <a:cubicBezTo>
                  <a:pt x="208000" y="431914"/>
                  <a:pt x="211424" y="430705"/>
                  <a:pt x="215721" y="430705"/>
                </a:cubicBezTo>
                <a:close/>
                <a:moveTo>
                  <a:pt x="172281" y="430705"/>
                </a:moveTo>
                <a:cubicBezTo>
                  <a:pt x="176578" y="430705"/>
                  <a:pt x="180002" y="431914"/>
                  <a:pt x="182487" y="434331"/>
                </a:cubicBezTo>
                <a:cubicBezTo>
                  <a:pt x="184971" y="436748"/>
                  <a:pt x="186246" y="440172"/>
                  <a:pt x="186246" y="444200"/>
                </a:cubicBezTo>
                <a:cubicBezTo>
                  <a:pt x="186246" y="448229"/>
                  <a:pt x="184971" y="451518"/>
                  <a:pt x="182487" y="454003"/>
                </a:cubicBezTo>
                <a:cubicBezTo>
                  <a:pt x="180002" y="456487"/>
                  <a:pt x="176377" y="457763"/>
                  <a:pt x="172281" y="457763"/>
                </a:cubicBezTo>
                <a:cubicBezTo>
                  <a:pt x="168186" y="457763"/>
                  <a:pt x="164761" y="456487"/>
                  <a:pt x="162210" y="454003"/>
                </a:cubicBezTo>
                <a:cubicBezTo>
                  <a:pt x="159592" y="451451"/>
                  <a:pt x="158316" y="448363"/>
                  <a:pt x="158316" y="444200"/>
                </a:cubicBezTo>
                <a:cubicBezTo>
                  <a:pt x="158316" y="440038"/>
                  <a:pt x="159659" y="436748"/>
                  <a:pt x="162210" y="434331"/>
                </a:cubicBezTo>
                <a:cubicBezTo>
                  <a:pt x="164761" y="431914"/>
                  <a:pt x="167984" y="430705"/>
                  <a:pt x="172281" y="430705"/>
                </a:cubicBezTo>
                <a:close/>
                <a:moveTo>
                  <a:pt x="1642251" y="427012"/>
                </a:moveTo>
                <a:cubicBezTo>
                  <a:pt x="1647085" y="427012"/>
                  <a:pt x="1650912" y="428221"/>
                  <a:pt x="1653531" y="430638"/>
                </a:cubicBezTo>
                <a:cubicBezTo>
                  <a:pt x="1656149" y="433122"/>
                  <a:pt x="1657492" y="436613"/>
                  <a:pt x="1657492" y="441179"/>
                </a:cubicBezTo>
                <a:cubicBezTo>
                  <a:pt x="1657492" y="445744"/>
                  <a:pt x="1656216" y="449303"/>
                  <a:pt x="1653531" y="451787"/>
                </a:cubicBezTo>
                <a:cubicBezTo>
                  <a:pt x="1650912" y="454271"/>
                  <a:pt x="1647287" y="455547"/>
                  <a:pt x="1642251" y="455547"/>
                </a:cubicBezTo>
                <a:cubicBezTo>
                  <a:pt x="1637216" y="455547"/>
                  <a:pt x="1633389" y="454271"/>
                  <a:pt x="1630770" y="451787"/>
                </a:cubicBezTo>
                <a:cubicBezTo>
                  <a:pt x="1628152" y="449303"/>
                  <a:pt x="1626809" y="445744"/>
                  <a:pt x="1626809" y="441179"/>
                </a:cubicBezTo>
                <a:cubicBezTo>
                  <a:pt x="1626809" y="436613"/>
                  <a:pt x="1628085" y="433055"/>
                  <a:pt x="1630770" y="430638"/>
                </a:cubicBezTo>
                <a:cubicBezTo>
                  <a:pt x="1633389" y="428221"/>
                  <a:pt x="1637216" y="427012"/>
                  <a:pt x="1642251" y="427012"/>
                </a:cubicBezTo>
                <a:close/>
                <a:moveTo>
                  <a:pt x="541419" y="427012"/>
                </a:moveTo>
                <a:cubicBezTo>
                  <a:pt x="546321" y="427012"/>
                  <a:pt x="550080" y="428221"/>
                  <a:pt x="552699" y="430638"/>
                </a:cubicBezTo>
                <a:cubicBezTo>
                  <a:pt x="555317" y="433122"/>
                  <a:pt x="556660" y="436613"/>
                  <a:pt x="556660" y="441179"/>
                </a:cubicBezTo>
                <a:cubicBezTo>
                  <a:pt x="556660" y="445744"/>
                  <a:pt x="555317" y="449303"/>
                  <a:pt x="552699" y="451787"/>
                </a:cubicBezTo>
                <a:cubicBezTo>
                  <a:pt x="550080" y="454271"/>
                  <a:pt x="546455" y="455547"/>
                  <a:pt x="541419" y="455547"/>
                </a:cubicBezTo>
                <a:cubicBezTo>
                  <a:pt x="536384" y="455547"/>
                  <a:pt x="532557" y="454271"/>
                  <a:pt x="529938" y="451787"/>
                </a:cubicBezTo>
                <a:cubicBezTo>
                  <a:pt x="527320" y="449303"/>
                  <a:pt x="525977" y="445744"/>
                  <a:pt x="525977" y="441179"/>
                </a:cubicBezTo>
                <a:cubicBezTo>
                  <a:pt x="525977" y="436613"/>
                  <a:pt x="527253" y="433055"/>
                  <a:pt x="529938" y="430638"/>
                </a:cubicBezTo>
                <a:cubicBezTo>
                  <a:pt x="532557" y="428221"/>
                  <a:pt x="536384" y="427012"/>
                  <a:pt x="541419" y="427012"/>
                </a:cubicBezTo>
                <a:close/>
                <a:moveTo>
                  <a:pt x="1488232" y="425333"/>
                </a:moveTo>
                <a:lnTo>
                  <a:pt x="1511194" y="425333"/>
                </a:lnTo>
                <a:lnTo>
                  <a:pt x="1511194" y="526245"/>
                </a:lnTo>
                <a:lnTo>
                  <a:pt x="1562355" y="473674"/>
                </a:lnTo>
                <a:lnTo>
                  <a:pt x="1589614" y="473674"/>
                </a:lnTo>
                <a:lnTo>
                  <a:pt x="1548524" y="515704"/>
                </a:lnTo>
                <a:lnTo>
                  <a:pt x="1592232" y="581099"/>
                </a:lnTo>
                <a:lnTo>
                  <a:pt x="1565578" y="581099"/>
                </a:lnTo>
                <a:lnTo>
                  <a:pt x="1532410" y="530609"/>
                </a:lnTo>
                <a:lnTo>
                  <a:pt x="1511194" y="552631"/>
                </a:lnTo>
                <a:lnTo>
                  <a:pt x="1511194" y="581099"/>
                </a:lnTo>
                <a:lnTo>
                  <a:pt x="1488232" y="581099"/>
                </a:lnTo>
                <a:close/>
                <a:moveTo>
                  <a:pt x="605874" y="425333"/>
                </a:moveTo>
                <a:lnTo>
                  <a:pt x="628836" y="425333"/>
                </a:lnTo>
                <a:lnTo>
                  <a:pt x="628836" y="526245"/>
                </a:lnTo>
                <a:lnTo>
                  <a:pt x="679997" y="473674"/>
                </a:lnTo>
                <a:lnTo>
                  <a:pt x="707256" y="473674"/>
                </a:lnTo>
                <a:lnTo>
                  <a:pt x="666099" y="515704"/>
                </a:lnTo>
                <a:lnTo>
                  <a:pt x="709807" y="581099"/>
                </a:lnTo>
                <a:lnTo>
                  <a:pt x="683220" y="581099"/>
                </a:lnTo>
                <a:lnTo>
                  <a:pt x="650052" y="530609"/>
                </a:lnTo>
                <a:lnTo>
                  <a:pt x="628836" y="552631"/>
                </a:lnTo>
                <a:lnTo>
                  <a:pt x="628836" y="581099"/>
                </a:lnTo>
                <a:lnTo>
                  <a:pt x="605874" y="581099"/>
                </a:lnTo>
                <a:close/>
                <a:moveTo>
                  <a:pt x="451317" y="85402"/>
                </a:moveTo>
                <a:cubicBezTo>
                  <a:pt x="440238" y="85402"/>
                  <a:pt x="431242" y="88222"/>
                  <a:pt x="424259" y="93929"/>
                </a:cubicBezTo>
                <a:cubicBezTo>
                  <a:pt x="417209" y="99636"/>
                  <a:pt x="412039" y="108364"/>
                  <a:pt x="408615" y="120047"/>
                </a:cubicBezTo>
                <a:cubicBezTo>
                  <a:pt x="405258" y="131729"/>
                  <a:pt x="403513" y="147373"/>
                  <a:pt x="403513" y="165904"/>
                </a:cubicBezTo>
                <a:cubicBezTo>
                  <a:pt x="403513" y="184434"/>
                  <a:pt x="405191" y="199608"/>
                  <a:pt x="408615" y="211492"/>
                </a:cubicBezTo>
                <a:cubicBezTo>
                  <a:pt x="412039" y="223376"/>
                  <a:pt x="417276" y="232104"/>
                  <a:pt x="424259" y="237811"/>
                </a:cubicBezTo>
                <a:cubicBezTo>
                  <a:pt x="431242" y="243518"/>
                  <a:pt x="440306" y="246338"/>
                  <a:pt x="451317" y="246338"/>
                </a:cubicBezTo>
                <a:cubicBezTo>
                  <a:pt x="462328" y="246338"/>
                  <a:pt x="471391" y="243518"/>
                  <a:pt x="478374" y="237811"/>
                </a:cubicBezTo>
                <a:cubicBezTo>
                  <a:pt x="485357" y="232171"/>
                  <a:pt x="490526" y="223376"/>
                  <a:pt x="493749" y="211492"/>
                </a:cubicBezTo>
                <a:cubicBezTo>
                  <a:pt x="497039" y="199675"/>
                  <a:pt x="498650" y="184770"/>
                  <a:pt x="498650" y="165904"/>
                </a:cubicBezTo>
                <a:cubicBezTo>
                  <a:pt x="498650" y="147037"/>
                  <a:pt x="496972" y="131729"/>
                  <a:pt x="493749" y="120047"/>
                </a:cubicBezTo>
                <a:cubicBezTo>
                  <a:pt x="490459" y="108297"/>
                  <a:pt x="485357" y="99636"/>
                  <a:pt x="478374" y="93929"/>
                </a:cubicBezTo>
                <a:cubicBezTo>
                  <a:pt x="471391" y="88222"/>
                  <a:pt x="462395" y="85402"/>
                  <a:pt x="451317" y="85402"/>
                </a:cubicBezTo>
                <a:close/>
                <a:moveTo>
                  <a:pt x="1515894" y="82918"/>
                </a:moveTo>
                <a:lnTo>
                  <a:pt x="1489038" y="194640"/>
                </a:lnTo>
                <a:lnTo>
                  <a:pt x="1542213" y="194640"/>
                </a:lnTo>
                <a:close/>
                <a:moveTo>
                  <a:pt x="1448082" y="4901"/>
                </a:moveTo>
                <a:lnTo>
                  <a:pt x="1584713" y="4901"/>
                </a:lnTo>
                <a:lnTo>
                  <a:pt x="1689586" y="326906"/>
                </a:lnTo>
                <a:lnTo>
                  <a:pt x="1573433" y="326906"/>
                </a:lnTo>
                <a:lnTo>
                  <a:pt x="1558797" y="265405"/>
                </a:lnTo>
                <a:lnTo>
                  <a:pt x="1471984" y="265405"/>
                </a:lnTo>
                <a:lnTo>
                  <a:pt x="1456878" y="326906"/>
                </a:lnTo>
                <a:lnTo>
                  <a:pt x="1343679" y="326906"/>
                </a:lnTo>
                <a:close/>
                <a:moveTo>
                  <a:pt x="1205638" y="4901"/>
                </a:moveTo>
                <a:lnTo>
                  <a:pt x="1319307" y="4901"/>
                </a:lnTo>
                <a:lnTo>
                  <a:pt x="1319307" y="194237"/>
                </a:lnTo>
                <a:cubicBezTo>
                  <a:pt x="1319307" y="237811"/>
                  <a:pt x="1306349" y="271650"/>
                  <a:pt x="1280298" y="295686"/>
                </a:cubicBezTo>
                <a:cubicBezTo>
                  <a:pt x="1254248" y="319789"/>
                  <a:pt x="1216717" y="331807"/>
                  <a:pt x="1167570" y="331807"/>
                </a:cubicBezTo>
                <a:cubicBezTo>
                  <a:pt x="1131448" y="331807"/>
                  <a:pt x="1102578" y="325496"/>
                  <a:pt x="1080959" y="312807"/>
                </a:cubicBezTo>
                <a:cubicBezTo>
                  <a:pt x="1059340" y="300117"/>
                  <a:pt x="1044569" y="282661"/>
                  <a:pt x="1036579" y="260571"/>
                </a:cubicBezTo>
                <a:cubicBezTo>
                  <a:pt x="1028589" y="238482"/>
                  <a:pt x="1026709" y="213439"/>
                  <a:pt x="1030939" y="185441"/>
                </a:cubicBezTo>
                <a:lnTo>
                  <a:pt x="1143668" y="166441"/>
                </a:lnTo>
                <a:cubicBezTo>
                  <a:pt x="1139438" y="196989"/>
                  <a:pt x="1139975" y="217937"/>
                  <a:pt x="1145346" y="229351"/>
                </a:cubicBezTo>
                <a:cubicBezTo>
                  <a:pt x="1150718" y="240698"/>
                  <a:pt x="1160050" y="246405"/>
                  <a:pt x="1173411" y="246405"/>
                </a:cubicBezTo>
                <a:cubicBezTo>
                  <a:pt x="1184422" y="246405"/>
                  <a:pt x="1192546" y="241705"/>
                  <a:pt x="1197783" y="232238"/>
                </a:cubicBezTo>
                <a:cubicBezTo>
                  <a:pt x="1202953" y="222838"/>
                  <a:pt x="1205571" y="207396"/>
                  <a:pt x="1205571" y="185911"/>
                </a:cubicBezTo>
                <a:lnTo>
                  <a:pt x="1205638" y="185911"/>
                </a:lnTo>
                <a:close/>
                <a:moveTo>
                  <a:pt x="665494" y="4901"/>
                </a:moveTo>
                <a:lnTo>
                  <a:pt x="779163" y="4901"/>
                </a:lnTo>
                <a:lnTo>
                  <a:pt x="779163" y="123471"/>
                </a:lnTo>
                <a:lnTo>
                  <a:pt x="867452" y="123471"/>
                </a:lnTo>
                <a:lnTo>
                  <a:pt x="867452" y="4901"/>
                </a:lnTo>
                <a:lnTo>
                  <a:pt x="981188" y="4901"/>
                </a:lnTo>
                <a:lnTo>
                  <a:pt x="981188" y="326906"/>
                </a:lnTo>
                <a:lnTo>
                  <a:pt x="867452" y="326906"/>
                </a:lnTo>
                <a:lnTo>
                  <a:pt x="867452" y="206859"/>
                </a:lnTo>
                <a:lnTo>
                  <a:pt x="779163" y="206859"/>
                </a:lnTo>
                <a:lnTo>
                  <a:pt x="779163" y="326906"/>
                </a:lnTo>
                <a:lnTo>
                  <a:pt x="665494" y="326906"/>
                </a:lnTo>
                <a:close/>
                <a:moveTo>
                  <a:pt x="0" y="4901"/>
                </a:moveTo>
                <a:lnTo>
                  <a:pt x="113669" y="4901"/>
                </a:lnTo>
                <a:lnTo>
                  <a:pt x="113669" y="243451"/>
                </a:lnTo>
                <a:lnTo>
                  <a:pt x="259564" y="243451"/>
                </a:lnTo>
                <a:lnTo>
                  <a:pt x="259564" y="326906"/>
                </a:lnTo>
                <a:lnTo>
                  <a:pt x="0" y="326906"/>
                </a:lnTo>
                <a:close/>
                <a:moveTo>
                  <a:pt x="451317" y="0"/>
                </a:moveTo>
                <a:cubicBezTo>
                  <a:pt x="485491" y="0"/>
                  <a:pt x="514764" y="6513"/>
                  <a:pt x="539136" y="19538"/>
                </a:cubicBezTo>
                <a:cubicBezTo>
                  <a:pt x="563575" y="32563"/>
                  <a:pt x="582240" y="51429"/>
                  <a:pt x="595265" y="76137"/>
                </a:cubicBezTo>
                <a:cubicBezTo>
                  <a:pt x="608291" y="100845"/>
                  <a:pt x="614803" y="130789"/>
                  <a:pt x="614803" y="165904"/>
                </a:cubicBezTo>
                <a:cubicBezTo>
                  <a:pt x="614803" y="201018"/>
                  <a:pt x="608291" y="230963"/>
                  <a:pt x="595265" y="255670"/>
                </a:cubicBezTo>
                <a:cubicBezTo>
                  <a:pt x="582240" y="280378"/>
                  <a:pt x="563508" y="299244"/>
                  <a:pt x="539136" y="312270"/>
                </a:cubicBezTo>
                <a:cubicBezTo>
                  <a:pt x="514764" y="325295"/>
                  <a:pt x="485088" y="331807"/>
                  <a:pt x="451317" y="331807"/>
                </a:cubicBezTo>
                <a:cubicBezTo>
                  <a:pt x="417545" y="331807"/>
                  <a:pt x="388339" y="325295"/>
                  <a:pt x="363766" y="312270"/>
                </a:cubicBezTo>
                <a:cubicBezTo>
                  <a:pt x="339192" y="299244"/>
                  <a:pt x="320326" y="280378"/>
                  <a:pt x="307166" y="255670"/>
                </a:cubicBezTo>
                <a:cubicBezTo>
                  <a:pt x="294007" y="230963"/>
                  <a:pt x="287427" y="201018"/>
                  <a:pt x="287427" y="165904"/>
                </a:cubicBezTo>
                <a:cubicBezTo>
                  <a:pt x="287427" y="130789"/>
                  <a:pt x="294007" y="100845"/>
                  <a:pt x="307166" y="76137"/>
                </a:cubicBezTo>
                <a:cubicBezTo>
                  <a:pt x="320326" y="51429"/>
                  <a:pt x="339192" y="32563"/>
                  <a:pt x="363766" y="19538"/>
                </a:cubicBezTo>
                <a:cubicBezTo>
                  <a:pt x="388272" y="6513"/>
                  <a:pt x="417142" y="0"/>
                  <a:pt x="451317" y="0"/>
                </a:cubicBezTo>
                <a:close/>
              </a:path>
            </a:pathLst>
          </a:custGeom>
          <a:solidFill>
            <a:schemeClr val="tx1"/>
          </a:solidFill>
          <a:ln w="669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955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Aalto Vaale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1B90576-51DF-AA34-5DE2-8F8A3F3956FF}"/>
              </a:ext>
            </a:extLst>
          </p:cNvPr>
          <p:cNvSpPr/>
          <p:nvPr userDrawn="1"/>
        </p:nvSpPr>
        <p:spPr>
          <a:xfrm>
            <a:off x="6540499" y="0"/>
            <a:ext cx="56515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EBECD93-5014-FB88-BA68-94521D54B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905989"/>
            <a:ext cx="5331691" cy="2387600"/>
          </a:xfrm>
        </p:spPr>
        <p:txBody>
          <a:bodyPr wrap="square" anchor="b">
            <a:normAutofit/>
          </a:bodyPr>
          <a:lstStyle>
            <a:lvl1pPr algn="l">
              <a:defRPr sz="4800" b="0">
                <a:solidFill>
                  <a:schemeClr val="tx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AE22F7-B63C-E20D-D667-91BB010B03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413929"/>
            <a:ext cx="5331691" cy="54445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BEBF3D-2E64-5B94-2B11-176E00C2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3055-6E80-420A-9A09-E8CBA3DF0883}" type="datetime1">
              <a:rPr lang="en-GB" smtClean="0"/>
              <a:t>03/06/2026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000AD4-6BBC-363B-A9AC-AAC9A825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859042-C0FD-2535-0923-980A2816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sp>
        <p:nvSpPr>
          <p:cNvPr id="39" name="Vapaamuotoinen: Muoto 38">
            <a:extLst>
              <a:ext uri="{FF2B5EF4-FFF2-40B4-BE49-F238E27FC236}">
                <a16:creationId xmlns:a16="http://schemas.microsoft.com/office/drawing/2014/main" id="{6097D7A6-A3D3-FBB9-96D7-1F9DD64C7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6671" y="882079"/>
            <a:ext cx="1689586" cy="626150"/>
          </a:xfrm>
          <a:custGeom>
            <a:avLst/>
            <a:gdLst>
              <a:gd name="connsiteX0" fmla="*/ 808705 w 1689586"/>
              <a:gd name="connsiteY0" fmla="*/ 532221 h 626150"/>
              <a:gd name="connsiteX1" fmla="*/ 781647 w 1689586"/>
              <a:gd name="connsiteY1" fmla="*/ 537793 h 626150"/>
              <a:gd name="connsiteX2" fmla="*/ 768085 w 1689586"/>
              <a:gd name="connsiteY2" fmla="*/ 542762 h 626150"/>
              <a:gd name="connsiteX3" fmla="*/ 763587 w 1689586"/>
              <a:gd name="connsiteY3" fmla="*/ 552229 h 626150"/>
              <a:gd name="connsiteX4" fmla="*/ 768219 w 1689586"/>
              <a:gd name="connsiteY4" fmla="*/ 561763 h 626150"/>
              <a:gd name="connsiteX5" fmla="*/ 780573 w 1689586"/>
              <a:gd name="connsiteY5" fmla="*/ 565321 h 626150"/>
              <a:gd name="connsiteX6" fmla="*/ 790980 w 1689586"/>
              <a:gd name="connsiteY6" fmla="*/ 564045 h 626150"/>
              <a:gd name="connsiteX7" fmla="*/ 800111 w 1689586"/>
              <a:gd name="connsiteY7" fmla="*/ 559883 h 626150"/>
              <a:gd name="connsiteX8" fmla="*/ 806422 w 1689586"/>
              <a:gd name="connsiteY8" fmla="*/ 552363 h 626150"/>
              <a:gd name="connsiteX9" fmla="*/ 806422 w 1689586"/>
              <a:gd name="connsiteY9" fmla="*/ 552296 h 626150"/>
              <a:gd name="connsiteX10" fmla="*/ 808705 w 1689586"/>
              <a:gd name="connsiteY10" fmla="*/ 541218 h 626150"/>
              <a:gd name="connsiteX11" fmla="*/ 214647 w 1689586"/>
              <a:gd name="connsiteY11" fmla="*/ 532221 h 626150"/>
              <a:gd name="connsiteX12" fmla="*/ 187589 w 1689586"/>
              <a:gd name="connsiteY12" fmla="*/ 537793 h 626150"/>
              <a:gd name="connsiteX13" fmla="*/ 174027 w 1689586"/>
              <a:gd name="connsiteY13" fmla="*/ 542762 h 626150"/>
              <a:gd name="connsiteX14" fmla="*/ 169529 w 1689586"/>
              <a:gd name="connsiteY14" fmla="*/ 552229 h 626150"/>
              <a:gd name="connsiteX15" fmla="*/ 174161 w 1689586"/>
              <a:gd name="connsiteY15" fmla="*/ 561763 h 626150"/>
              <a:gd name="connsiteX16" fmla="*/ 186515 w 1689586"/>
              <a:gd name="connsiteY16" fmla="*/ 565321 h 626150"/>
              <a:gd name="connsiteX17" fmla="*/ 196922 w 1689586"/>
              <a:gd name="connsiteY17" fmla="*/ 564045 h 626150"/>
              <a:gd name="connsiteX18" fmla="*/ 206053 w 1689586"/>
              <a:gd name="connsiteY18" fmla="*/ 559883 h 626150"/>
              <a:gd name="connsiteX19" fmla="*/ 212364 w 1689586"/>
              <a:gd name="connsiteY19" fmla="*/ 552363 h 626150"/>
              <a:gd name="connsiteX20" fmla="*/ 212364 w 1689586"/>
              <a:gd name="connsiteY20" fmla="*/ 552296 h 626150"/>
              <a:gd name="connsiteX21" fmla="*/ 214647 w 1689586"/>
              <a:gd name="connsiteY21" fmla="*/ 541218 h 626150"/>
              <a:gd name="connsiteX22" fmla="*/ 1089217 w 1689586"/>
              <a:gd name="connsiteY22" fmla="*/ 489990 h 626150"/>
              <a:gd name="connsiteX23" fmla="*/ 1073439 w 1689586"/>
              <a:gd name="connsiteY23" fmla="*/ 494622 h 626150"/>
              <a:gd name="connsiteX24" fmla="*/ 1062898 w 1689586"/>
              <a:gd name="connsiteY24" fmla="*/ 507513 h 626150"/>
              <a:gd name="connsiteX25" fmla="*/ 1059138 w 1689586"/>
              <a:gd name="connsiteY25" fmla="*/ 527387 h 626150"/>
              <a:gd name="connsiteX26" fmla="*/ 1062763 w 1689586"/>
              <a:gd name="connsiteY26" fmla="*/ 547126 h 626150"/>
              <a:gd name="connsiteX27" fmla="*/ 1073103 w 1689586"/>
              <a:gd name="connsiteY27" fmla="*/ 560017 h 626150"/>
              <a:gd name="connsiteX28" fmla="*/ 1088814 w 1689586"/>
              <a:gd name="connsiteY28" fmla="*/ 564515 h 626150"/>
              <a:gd name="connsiteX29" fmla="*/ 1110634 w 1689586"/>
              <a:gd name="connsiteY29" fmla="*/ 554646 h 626150"/>
              <a:gd name="connsiteX30" fmla="*/ 1110567 w 1689586"/>
              <a:gd name="connsiteY30" fmla="*/ 554646 h 626150"/>
              <a:gd name="connsiteX31" fmla="*/ 1118423 w 1689586"/>
              <a:gd name="connsiteY31" fmla="*/ 527387 h 626150"/>
              <a:gd name="connsiteX32" fmla="*/ 1110702 w 1689586"/>
              <a:gd name="connsiteY32" fmla="*/ 499993 h 626150"/>
              <a:gd name="connsiteX33" fmla="*/ 1089217 w 1689586"/>
              <a:gd name="connsiteY33" fmla="*/ 489990 h 626150"/>
              <a:gd name="connsiteX34" fmla="*/ 1630636 w 1689586"/>
              <a:gd name="connsiteY34" fmla="*/ 473674 h 626150"/>
              <a:gd name="connsiteX35" fmla="*/ 1653598 w 1689586"/>
              <a:gd name="connsiteY35" fmla="*/ 473674 h 626150"/>
              <a:gd name="connsiteX36" fmla="*/ 1653598 w 1689586"/>
              <a:gd name="connsiteY36" fmla="*/ 581099 h 626150"/>
              <a:gd name="connsiteX37" fmla="*/ 1630636 w 1689586"/>
              <a:gd name="connsiteY37" fmla="*/ 581099 h 626150"/>
              <a:gd name="connsiteX38" fmla="*/ 529804 w 1689586"/>
              <a:gd name="connsiteY38" fmla="*/ 473674 h 626150"/>
              <a:gd name="connsiteX39" fmla="*/ 552766 w 1689586"/>
              <a:gd name="connsiteY39" fmla="*/ 473674 h 626150"/>
              <a:gd name="connsiteX40" fmla="*/ 552766 w 1689586"/>
              <a:gd name="connsiteY40" fmla="*/ 581099 h 626150"/>
              <a:gd name="connsiteX41" fmla="*/ 529804 w 1689586"/>
              <a:gd name="connsiteY41" fmla="*/ 581099 h 626150"/>
              <a:gd name="connsiteX42" fmla="*/ 382162 w 1689586"/>
              <a:gd name="connsiteY42" fmla="*/ 473674 h 626150"/>
              <a:gd name="connsiteX43" fmla="*/ 407340 w 1689586"/>
              <a:gd name="connsiteY43" fmla="*/ 473674 h 626150"/>
              <a:gd name="connsiteX44" fmla="*/ 437821 w 1689586"/>
              <a:gd name="connsiteY44" fmla="*/ 561091 h 626150"/>
              <a:gd name="connsiteX45" fmla="*/ 468974 w 1689586"/>
              <a:gd name="connsiteY45" fmla="*/ 473674 h 626150"/>
              <a:gd name="connsiteX46" fmla="*/ 493078 w 1689586"/>
              <a:gd name="connsiteY46" fmla="*/ 473674 h 626150"/>
              <a:gd name="connsiteX47" fmla="*/ 450309 w 1689586"/>
              <a:gd name="connsiteY47" fmla="*/ 581099 h 626150"/>
              <a:gd name="connsiteX48" fmla="*/ 425132 w 1689586"/>
              <a:gd name="connsiteY48" fmla="*/ 581099 h 626150"/>
              <a:gd name="connsiteX49" fmla="*/ 1187242 w 1689586"/>
              <a:gd name="connsiteY49" fmla="*/ 473607 h 626150"/>
              <a:gd name="connsiteX50" fmla="*/ 1210204 w 1689586"/>
              <a:gd name="connsiteY50" fmla="*/ 473607 h 626150"/>
              <a:gd name="connsiteX51" fmla="*/ 1210204 w 1689586"/>
              <a:gd name="connsiteY51" fmla="*/ 538733 h 626150"/>
              <a:gd name="connsiteX52" fmla="*/ 1216448 w 1689586"/>
              <a:gd name="connsiteY52" fmla="*/ 558808 h 626150"/>
              <a:gd name="connsiteX53" fmla="*/ 1233837 w 1689586"/>
              <a:gd name="connsiteY53" fmla="*/ 564314 h 626150"/>
              <a:gd name="connsiteX54" fmla="*/ 1244244 w 1689586"/>
              <a:gd name="connsiteY54" fmla="*/ 562501 h 626150"/>
              <a:gd name="connsiteX55" fmla="*/ 1253375 w 1689586"/>
              <a:gd name="connsiteY55" fmla="*/ 556727 h 626150"/>
              <a:gd name="connsiteX56" fmla="*/ 1259686 w 1689586"/>
              <a:gd name="connsiteY56" fmla="*/ 546521 h 626150"/>
              <a:gd name="connsiteX57" fmla="*/ 1261969 w 1689586"/>
              <a:gd name="connsiteY57" fmla="*/ 531885 h 626150"/>
              <a:gd name="connsiteX58" fmla="*/ 1262103 w 1689586"/>
              <a:gd name="connsiteY58" fmla="*/ 531885 h 626150"/>
              <a:gd name="connsiteX59" fmla="*/ 1262103 w 1689586"/>
              <a:gd name="connsiteY59" fmla="*/ 473674 h 626150"/>
              <a:gd name="connsiteX60" fmla="*/ 1285065 w 1689586"/>
              <a:gd name="connsiteY60" fmla="*/ 473674 h 626150"/>
              <a:gd name="connsiteX61" fmla="*/ 1285065 w 1689586"/>
              <a:gd name="connsiteY61" fmla="*/ 581099 h 626150"/>
              <a:gd name="connsiteX62" fmla="*/ 1264856 w 1689586"/>
              <a:gd name="connsiteY62" fmla="*/ 581099 h 626150"/>
              <a:gd name="connsiteX63" fmla="*/ 1263782 w 1689586"/>
              <a:gd name="connsiteY63" fmla="*/ 563709 h 626150"/>
              <a:gd name="connsiteX64" fmla="*/ 1248743 w 1689586"/>
              <a:gd name="connsiteY64" fmla="*/ 578547 h 626150"/>
              <a:gd name="connsiteX65" fmla="*/ 1226385 w 1689586"/>
              <a:gd name="connsiteY65" fmla="*/ 583247 h 626150"/>
              <a:gd name="connsiteX66" fmla="*/ 1206914 w 1689586"/>
              <a:gd name="connsiteY66" fmla="*/ 579353 h 626150"/>
              <a:gd name="connsiteX67" fmla="*/ 1192613 w 1689586"/>
              <a:gd name="connsiteY67" fmla="*/ 566865 h 626150"/>
              <a:gd name="connsiteX68" fmla="*/ 1187242 w 1689586"/>
              <a:gd name="connsiteY68" fmla="*/ 544507 h 626150"/>
              <a:gd name="connsiteX69" fmla="*/ 885379 w 1689586"/>
              <a:gd name="connsiteY69" fmla="*/ 473607 h 626150"/>
              <a:gd name="connsiteX70" fmla="*/ 908341 w 1689586"/>
              <a:gd name="connsiteY70" fmla="*/ 473607 h 626150"/>
              <a:gd name="connsiteX71" fmla="*/ 908341 w 1689586"/>
              <a:gd name="connsiteY71" fmla="*/ 538733 h 626150"/>
              <a:gd name="connsiteX72" fmla="*/ 914585 w 1689586"/>
              <a:gd name="connsiteY72" fmla="*/ 558808 h 626150"/>
              <a:gd name="connsiteX73" fmla="*/ 931974 w 1689586"/>
              <a:gd name="connsiteY73" fmla="*/ 564314 h 626150"/>
              <a:gd name="connsiteX74" fmla="*/ 942381 w 1689586"/>
              <a:gd name="connsiteY74" fmla="*/ 562501 h 626150"/>
              <a:gd name="connsiteX75" fmla="*/ 951512 w 1689586"/>
              <a:gd name="connsiteY75" fmla="*/ 556727 h 626150"/>
              <a:gd name="connsiteX76" fmla="*/ 957823 w 1689586"/>
              <a:gd name="connsiteY76" fmla="*/ 546521 h 626150"/>
              <a:gd name="connsiteX77" fmla="*/ 960106 w 1689586"/>
              <a:gd name="connsiteY77" fmla="*/ 531885 h 626150"/>
              <a:gd name="connsiteX78" fmla="*/ 960241 w 1689586"/>
              <a:gd name="connsiteY78" fmla="*/ 531885 h 626150"/>
              <a:gd name="connsiteX79" fmla="*/ 960241 w 1689586"/>
              <a:gd name="connsiteY79" fmla="*/ 473674 h 626150"/>
              <a:gd name="connsiteX80" fmla="*/ 983202 w 1689586"/>
              <a:gd name="connsiteY80" fmla="*/ 473674 h 626150"/>
              <a:gd name="connsiteX81" fmla="*/ 983202 w 1689586"/>
              <a:gd name="connsiteY81" fmla="*/ 581099 h 626150"/>
              <a:gd name="connsiteX82" fmla="*/ 962993 w 1689586"/>
              <a:gd name="connsiteY82" fmla="*/ 581099 h 626150"/>
              <a:gd name="connsiteX83" fmla="*/ 961919 w 1689586"/>
              <a:gd name="connsiteY83" fmla="*/ 563709 h 626150"/>
              <a:gd name="connsiteX84" fmla="*/ 946880 w 1689586"/>
              <a:gd name="connsiteY84" fmla="*/ 578547 h 626150"/>
              <a:gd name="connsiteX85" fmla="*/ 924522 w 1689586"/>
              <a:gd name="connsiteY85" fmla="*/ 583247 h 626150"/>
              <a:gd name="connsiteX86" fmla="*/ 905051 w 1689586"/>
              <a:gd name="connsiteY86" fmla="*/ 579353 h 626150"/>
              <a:gd name="connsiteX87" fmla="*/ 890750 w 1689586"/>
              <a:gd name="connsiteY87" fmla="*/ 566865 h 626150"/>
              <a:gd name="connsiteX88" fmla="*/ 885379 w 1689586"/>
              <a:gd name="connsiteY88" fmla="*/ 544507 h 626150"/>
              <a:gd name="connsiteX89" fmla="*/ 347569 w 1689586"/>
              <a:gd name="connsiteY89" fmla="*/ 471530 h 626150"/>
              <a:gd name="connsiteX90" fmla="*/ 353963 w 1689586"/>
              <a:gd name="connsiteY90" fmla="*/ 472063 h 626150"/>
              <a:gd name="connsiteX91" fmla="*/ 359334 w 1689586"/>
              <a:gd name="connsiteY91" fmla="*/ 473674 h 626150"/>
              <a:gd name="connsiteX92" fmla="*/ 356112 w 1689586"/>
              <a:gd name="connsiteY92" fmla="*/ 493884 h 626150"/>
              <a:gd name="connsiteX93" fmla="*/ 350875 w 1689586"/>
              <a:gd name="connsiteY93" fmla="*/ 492474 h 626150"/>
              <a:gd name="connsiteX94" fmla="*/ 343019 w 1689586"/>
              <a:gd name="connsiteY94" fmla="*/ 491937 h 626150"/>
              <a:gd name="connsiteX95" fmla="*/ 329927 w 1689586"/>
              <a:gd name="connsiteY95" fmla="*/ 495495 h 626150"/>
              <a:gd name="connsiteX96" fmla="*/ 319319 w 1689586"/>
              <a:gd name="connsiteY96" fmla="*/ 506103 h 626150"/>
              <a:gd name="connsiteX97" fmla="*/ 315156 w 1689586"/>
              <a:gd name="connsiteY97" fmla="*/ 524164 h 626150"/>
              <a:gd name="connsiteX98" fmla="*/ 315156 w 1689586"/>
              <a:gd name="connsiteY98" fmla="*/ 581099 h 626150"/>
              <a:gd name="connsiteX99" fmla="*/ 292194 w 1689586"/>
              <a:gd name="connsiteY99" fmla="*/ 581099 h 626150"/>
              <a:gd name="connsiteX100" fmla="*/ 292194 w 1689586"/>
              <a:gd name="connsiteY100" fmla="*/ 473674 h 626150"/>
              <a:gd name="connsiteX101" fmla="*/ 311732 w 1689586"/>
              <a:gd name="connsiteY101" fmla="*/ 473674 h 626150"/>
              <a:gd name="connsiteX102" fmla="*/ 313880 w 1689586"/>
              <a:gd name="connsiteY102" fmla="*/ 493011 h 626150"/>
              <a:gd name="connsiteX103" fmla="*/ 326637 w 1689586"/>
              <a:gd name="connsiteY103" fmla="*/ 477032 h 626150"/>
              <a:gd name="connsiteX104" fmla="*/ 1094454 w 1689586"/>
              <a:gd name="connsiteY104" fmla="*/ 471526 h 626150"/>
              <a:gd name="connsiteX105" fmla="*/ 1118288 w 1689586"/>
              <a:gd name="connsiteY105" fmla="*/ 478173 h 626150"/>
              <a:gd name="connsiteX106" fmla="*/ 1118221 w 1689586"/>
              <a:gd name="connsiteY106" fmla="*/ 478173 h 626150"/>
              <a:gd name="connsiteX107" fmla="*/ 1135208 w 1689586"/>
              <a:gd name="connsiteY107" fmla="*/ 497174 h 626150"/>
              <a:gd name="connsiteX108" fmla="*/ 1141452 w 1689586"/>
              <a:gd name="connsiteY108" fmla="*/ 527118 h 626150"/>
              <a:gd name="connsiteX109" fmla="*/ 1135141 w 1689586"/>
              <a:gd name="connsiteY109" fmla="*/ 557331 h 626150"/>
              <a:gd name="connsiteX110" fmla="*/ 1117953 w 1689586"/>
              <a:gd name="connsiteY110" fmla="*/ 576533 h 626150"/>
              <a:gd name="connsiteX111" fmla="*/ 1093782 w 1689586"/>
              <a:gd name="connsiteY111" fmla="*/ 583180 h 626150"/>
              <a:gd name="connsiteX112" fmla="*/ 1070350 w 1689586"/>
              <a:gd name="connsiteY112" fmla="*/ 575996 h 626150"/>
              <a:gd name="connsiteX113" fmla="*/ 1059205 w 1689586"/>
              <a:gd name="connsiteY113" fmla="*/ 563240 h 626150"/>
              <a:gd name="connsiteX114" fmla="*/ 1059205 w 1689586"/>
              <a:gd name="connsiteY114" fmla="*/ 626150 h 626150"/>
              <a:gd name="connsiteX115" fmla="*/ 1036243 w 1689586"/>
              <a:gd name="connsiteY115" fmla="*/ 626150 h 626150"/>
              <a:gd name="connsiteX116" fmla="*/ 1036243 w 1689586"/>
              <a:gd name="connsiteY116" fmla="*/ 473607 h 626150"/>
              <a:gd name="connsiteX117" fmla="*/ 1056654 w 1689586"/>
              <a:gd name="connsiteY117" fmla="*/ 473607 h 626150"/>
              <a:gd name="connsiteX118" fmla="*/ 1057795 w 1689586"/>
              <a:gd name="connsiteY118" fmla="*/ 494085 h 626150"/>
              <a:gd name="connsiteX119" fmla="*/ 1063301 w 1689586"/>
              <a:gd name="connsiteY119" fmla="*/ 485223 h 626150"/>
              <a:gd name="connsiteX120" fmla="*/ 1076729 w 1689586"/>
              <a:gd name="connsiteY120" fmla="*/ 475152 h 626150"/>
              <a:gd name="connsiteX121" fmla="*/ 1094454 w 1689586"/>
              <a:gd name="connsiteY121" fmla="*/ 471526 h 626150"/>
              <a:gd name="connsiteX122" fmla="*/ 787421 w 1689586"/>
              <a:gd name="connsiteY122" fmla="*/ 471526 h 626150"/>
              <a:gd name="connsiteX123" fmla="*/ 810182 w 1689586"/>
              <a:gd name="connsiteY123" fmla="*/ 475689 h 626150"/>
              <a:gd name="connsiteX124" fmla="*/ 825758 w 1689586"/>
              <a:gd name="connsiteY124" fmla="*/ 488244 h 626150"/>
              <a:gd name="connsiteX125" fmla="*/ 831465 w 1689586"/>
              <a:gd name="connsiteY125" fmla="*/ 509729 h 626150"/>
              <a:gd name="connsiteX126" fmla="*/ 831465 w 1689586"/>
              <a:gd name="connsiteY126" fmla="*/ 557667 h 626150"/>
              <a:gd name="connsiteX127" fmla="*/ 831465 w 1689586"/>
              <a:gd name="connsiteY127" fmla="*/ 557734 h 626150"/>
              <a:gd name="connsiteX128" fmla="*/ 839388 w 1689586"/>
              <a:gd name="connsiteY128" fmla="*/ 565657 h 626150"/>
              <a:gd name="connsiteX129" fmla="*/ 846908 w 1689586"/>
              <a:gd name="connsiteY129" fmla="*/ 564582 h 626150"/>
              <a:gd name="connsiteX130" fmla="*/ 845632 w 1689586"/>
              <a:gd name="connsiteY130" fmla="*/ 580495 h 626150"/>
              <a:gd name="connsiteX131" fmla="*/ 833144 w 1689586"/>
              <a:gd name="connsiteY131" fmla="*/ 582845 h 626150"/>
              <a:gd name="connsiteX132" fmla="*/ 820790 w 1689586"/>
              <a:gd name="connsiteY132" fmla="*/ 580360 h 626150"/>
              <a:gd name="connsiteX133" fmla="*/ 812196 w 1689586"/>
              <a:gd name="connsiteY133" fmla="*/ 572841 h 626150"/>
              <a:gd name="connsiteX134" fmla="*/ 809981 w 1689586"/>
              <a:gd name="connsiteY134" fmla="*/ 567537 h 626150"/>
              <a:gd name="connsiteX135" fmla="*/ 805885 w 1689586"/>
              <a:gd name="connsiteY135" fmla="*/ 572438 h 626150"/>
              <a:gd name="connsiteX136" fmla="*/ 791920 w 1689586"/>
              <a:gd name="connsiteY136" fmla="*/ 580629 h 626150"/>
              <a:gd name="connsiteX137" fmla="*/ 775806 w 1689586"/>
              <a:gd name="connsiteY137" fmla="*/ 583315 h 626150"/>
              <a:gd name="connsiteX138" fmla="*/ 757678 w 1689586"/>
              <a:gd name="connsiteY138" fmla="*/ 580092 h 626150"/>
              <a:gd name="connsiteX139" fmla="*/ 744989 w 1689586"/>
              <a:gd name="connsiteY139" fmla="*/ 570289 h 626150"/>
              <a:gd name="connsiteX140" fmla="*/ 740356 w 1689586"/>
              <a:gd name="connsiteY140" fmla="*/ 554041 h 626150"/>
              <a:gd name="connsiteX141" fmla="*/ 748211 w 1689586"/>
              <a:gd name="connsiteY141" fmla="*/ 534302 h 626150"/>
              <a:gd name="connsiteX142" fmla="*/ 770435 w 1689586"/>
              <a:gd name="connsiteY142" fmla="*/ 523761 h 626150"/>
              <a:gd name="connsiteX143" fmla="*/ 808705 w 1689586"/>
              <a:gd name="connsiteY143" fmla="*/ 516241 h 626150"/>
              <a:gd name="connsiteX144" fmla="*/ 808705 w 1689586"/>
              <a:gd name="connsiteY144" fmla="*/ 512146 h 626150"/>
              <a:gd name="connsiteX145" fmla="*/ 802797 w 1689586"/>
              <a:gd name="connsiteY145" fmla="*/ 495495 h 626150"/>
              <a:gd name="connsiteX146" fmla="*/ 786549 w 1689586"/>
              <a:gd name="connsiteY146" fmla="*/ 489587 h 626150"/>
              <a:gd name="connsiteX147" fmla="*/ 770032 w 1689586"/>
              <a:gd name="connsiteY147" fmla="*/ 494085 h 626150"/>
              <a:gd name="connsiteX148" fmla="*/ 759961 w 1689586"/>
              <a:gd name="connsiteY148" fmla="*/ 508722 h 626150"/>
              <a:gd name="connsiteX149" fmla="*/ 740625 w 1689586"/>
              <a:gd name="connsiteY149" fmla="*/ 500531 h 626150"/>
              <a:gd name="connsiteX150" fmla="*/ 756604 w 1689586"/>
              <a:gd name="connsiteY150" fmla="*/ 479449 h 626150"/>
              <a:gd name="connsiteX151" fmla="*/ 787421 w 1689586"/>
              <a:gd name="connsiteY151" fmla="*/ 471526 h 626150"/>
              <a:gd name="connsiteX152" fmla="*/ 347518 w 1689586"/>
              <a:gd name="connsiteY152" fmla="*/ 471526 h 626150"/>
              <a:gd name="connsiteX153" fmla="*/ 347585 w 1689586"/>
              <a:gd name="connsiteY153" fmla="*/ 471526 h 626150"/>
              <a:gd name="connsiteX154" fmla="*/ 347569 w 1689586"/>
              <a:gd name="connsiteY154" fmla="*/ 471530 h 626150"/>
              <a:gd name="connsiteX155" fmla="*/ 193363 w 1689586"/>
              <a:gd name="connsiteY155" fmla="*/ 471526 h 626150"/>
              <a:gd name="connsiteX156" fmla="*/ 216124 w 1689586"/>
              <a:gd name="connsiteY156" fmla="*/ 475689 h 626150"/>
              <a:gd name="connsiteX157" fmla="*/ 231700 w 1689586"/>
              <a:gd name="connsiteY157" fmla="*/ 488244 h 626150"/>
              <a:gd name="connsiteX158" fmla="*/ 237407 w 1689586"/>
              <a:gd name="connsiteY158" fmla="*/ 509729 h 626150"/>
              <a:gd name="connsiteX159" fmla="*/ 237407 w 1689586"/>
              <a:gd name="connsiteY159" fmla="*/ 557667 h 626150"/>
              <a:gd name="connsiteX160" fmla="*/ 237407 w 1689586"/>
              <a:gd name="connsiteY160" fmla="*/ 557734 h 626150"/>
              <a:gd name="connsiteX161" fmla="*/ 245330 w 1689586"/>
              <a:gd name="connsiteY161" fmla="*/ 565657 h 626150"/>
              <a:gd name="connsiteX162" fmla="*/ 252850 w 1689586"/>
              <a:gd name="connsiteY162" fmla="*/ 564582 h 626150"/>
              <a:gd name="connsiteX163" fmla="*/ 251574 w 1689586"/>
              <a:gd name="connsiteY163" fmla="*/ 580495 h 626150"/>
              <a:gd name="connsiteX164" fmla="*/ 239086 w 1689586"/>
              <a:gd name="connsiteY164" fmla="*/ 582845 h 626150"/>
              <a:gd name="connsiteX165" fmla="*/ 226732 w 1689586"/>
              <a:gd name="connsiteY165" fmla="*/ 580360 h 626150"/>
              <a:gd name="connsiteX166" fmla="*/ 218138 w 1689586"/>
              <a:gd name="connsiteY166" fmla="*/ 572841 h 626150"/>
              <a:gd name="connsiteX167" fmla="*/ 215923 w 1689586"/>
              <a:gd name="connsiteY167" fmla="*/ 567537 h 626150"/>
              <a:gd name="connsiteX168" fmla="*/ 211827 w 1689586"/>
              <a:gd name="connsiteY168" fmla="*/ 572438 h 626150"/>
              <a:gd name="connsiteX169" fmla="*/ 197862 w 1689586"/>
              <a:gd name="connsiteY169" fmla="*/ 580629 h 626150"/>
              <a:gd name="connsiteX170" fmla="*/ 181748 w 1689586"/>
              <a:gd name="connsiteY170" fmla="*/ 583315 h 626150"/>
              <a:gd name="connsiteX171" fmla="*/ 163620 w 1689586"/>
              <a:gd name="connsiteY171" fmla="*/ 580092 h 626150"/>
              <a:gd name="connsiteX172" fmla="*/ 150931 w 1689586"/>
              <a:gd name="connsiteY172" fmla="*/ 570289 h 626150"/>
              <a:gd name="connsiteX173" fmla="*/ 146298 w 1689586"/>
              <a:gd name="connsiteY173" fmla="*/ 554041 h 626150"/>
              <a:gd name="connsiteX174" fmla="*/ 154153 w 1689586"/>
              <a:gd name="connsiteY174" fmla="*/ 534302 h 626150"/>
              <a:gd name="connsiteX175" fmla="*/ 176377 w 1689586"/>
              <a:gd name="connsiteY175" fmla="*/ 523761 h 626150"/>
              <a:gd name="connsiteX176" fmla="*/ 214647 w 1689586"/>
              <a:gd name="connsiteY176" fmla="*/ 516241 h 626150"/>
              <a:gd name="connsiteX177" fmla="*/ 214647 w 1689586"/>
              <a:gd name="connsiteY177" fmla="*/ 512146 h 626150"/>
              <a:gd name="connsiteX178" fmla="*/ 208738 w 1689586"/>
              <a:gd name="connsiteY178" fmla="*/ 495495 h 626150"/>
              <a:gd name="connsiteX179" fmla="*/ 192491 w 1689586"/>
              <a:gd name="connsiteY179" fmla="*/ 489587 h 626150"/>
              <a:gd name="connsiteX180" fmla="*/ 175974 w 1689586"/>
              <a:gd name="connsiteY180" fmla="*/ 494085 h 626150"/>
              <a:gd name="connsiteX181" fmla="*/ 165903 w 1689586"/>
              <a:gd name="connsiteY181" fmla="*/ 508722 h 626150"/>
              <a:gd name="connsiteX182" fmla="*/ 146567 w 1689586"/>
              <a:gd name="connsiteY182" fmla="*/ 500531 h 626150"/>
              <a:gd name="connsiteX183" fmla="*/ 162546 w 1689586"/>
              <a:gd name="connsiteY183" fmla="*/ 479449 h 626150"/>
              <a:gd name="connsiteX184" fmla="*/ 193363 w 1689586"/>
              <a:gd name="connsiteY184" fmla="*/ 471526 h 626150"/>
              <a:gd name="connsiteX185" fmla="*/ 1395847 w 1689586"/>
              <a:gd name="connsiteY185" fmla="*/ 471459 h 626150"/>
              <a:gd name="connsiteX186" fmla="*/ 1416392 w 1689586"/>
              <a:gd name="connsiteY186" fmla="*/ 475890 h 626150"/>
              <a:gd name="connsiteX187" fmla="*/ 1430894 w 1689586"/>
              <a:gd name="connsiteY187" fmla="*/ 489117 h 626150"/>
              <a:gd name="connsiteX188" fmla="*/ 1436265 w 1689586"/>
              <a:gd name="connsiteY188" fmla="*/ 511475 h 626150"/>
              <a:gd name="connsiteX189" fmla="*/ 1436265 w 1689586"/>
              <a:gd name="connsiteY189" fmla="*/ 581099 h 626150"/>
              <a:gd name="connsiteX190" fmla="*/ 1413303 w 1689586"/>
              <a:gd name="connsiteY190" fmla="*/ 581099 h 626150"/>
              <a:gd name="connsiteX191" fmla="*/ 1413303 w 1689586"/>
              <a:gd name="connsiteY191" fmla="*/ 518591 h 626150"/>
              <a:gd name="connsiteX192" fmla="*/ 1406724 w 1689586"/>
              <a:gd name="connsiteY192" fmla="*/ 496569 h 626150"/>
              <a:gd name="connsiteX193" fmla="*/ 1390274 w 1689586"/>
              <a:gd name="connsiteY193" fmla="*/ 490460 h 626150"/>
              <a:gd name="connsiteX194" fmla="*/ 1376510 w 1689586"/>
              <a:gd name="connsiteY194" fmla="*/ 493817 h 626150"/>
              <a:gd name="connsiteX195" fmla="*/ 1365432 w 1689586"/>
              <a:gd name="connsiteY195" fmla="*/ 504425 h 626150"/>
              <a:gd name="connsiteX196" fmla="*/ 1361001 w 1689586"/>
              <a:gd name="connsiteY196" fmla="*/ 523963 h 626150"/>
              <a:gd name="connsiteX197" fmla="*/ 1361001 w 1689586"/>
              <a:gd name="connsiteY197" fmla="*/ 581099 h 626150"/>
              <a:gd name="connsiteX198" fmla="*/ 1338039 w 1689586"/>
              <a:gd name="connsiteY198" fmla="*/ 581099 h 626150"/>
              <a:gd name="connsiteX199" fmla="*/ 1338039 w 1689586"/>
              <a:gd name="connsiteY199" fmla="*/ 473675 h 626150"/>
              <a:gd name="connsiteX200" fmla="*/ 1358450 w 1689586"/>
              <a:gd name="connsiteY200" fmla="*/ 473675 h 626150"/>
              <a:gd name="connsiteX201" fmla="*/ 1359457 w 1689586"/>
              <a:gd name="connsiteY201" fmla="*/ 492474 h 626150"/>
              <a:gd name="connsiteX202" fmla="*/ 1365634 w 1689586"/>
              <a:gd name="connsiteY202" fmla="*/ 483209 h 626150"/>
              <a:gd name="connsiteX203" fmla="*/ 1379196 w 1689586"/>
              <a:gd name="connsiteY203" fmla="*/ 474279 h 626150"/>
              <a:gd name="connsiteX204" fmla="*/ 1395847 w 1689586"/>
              <a:gd name="connsiteY204" fmla="*/ 471459 h 626150"/>
              <a:gd name="connsiteX205" fmla="*/ 78285 w 1689586"/>
              <a:gd name="connsiteY205" fmla="*/ 439299 h 626150"/>
              <a:gd name="connsiteX206" fmla="*/ 101516 w 1689586"/>
              <a:gd name="connsiteY206" fmla="*/ 439299 h 626150"/>
              <a:gd name="connsiteX207" fmla="*/ 101516 w 1689586"/>
              <a:gd name="connsiteY207" fmla="*/ 530811 h 626150"/>
              <a:gd name="connsiteX208" fmla="*/ 87886 w 1689586"/>
              <a:gd name="connsiteY208" fmla="*/ 569350 h 626150"/>
              <a:gd name="connsiteX209" fmla="*/ 49952 w 1689586"/>
              <a:gd name="connsiteY209" fmla="*/ 583181 h 626150"/>
              <a:gd name="connsiteX210" fmla="*/ 21619 w 1689586"/>
              <a:gd name="connsiteY210" fmla="*/ 576735 h 626150"/>
              <a:gd name="connsiteX211" fmla="*/ 6378 w 1689586"/>
              <a:gd name="connsiteY211" fmla="*/ 558607 h 626150"/>
              <a:gd name="connsiteX212" fmla="*/ 4901 w 1689586"/>
              <a:gd name="connsiteY212" fmla="*/ 531416 h 626150"/>
              <a:gd name="connsiteX213" fmla="*/ 27057 w 1689586"/>
              <a:gd name="connsiteY213" fmla="*/ 527320 h 626150"/>
              <a:gd name="connsiteX214" fmla="*/ 29877 w 1689586"/>
              <a:gd name="connsiteY214" fmla="*/ 554512 h 626150"/>
              <a:gd name="connsiteX215" fmla="*/ 50086 w 1689586"/>
              <a:gd name="connsiteY215" fmla="*/ 563240 h 626150"/>
              <a:gd name="connsiteX216" fmla="*/ 72310 w 1689586"/>
              <a:gd name="connsiteY216" fmla="*/ 553908 h 626150"/>
              <a:gd name="connsiteX217" fmla="*/ 78419 w 1689586"/>
              <a:gd name="connsiteY217" fmla="*/ 526514 h 626150"/>
              <a:gd name="connsiteX218" fmla="*/ 78285 w 1689586"/>
              <a:gd name="connsiteY218" fmla="*/ 526514 h 626150"/>
              <a:gd name="connsiteX219" fmla="*/ 215721 w 1689586"/>
              <a:gd name="connsiteY219" fmla="*/ 430705 h 626150"/>
              <a:gd name="connsiteX220" fmla="*/ 225927 w 1689586"/>
              <a:gd name="connsiteY220" fmla="*/ 434331 h 626150"/>
              <a:gd name="connsiteX221" fmla="*/ 229686 w 1689586"/>
              <a:gd name="connsiteY221" fmla="*/ 444200 h 626150"/>
              <a:gd name="connsiteX222" fmla="*/ 225927 w 1689586"/>
              <a:gd name="connsiteY222" fmla="*/ 454003 h 626150"/>
              <a:gd name="connsiteX223" fmla="*/ 215721 w 1689586"/>
              <a:gd name="connsiteY223" fmla="*/ 457763 h 626150"/>
              <a:gd name="connsiteX224" fmla="*/ 205516 w 1689586"/>
              <a:gd name="connsiteY224" fmla="*/ 454003 h 626150"/>
              <a:gd name="connsiteX225" fmla="*/ 201756 w 1689586"/>
              <a:gd name="connsiteY225" fmla="*/ 444200 h 626150"/>
              <a:gd name="connsiteX226" fmla="*/ 205516 w 1689586"/>
              <a:gd name="connsiteY226" fmla="*/ 434331 h 626150"/>
              <a:gd name="connsiteX227" fmla="*/ 215721 w 1689586"/>
              <a:gd name="connsiteY227" fmla="*/ 430705 h 626150"/>
              <a:gd name="connsiteX228" fmla="*/ 172281 w 1689586"/>
              <a:gd name="connsiteY228" fmla="*/ 430705 h 626150"/>
              <a:gd name="connsiteX229" fmla="*/ 182487 w 1689586"/>
              <a:gd name="connsiteY229" fmla="*/ 434331 h 626150"/>
              <a:gd name="connsiteX230" fmla="*/ 186246 w 1689586"/>
              <a:gd name="connsiteY230" fmla="*/ 444200 h 626150"/>
              <a:gd name="connsiteX231" fmla="*/ 182487 w 1689586"/>
              <a:gd name="connsiteY231" fmla="*/ 454003 h 626150"/>
              <a:gd name="connsiteX232" fmla="*/ 172281 w 1689586"/>
              <a:gd name="connsiteY232" fmla="*/ 457763 h 626150"/>
              <a:gd name="connsiteX233" fmla="*/ 162210 w 1689586"/>
              <a:gd name="connsiteY233" fmla="*/ 454003 h 626150"/>
              <a:gd name="connsiteX234" fmla="*/ 158316 w 1689586"/>
              <a:gd name="connsiteY234" fmla="*/ 444200 h 626150"/>
              <a:gd name="connsiteX235" fmla="*/ 162210 w 1689586"/>
              <a:gd name="connsiteY235" fmla="*/ 434331 h 626150"/>
              <a:gd name="connsiteX236" fmla="*/ 172281 w 1689586"/>
              <a:gd name="connsiteY236" fmla="*/ 430705 h 626150"/>
              <a:gd name="connsiteX237" fmla="*/ 1642251 w 1689586"/>
              <a:gd name="connsiteY237" fmla="*/ 427012 h 626150"/>
              <a:gd name="connsiteX238" fmla="*/ 1653531 w 1689586"/>
              <a:gd name="connsiteY238" fmla="*/ 430638 h 626150"/>
              <a:gd name="connsiteX239" fmla="*/ 1657492 w 1689586"/>
              <a:gd name="connsiteY239" fmla="*/ 441179 h 626150"/>
              <a:gd name="connsiteX240" fmla="*/ 1653531 w 1689586"/>
              <a:gd name="connsiteY240" fmla="*/ 451787 h 626150"/>
              <a:gd name="connsiteX241" fmla="*/ 1642251 w 1689586"/>
              <a:gd name="connsiteY241" fmla="*/ 455547 h 626150"/>
              <a:gd name="connsiteX242" fmla="*/ 1630770 w 1689586"/>
              <a:gd name="connsiteY242" fmla="*/ 451787 h 626150"/>
              <a:gd name="connsiteX243" fmla="*/ 1626809 w 1689586"/>
              <a:gd name="connsiteY243" fmla="*/ 441179 h 626150"/>
              <a:gd name="connsiteX244" fmla="*/ 1630770 w 1689586"/>
              <a:gd name="connsiteY244" fmla="*/ 430638 h 626150"/>
              <a:gd name="connsiteX245" fmla="*/ 1642251 w 1689586"/>
              <a:gd name="connsiteY245" fmla="*/ 427012 h 626150"/>
              <a:gd name="connsiteX246" fmla="*/ 541419 w 1689586"/>
              <a:gd name="connsiteY246" fmla="*/ 427012 h 626150"/>
              <a:gd name="connsiteX247" fmla="*/ 552699 w 1689586"/>
              <a:gd name="connsiteY247" fmla="*/ 430638 h 626150"/>
              <a:gd name="connsiteX248" fmla="*/ 556660 w 1689586"/>
              <a:gd name="connsiteY248" fmla="*/ 441179 h 626150"/>
              <a:gd name="connsiteX249" fmla="*/ 552699 w 1689586"/>
              <a:gd name="connsiteY249" fmla="*/ 451787 h 626150"/>
              <a:gd name="connsiteX250" fmla="*/ 541419 w 1689586"/>
              <a:gd name="connsiteY250" fmla="*/ 455547 h 626150"/>
              <a:gd name="connsiteX251" fmla="*/ 529938 w 1689586"/>
              <a:gd name="connsiteY251" fmla="*/ 451787 h 626150"/>
              <a:gd name="connsiteX252" fmla="*/ 525977 w 1689586"/>
              <a:gd name="connsiteY252" fmla="*/ 441179 h 626150"/>
              <a:gd name="connsiteX253" fmla="*/ 529938 w 1689586"/>
              <a:gd name="connsiteY253" fmla="*/ 430638 h 626150"/>
              <a:gd name="connsiteX254" fmla="*/ 541419 w 1689586"/>
              <a:gd name="connsiteY254" fmla="*/ 427012 h 626150"/>
              <a:gd name="connsiteX255" fmla="*/ 1488232 w 1689586"/>
              <a:gd name="connsiteY255" fmla="*/ 425333 h 626150"/>
              <a:gd name="connsiteX256" fmla="*/ 1511194 w 1689586"/>
              <a:gd name="connsiteY256" fmla="*/ 425333 h 626150"/>
              <a:gd name="connsiteX257" fmla="*/ 1511194 w 1689586"/>
              <a:gd name="connsiteY257" fmla="*/ 526245 h 626150"/>
              <a:gd name="connsiteX258" fmla="*/ 1562355 w 1689586"/>
              <a:gd name="connsiteY258" fmla="*/ 473674 h 626150"/>
              <a:gd name="connsiteX259" fmla="*/ 1589614 w 1689586"/>
              <a:gd name="connsiteY259" fmla="*/ 473674 h 626150"/>
              <a:gd name="connsiteX260" fmla="*/ 1548524 w 1689586"/>
              <a:gd name="connsiteY260" fmla="*/ 515704 h 626150"/>
              <a:gd name="connsiteX261" fmla="*/ 1592232 w 1689586"/>
              <a:gd name="connsiteY261" fmla="*/ 581099 h 626150"/>
              <a:gd name="connsiteX262" fmla="*/ 1565578 w 1689586"/>
              <a:gd name="connsiteY262" fmla="*/ 581099 h 626150"/>
              <a:gd name="connsiteX263" fmla="*/ 1532410 w 1689586"/>
              <a:gd name="connsiteY263" fmla="*/ 530609 h 626150"/>
              <a:gd name="connsiteX264" fmla="*/ 1511194 w 1689586"/>
              <a:gd name="connsiteY264" fmla="*/ 552631 h 626150"/>
              <a:gd name="connsiteX265" fmla="*/ 1511194 w 1689586"/>
              <a:gd name="connsiteY265" fmla="*/ 581099 h 626150"/>
              <a:gd name="connsiteX266" fmla="*/ 1488232 w 1689586"/>
              <a:gd name="connsiteY266" fmla="*/ 581099 h 626150"/>
              <a:gd name="connsiteX267" fmla="*/ 605874 w 1689586"/>
              <a:gd name="connsiteY267" fmla="*/ 425333 h 626150"/>
              <a:gd name="connsiteX268" fmla="*/ 628836 w 1689586"/>
              <a:gd name="connsiteY268" fmla="*/ 425333 h 626150"/>
              <a:gd name="connsiteX269" fmla="*/ 628836 w 1689586"/>
              <a:gd name="connsiteY269" fmla="*/ 526245 h 626150"/>
              <a:gd name="connsiteX270" fmla="*/ 679997 w 1689586"/>
              <a:gd name="connsiteY270" fmla="*/ 473674 h 626150"/>
              <a:gd name="connsiteX271" fmla="*/ 707256 w 1689586"/>
              <a:gd name="connsiteY271" fmla="*/ 473674 h 626150"/>
              <a:gd name="connsiteX272" fmla="*/ 666099 w 1689586"/>
              <a:gd name="connsiteY272" fmla="*/ 515704 h 626150"/>
              <a:gd name="connsiteX273" fmla="*/ 709807 w 1689586"/>
              <a:gd name="connsiteY273" fmla="*/ 581099 h 626150"/>
              <a:gd name="connsiteX274" fmla="*/ 683220 w 1689586"/>
              <a:gd name="connsiteY274" fmla="*/ 581099 h 626150"/>
              <a:gd name="connsiteX275" fmla="*/ 650052 w 1689586"/>
              <a:gd name="connsiteY275" fmla="*/ 530609 h 626150"/>
              <a:gd name="connsiteX276" fmla="*/ 628836 w 1689586"/>
              <a:gd name="connsiteY276" fmla="*/ 552631 h 626150"/>
              <a:gd name="connsiteX277" fmla="*/ 628836 w 1689586"/>
              <a:gd name="connsiteY277" fmla="*/ 581099 h 626150"/>
              <a:gd name="connsiteX278" fmla="*/ 605874 w 1689586"/>
              <a:gd name="connsiteY278" fmla="*/ 581099 h 626150"/>
              <a:gd name="connsiteX279" fmla="*/ 451317 w 1689586"/>
              <a:gd name="connsiteY279" fmla="*/ 85402 h 626150"/>
              <a:gd name="connsiteX280" fmla="*/ 424259 w 1689586"/>
              <a:gd name="connsiteY280" fmla="*/ 93929 h 626150"/>
              <a:gd name="connsiteX281" fmla="*/ 408615 w 1689586"/>
              <a:gd name="connsiteY281" fmla="*/ 120047 h 626150"/>
              <a:gd name="connsiteX282" fmla="*/ 403513 w 1689586"/>
              <a:gd name="connsiteY282" fmla="*/ 165904 h 626150"/>
              <a:gd name="connsiteX283" fmla="*/ 408615 w 1689586"/>
              <a:gd name="connsiteY283" fmla="*/ 211492 h 626150"/>
              <a:gd name="connsiteX284" fmla="*/ 424259 w 1689586"/>
              <a:gd name="connsiteY284" fmla="*/ 237811 h 626150"/>
              <a:gd name="connsiteX285" fmla="*/ 451317 w 1689586"/>
              <a:gd name="connsiteY285" fmla="*/ 246338 h 626150"/>
              <a:gd name="connsiteX286" fmla="*/ 478374 w 1689586"/>
              <a:gd name="connsiteY286" fmla="*/ 237811 h 626150"/>
              <a:gd name="connsiteX287" fmla="*/ 493749 w 1689586"/>
              <a:gd name="connsiteY287" fmla="*/ 211492 h 626150"/>
              <a:gd name="connsiteX288" fmla="*/ 498650 w 1689586"/>
              <a:gd name="connsiteY288" fmla="*/ 165904 h 626150"/>
              <a:gd name="connsiteX289" fmla="*/ 493749 w 1689586"/>
              <a:gd name="connsiteY289" fmla="*/ 120047 h 626150"/>
              <a:gd name="connsiteX290" fmla="*/ 478374 w 1689586"/>
              <a:gd name="connsiteY290" fmla="*/ 93929 h 626150"/>
              <a:gd name="connsiteX291" fmla="*/ 451317 w 1689586"/>
              <a:gd name="connsiteY291" fmla="*/ 85402 h 626150"/>
              <a:gd name="connsiteX292" fmla="*/ 1515894 w 1689586"/>
              <a:gd name="connsiteY292" fmla="*/ 82918 h 626150"/>
              <a:gd name="connsiteX293" fmla="*/ 1489038 w 1689586"/>
              <a:gd name="connsiteY293" fmla="*/ 194640 h 626150"/>
              <a:gd name="connsiteX294" fmla="*/ 1542213 w 1689586"/>
              <a:gd name="connsiteY294" fmla="*/ 194640 h 626150"/>
              <a:gd name="connsiteX295" fmla="*/ 1448082 w 1689586"/>
              <a:gd name="connsiteY295" fmla="*/ 4901 h 626150"/>
              <a:gd name="connsiteX296" fmla="*/ 1584713 w 1689586"/>
              <a:gd name="connsiteY296" fmla="*/ 4901 h 626150"/>
              <a:gd name="connsiteX297" fmla="*/ 1689586 w 1689586"/>
              <a:gd name="connsiteY297" fmla="*/ 326906 h 626150"/>
              <a:gd name="connsiteX298" fmla="*/ 1573433 w 1689586"/>
              <a:gd name="connsiteY298" fmla="*/ 326906 h 626150"/>
              <a:gd name="connsiteX299" fmla="*/ 1558797 w 1689586"/>
              <a:gd name="connsiteY299" fmla="*/ 265405 h 626150"/>
              <a:gd name="connsiteX300" fmla="*/ 1471984 w 1689586"/>
              <a:gd name="connsiteY300" fmla="*/ 265405 h 626150"/>
              <a:gd name="connsiteX301" fmla="*/ 1456878 w 1689586"/>
              <a:gd name="connsiteY301" fmla="*/ 326906 h 626150"/>
              <a:gd name="connsiteX302" fmla="*/ 1343679 w 1689586"/>
              <a:gd name="connsiteY302" fmla="*/ 326906 h 626150"/>
              <a:gd name="connsiteX303" fmla="*/ 1205638 w 1689586"/>
              <a:gd name="connsiteY303" fmla="*/ 4901 h 626150"/>
              <a:gd name="connsiteX304" fmla="*/ 1319307 w 1689586"/>
              <a:gd name="connsiteY304" fmla="*/ 4901 h 626150"/>
              <a:gd name="connsiteX305" fmla="*/ 1319307 w 1689586"/>
              <a:gd name="connsiteY305" fmla="*/ 194237 h 626150"/>
              <a:gd name="connsiteX306" fmla="*/ 1280298 w 1689586"/>
              <a:gd name="connsiteY306" fmla="*/ 295686 h 626150"/>
              <a:gd name="connsiteX307" fmla="*/ 1167570 w 1689586"/>
              <a:gd name="connsiteY307" fmla="*/ 331807 h 626150"/>
              <a:gd name="connsiteX308" fmla="*/ 1080959 w 1689586"/>
              <a:gd name="connsiteY308" fmla="*/ 312807 h 626150"/>
              <a:gd name="connsiteX309" fmla="*/ 1036579 w 1689586"/>
              <a:gd name="connsiteY309" fmla="*/ 260571 h 626150"/>
              <a:gd name="connsiteX310" fmla="*/ 1030939 w 1689586"/>
              <a:gd name="connsiteY310" fmla="*/ 185441 h 626150"/>
              <a:gd name="connsiteX311" fmla="*/ 1143668 w 1689586"/>
              <a:gd name="connsiteY311" fmla="*/ 166441 h 626150"/>
              <a:gd name="connsiteX312" fmla="*/ 1145346 w 1689586"/>
              <a:gd name="connsiteY312" fmla="*/ 229351 h 626150"/>
              <a:gd name="connsiteX313" fmla="*/ 1173411 w 1689586"/>
              <a:gd name="connsiteY313" fmla="*/ 246405 h 626150"/>
              <a:gd name="connsiteX314" fmla="*/ 1197783 w 1689586"/>
              <a:gd name="connsiteY314" fmla="*/ 232238 h 626150"/>
              <a:gd name="connsiteX315" fmla="*/ 1205571 w 1689586"/>
              <a:gd name="connsiteY315" fmla="*/ 185911 h 626150"/>
              <a:gd name="connsiteX316" fmla="*/ 1205638 w 1689586"/>
              <a:gd name="connsiteY316" fmla="*/ 185911 h 626150"/>
              <a:gd name="connsiteX317" fmla="*/ 665494 w 1689586"/>
              <a:gd name="connsiteY317" fmla="*/ 4901 h 626150"/>
              <a:gd name="connsiteX318" fmla="*/ 779163 w 1689586"/>
              <a:gd name="connsiteY318" fmla="*/ 4901 h 626150"/>
              <a:gd name="connsiteX319" fmla="*/ 779163 w 1689586"/>
              <a:gd name="connsiteY319" fmla="*/ 123471 h 626150"/>
              <a:gd name="connsiteX320" fmla="*/ 867452 w 1689586"/>
              <a:gd name="connsiteY320" fmla="*/ 123471 h 626150"/>
              <a:gd name="connsiteX321" fmla="*/ 867452 w 1689586"/>
              <a:gd name="connsiteY321" fmla="*/ 4901 h 626150"/>
              <a:gd name="connsiteX322" fmla="*/ 981188 w 1689586"/>
              <a:gd name="connsiteY322" fmla="*/ 4901 h 626150"/>
              <a:gd name="connsiteX323" fmla="*/ 981188 w 1689586"/>
              <a:gd name="connsiteY323" fmla="*/ 326906 h 626150"/>
              <a:gd name="connsiteX324" fmla="*/ 867452 w 1689586"/>
              <a:gd name="connsiteY324" fmla="*/ 326906 h 626150"/>
              <a:gd name="connsiteX325" fmla="*/ 867452 w 1689586"/>
              <a:gd name="connsiteY325" fmla="*/ 206859 h 626150"/>
              <a:gd name="connsiteX326" fmla="*/ 779163 w 1689586"/>
              <a:gd name="connsiteY326" fmla="*/ 206859 h 626150"/>
              <a:gd name="connsiteX327" fmla="*/ 779163 w 1689586"/>
              <a:gd name="connsiteY327" fmla="*/ 326906 h 626150"/>
              <a:gd name="connsiteX328" fmla="*/ 665494 w 1689586"/>
              <a:gd name="connsiteY328" fmla="*/ 326906 h 626150"/>
              <a:gd name="connsiteX329" fmla="*/ 0 w 1689586"/>
              <a:gd name="connsiteY329" fmla="*/ 4901 h 626150"/>
              <a:gd name="connsiteX330" fmla="*/ 113669 w 1689586"/>
              <a:gd name="connsiteY330" fmla="*/ 4901 h 626150"/>
              <a:gd name="connsiteX331" fmla="*/ 113669 w 1689586"/>
              <a:gd name="connsiteY331" fmla="*/ 243451 h 626150"/>
              <a:gd name="connsiteX332" fmla="*/ 259564 w 1689586"/>
              <a:gd name="connsiteY332" fmla="*/ 243451 h 626150"/>
              <a:gd name="connsiteX333" fmla="*/ 259564 w 1689586"/>
              <a:gd name="connsiteY333" fmla="*/ 326906 h 626150"/>
              <a:gd name="connsiteX334" fmla="*/ 0 w 1689586"/>
              <a:gd name="connsiteY334" fmla="*/ 326906 h 626150"/>
              <a:gd name="connsiteX335" fmla="*/ 451317 w 1689586"/>
              <a:gd name="connsiteY335" fmla="*/ 0 h 626150"/>
              <a:gd name="connsiteX336" fmla="*/ 539136 w 1689586"/>
              <a:gd name="connsiteY336" fmla="*/ 19538 h 626150"/>
              <a:gd name="connsiteX337" fmla="*/ 595265 w 1689586"/>
              <a:gd name="connsiteY337" fmla="*/ 76137 h 626150"/>
              <a:gd name="connsiteX338" fmla="*/ 614803 w 1689586"/>
              <a:gd name="connsiteY338" fmla="*/ 165904 h 626150"/>
              <a:gd name="connsiteX339" fmla="*/ 595265 w 1689586"/>
              <a:gd name="connsiteY339" fmla="*/ 255670 h 626150"/>
              <a:gd name="connsiteX340" fmla="*/ 539136 w 1689586"/>
              <a:gd name="connsiteY340" fmla="*/ 312270 h 626150"/>
              <a:gd name="connsiteX341" fmla="*/ 451317 w 1689586"/>
              <a:gd name="connsiteY341" fmla="*/ 331807 h 626150"/>
              <a:gd name="connsiteX342" fmla="*/ 363766 w 1689586"/>
              <a:gd name="connsiteY342" fmla="*/ 312270 h 626150"/>
              <a:gd name="connsiteX343" fmla="*/ 307166 w 1689586"/>
              <a:gd name="connsiteY343" fmla="*/ 255670 h 626150"/>
              <a:gd name="connsiteX344" fmla="*/ 287427 w 1689586"/>
              <a:gd name="connsiteY344" fmla="*/ 165904 h 626150"/>
              <a:gd name="connsiteX345" fmla="*/ 307166 w 1689586"/>
              <a:gd name="connsiteY345" fmla="*/ 76137 h 626150"/>
              <a:gd name="connsiteX346" fmla="*/ 363766 w 1689586"/>
              <a:gd name="connsiteY346" fmla="*/ 19538 h 626150"/>
              <a:gd name="connsiteX347" fmla="*/ 451317 w 1689586"/>
              <a:gd name="connsiteY347" fmla="*/ 0 h 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689586" h="626150">
                <a:moveTo>
                  <a:pt x="808705" y="532221"/>
                </a:moveTo>
                <a:lnTo>
                  <a:pt x="781647" y="537793"/>
                </a:lnTo>
                <a:cubicBezTo>
                  <a:pt x="775605" y="538935"/>
                  <a:pt x="771106" y="540613"/>
                  <a:pt x="768085" y="542762"/>
                </a:cubicBezTo>
                <a:cubicBezTo>
                  <a:pt x="765064" y="544910"/>
                  <a:pt x="763587" y="548267"/>
                  <a:pt x="763587" y="552229"/>
                </a:cubicBezTo>
                <a:cubicBezTo>
                  <a:pt x="763587" y="556190"/>
                  <a:pt x="765131" y="559413"/>
                  <a:pt x="768219" y="561763"/>
                </a:cubicBezTo>
                <a:cubicBezTo>
                  <a:pt x="771308" y="564112"/>
                  <a:pt x="775403" y="565321"/>
                  <a:pt x="780573" y="565321"/>
                </a:cubicBezTo>
                <a:cubicBezTo>
                  <a:pt x="784132" y="565321"/>
                  <a:pt x="787623" y="564918"/>
                  <a:pt x="790980" y="564045"/>
                </a:cubicBezTo>
                <a:cubicBezTo>
                  <a:pt x="794337" y="563240"/>
                  <a:pt x="797358" y="561830"/>
                  <a:pt x="800111" y="559883"/>
                </a:cubicBezTo>
                <a:cubicBezTo>
                  <a:pt x="802797" y="557936"/>
                  <a:pt x="804945" y="555451"/>
                  <a:pt x="806422" y="552363"/>
                </a:cubicBezTo>
                <a:lnTo>
                  <a:pt x="806422" y="552296"/>
                </a:lnTo>
                <a:cubicBezTo>
                  <a:pt x="807966" y="549207"/>
                  <a:pt x="808705" y="545515"/>
                  <a:pt x="808705" y="541218"/>
                </a:cubicBezTo>
                <a:close/>
                <a:moveTo>
                  <a:pt x="214647" y="532221"/>
                </a:moveTo>
                <a:lnTo>
                  <a:pt x="187589" y="537793"/>
                </a:lnTo>
                <a:cubicBezTo>
                  <a:pt x="181547" y="538935"/>
                  <a:pt x="177048" y="540613"/>
                  <a:pt x="174027" y="542762"/>
                </a:cubicBezTo>
                <a:cubicBezTo>
                  <a:pt x="171006" y="544910"/>
                  <a:pt x="169529" y="548267"/>
                  <a:pt x="169529" y="552229"/>
                </a:cubicBezTo>
                <a:cubicBezTo>
                  <a:pt x="169529" y="556190"/>
                  <a:pt x="171073" y="559413"/>
                  <a:pt x="174161" y="561763"/>
                </a:cubicBezTo>
                <a:cubicBezTo>
                  <a:pt x="177250" y="564112"/>
                  <a:pt x="181345" y="565321"/>
                  <a:pt x="186515" y="565321"/>
                </a:cubicBezTo>
                <a:cubicBezTo>
                  <a:pt x="190073" y="565321"/>
                  <a:pt x="193565" y="564918"/>
                  <a:pt x="196922" y="564045"/>
                </a:cubicBezTo>
                <a:cubicBezTo>
                  <a:pt x="200279" y="563240"/>
                  <a:pt x="203300" y="561830"/>
                  <a:pt x="206053" y="559883"/>
                </a:cubicBezTo>
                <a:cubicBezTo>
                  <a:pt x="208738" y="557936"/>
                  <a:pt x="210887" y="555451"/>
                  <a:pt x="212364" y="552363"/>
                </a:cubicBezTo>
                <a:lnTo>
                  <a:pt x="212364" y="552296"/>
                </a:lnTo>
                <a:cubicBezTo>
                  <a:pt x="213908" y="549207"/>
                  <a:pt x="214647" y="545515"/>
                  <a:pt x="214647" y="541218"/>
                </a:cubicBezTo>
                <a:close/>
                <a:moveTo>
                  <a:pt x="1089217" y="489990"/>
                </a:moveTo>
                <a:cubicBezTo>
                  <a:pt x="1083241" y="489990"/>
                  <a:pt x="1077937" y="491534"/>
                  <a:pt x="1073439" y="494622"/>
                </a:cubicBezTo>
                <a:cubicBezTo>
                  <a:pt x="1068940" y="497711"/>
                  <a:pt x="1065382" y="502008"/>
                  <a:pt x="1062898" y="507513"/>
                </a:cubicBezTo>
                <a:cubicBezTo>
                  <a:pt x="1060414" y="513019"/>
                  <a:pt x="1059138" y="519800"/>
                  <a:pt x="1059138" y="527387"/>
                </a:cubicBezTo>
                <a:cubicBezTo>
                  <a:pt x="1059138" y="534974"/>
                  <a:pt x="1060346" y="541553"/>
                  <a:pt x="1062763" y="547126"/>
                </a:cubicBezTo>
                <a:cubicBezTo>
                  <a:pt x="1065248" y="552699"/>
                  <a:pt x="1068672" y="556996"/>
                  <a:pt x="1073103" y="560017"/>
                </a:cubicBezTo>
                <a:cubicBezTo>
                  <a:pt x="1077534" y="563038"/>
                  <a:pt x="1082771" y="564515"/>
                  <a:pt x="1088814" y="564515"/>
                </a:cubicBezTo>
                <a:cubicBezTo>
                  <a:pt x="1098146" y="564515"/>
                  <a:pt x="1105398" y="561225"/>
                  <a:pt x="1110634" y="554646"/>
                </a:cubicBezTo>
                <a:lnTo>
                  <a:pt x="1110567" y="554646"/>
                </a:lnTo>
                <a:cubicBezTo>
                  <a:pt x="1115804" y="548066"/>
                  <a:pt x="1118423" y="539002"/>
                  <a:pt x="1118423" y="527387"/>
                </a:cubicBezTo>
                <a:cubicBezTo>
                  <a:pt x="1118423" y="515771"/>
                  <a:pt x="1115871" y="506640"/>
                  <a:pt x="1110702" y="499993"/>
                </a:cubicBezTo>
                <a:cubicBezTo>
                  <a:pt x="1105532" y="493347"/>
                  <a:pt x="1098348" y="489990"/>
                  <a:pt x="1089217" y="489990"/>
                </a:cubicBezTo>
                <a:close/>
                <a:moveTo>
                  <a:pt x="1630636" y="473674"/>
                </a:moveTo>
                <a:lnTo>
                  <a:pt x="1653598" y="473674"/>
                </a:lnTo>
                <a:lnTo>
                  <a:pt x="1653598" y="581099"/>
                </a:lnTo>
                <a:lnTo>
                  <a:pt x="1630636" y="581099"/>
                </a:lnTo>
                <a:close/>
                <a:moveTo>
                  <a:pt x="529804" y="473674"/>
                </a:moveTo>
                <a:lnTo>
                  <a:pt x="552766" y="473674"/>
                </a:lnTo>
                <a:lnTo>
                  <a:pt x="552766" y="581099"/>
                </a:lnTo>
                <a:lnTo>
                  <a:pt x="529804" y="581099"/>
                </a:lnTo>
                <a:close/>
                <a:moveTo>
                  <a:pt x="382162" y="473674"/>
                </a:moveTo>
                <a:lnTo>
                  <a:pt x="407340" y="473674"/>
                </a:lnTo>
                <a:lnTo>
                  <a:pt x="437821" y="561091"/>
                </a:lnTo>
                <a:lnTo>
                  <a:pt x="468974" y="473674"/>
                </a:lnTo>
                <a:lnTo>
                  <a:pt x="493078" y="473674"/>
                </a:lnTo>
                <a:lnTo>
                  <a:pt x="450309" y="581099"/>
                </a:lnTo>
                <a:lnTo>
                  <a:pt x="425132" y="581099"/>
                </a:lnTo>
                <a:close/>
                <a:moveTo>
                  <a:pt x="1187242" y="473607"/>
                </a:moveTo>
                <a:lnTo>
                  <a:pt x="1210204" y="473607"/>
                </a:lnTo>
                <a:lnTo>
                  <a:pt x="1210204" y="538733"/>
                </a:lnTo>
                <a:cubicBezTo>
                  <a:pt x="1210204" y="548468"/>
                  <a:pt x="1212285" y="555183"/>
                  <a:pt x="1216448" y="558808"/>
                </a:cubicBezTo>
                <a:cubicBezTo>
                  <a:pt x="1220611" y="562501"/>
                  <a:pt x="1226385" y="564314"/>
                  <a:pt x="1233837" y="564314"/>
                </a:cubicBezTo>
                <a:cubicBezTo>
                  <a:pt x="1237396" y="564314"/>
                  <a:pt x="1240887" y="563709"/>
                  <a:pt x="1244244" y="562501"/>
                </a:cubicBezTo>
                <a:cubicBezTo>
                  <a:pt x="1247601" y="561292"/>
                  <a:pt x="1250622" y="559412"/>
                  <a:pt x="1253375" y="556727"/>
                </a:cubicBezTo>
                <a:cubicBezTo>
                  <a:pt x="1256061" y="554041"/>
                  <a:pt x="1258209" y="550684"/>
                  <a:pt x="1259686" y="546521"/>
                </a:cubicBezTo>
                <a:cubicBezTo>
                  <a:pt x="1261231" y="542359"/>
                  <a:pt x="1261969" y="537457"/>
                  <a:pt x="1261969" y="531885"/>
                </a:cubicBezTo>
                <a:lnTo>
                  <a:pt x="1262103" y="531885"/>
                </a:lnTo>
                <a:lnTo>
                  <a:pt x="1262103" y="473674"/>
                </a:lnTo>
                <a:lnTo>
                  <a:pt x="1285065" y="473674"/>
                </a:lnTo>
                <a:lnTo>
                  <a:pt x="1285065" y="581099"/>
                </a:lnTo>
                <a:lnTo>
                  <a:pt x="1264856" y="581099"/>
                </a:lnTo>
                <a:lnTo>
                  <a:pt x="1263782" y="563709"/>
                </a:lnTo>
                <a:cubicBezTo>
                  <a:pt x="1260022" y="570490"/>
                  <a:pt x="1255054" y="575392"/>
                  <a:pt x="1248743" y="578547"/>
                </a:cubicBezTo>
                <a:cubicBezTo>
                  <a:pt x="1242431" y="581636"/>
                  <a:pt x="1234979" y="583247"/>
                  <a:pt x="1226385" y="583247"/>
                </a:cubicBezTo>
                <a:cubicBezTo>
                  <a:pt x="1219335" y="583247"/>
                  <a:pt x="1212890" y="581904"/>
                  <a:pt x="1206914" y="579353"/>
                </a:cubicBezTo>
                <a:cubicBezTo>
                  <a:pt x="1200939" y="576735"/>
                  <a:pt x="1196172" y="572572"/>
                  <a:pt x="1192613" y="566865"/>
                </a:cubicBezTo>
                <a:cubicBezTo>
                  <a:pt x="1189055" y="561091"/>
                  <a:pt x="1187242" y="553638"/>
                  <a:pt x="1187242" y="544507"/>
                </a:cubicBezTo>
                <a:close/>
                <a:moveTo>
                  <a:pt x="885379" y="473607"/>
                </a:moveTo>
                <a:lnTo>
                  <a:pt x="908341" y="473607"/>
                </a:lnTo>
                <a:lnTo>
                  <a:pt x="908341" y="538733"/>
                </a:lnTo>
                <a:cubicBezTo>
                  <a:pt x="908341" y="548468"/>
                  <a:pt x="910422" y="555115"/>
                  <a:pt x="914585" y="558808"/>
                </a:cubicBezTo>
                <a:cubicBezTo>
                  <a:pt x="918748" y="562501"/>
                  <a:pt x="924522" y="564314"/>
                  <a:pt x="931974" y="564314"/>
                </a:cubicBezTo>
                <a:cubicBezTo>
                  <a:pt x="935533" y="564314"/>
                  <a:pt x="939024" y="563709"/>
                  <a:pt x="942381" y="562501"/>
                </a:cubicBezTo>
                <a:cubicBezTo>
                  <a:pt x="945738" y="561292"/>
                  <a:pt x="948759" y="559412"/>
                  <a:pt x="951512" y="556727"/>
                </a:cubicBezTo>
                <a:cubicBezTo>
                  <a:pt x="954198" y="554041"/>
                  <a:pt x="956346" y="550684"/>
                  <a:pt x="957823" y="546521"/>
                </a:cubicBezTo>
                <a:cubicBezTo>
                  <a:pt x="959368" y="542359"/>
                  <a:pt x="960106" y="537457"/>
                  <a:pt x="960106" y="531885"/>
                </a:cubicBezTo>
                <a:lnTo>
                  <a:pt x="960241" y="531885"/>
                </a:lnTo>
                <a:lnTo>
                  <a:pt x="960241" y="473674"/>
                </a:lnTo>
                <a:lnTo>
                  <a:pt x="983202" y="473674"/>
                </a:lnTo>
                <a:lnTo>
                  <a:pt x="983202" y="581099"/>
                </a:lnTo>
                <a:lnTo>
                  <a:pt x="962993" y="581099"/>
                </a:lnTo>
                <a:lnTo>
                  <a:pt x="961919" y="563709"/>
                </a:lnTo>
                <a:cubicBezTo>
                  <a:pt x="958159" y="570490"/>
                  <a:pt x="953191" y="575392"/>
                  <a:pt x="946880" y="578547"/>
                </a:cubicBezTo>
                <a:cubicBezTo>
                  <a:pt x="940568" y="581636"/>
                  <a:pt x="933116" y="583247"/>
                  <a:pt x="924522" y="583247"/>
                </a:cubicBezTo>
                <a:cubicBezTo>
                  <a:pt x="917472" y="583247"/>
                  <a:pt x="911027" y="581904"/>
                  <a:pt x="905051" y="579353"/>
                </a:cubicBezTo>
                <a:cubicBezTo>
                  <a:pt x="899076" y="576735"/>
                  <a:pt x="894309" y="572572"/>
                  <a:pt x="890750" y="566865"/>
                </a:cubicBezTo>
                <a:cubicBezTo>
                  <a:pt x="887192" y="561091"/>
                  <a:pt x="885379" y="553638"/>
                  <a:pt x="885379" y="544507"/>
                </a:cubicBezTo>
                <a:close/>
                <a:moveTo>
                  <a:pt x="347569" y="471530"/>
                </a:moveTo>
                <a:lnTo>
                  <a:pt x="353963" y="472063"/>
                </a:lnTo>
                <a:cubicBezTo>
                  <a:pt x="356112" y="472399"/>
                  <a:pt x="357924" y="472936"/>
                  <a:pt x="359334" y="473674"/>
                </a:cubicBezTo>
                <a:lnTo>
                  <a:pt x="356112" y="493884"/>
                </a:lnTo>
                <a:cubicBezTo>
                  <a:pt x="354567" y="493279"/>
                  <a:pt x="352822" y="492809"/>
                  <a:pt x="350875" y="492474"/>
                </a:cubicBezTo>
                <a:cubicBezTo>
                  <a:pt x="348928" y="492138"/>
                  <a:pt x="346309" y="491937"/>
                  <a:pt x="343019" y="491937"/>
                </a:cubicBezTo>
                <a:cubicBezTo>
                  <a:pt x="338588" y="491937"/>
                  <a:pt x="334224" y="493145"/>
                  <a:pt x="329927" y="495495"/>
                </a:cubicBezTo>
                <a:cubicBezTo>
                  <a:pt x="325630" y="497845"/>
                  <a:pt x="322139" y="501403"/>
                  <a:pt x="319319" y="506103"/>
                </a:cubicBezTo>
                <a:cubicBezTo>
                  <a:pt x="316566" y="510870"/>
                  <a:pt x="315156" y="516846"/>
                  <a:pt x="315156" y="524164"/>
                </a:cubicBezTo>
                <a:lnTo>
                  <a:pt x="315156" y="581099"/>
                </a:lnTo>
                <a:lnTo>
                  <a:pt x="292194" y="581099"/>
                </a:lnTo>
                <a:lnTo>
                  <a:pt x="292194" y="473674"/>
                </a:lnTo>
                <a:lnTo>
                  <a:pt x="311732" y="473674"/>
                </a:lnTo>
                <a:lnTo>
                  <a:pt x="313880" y="493011"/>
                </a:lnTo>
                <a:cubicBezTo>
                  <a:pt x="316700" y="486028"/>
                  <a:pt x="320997" y="480657"/>
                  <a:pt x="326637" y="477032"/>
                </a:cubicBezTo>
                <a:close/>
                <a:moveTo>
                  <a:pt x="1094454" y="471526"/>
                </a:moveTo>
                <a:cubicBezTo>
                  <a:pt x="1103182" y="471526"/>
                  <a:pt x="1111105" y="473742"/>
                  <a:pt x="1118288" y="478173"/>
                </a:cubicBezTo>
                <a:lnTo>
                  <a:pt x="1118221" y="478173"/>
                </a:lnTo>
                <a:cubicBezTo>
                  <a:pt x="1125405" y="482604"/>
                  <a:pt x="1131045" y="488915"/>
                  <a:pt x="1135208" y="497174"/>
                </a:cubicBezTo>
                <a:cubicBezTo>
                  <a:pt x="1139371" y="505365"/>
                  <a:pt x="1141452" y="515369"/>
                  <a:pt x="1141452" y="527118"/>
                </a:cubicBezTo>
                <a:cubicBezTo>
                  <a:pt x="1141452" y="538868"/>
                  <a:pt x="1139371" y="548939"/>
                  <a:pt x="1135141" y="557331"/>
                </a:cubicBezTo>
                <a:cubicBezTo>
                  <a:pt x="1130911" y="565657"/>
                  <a:pt x="1125204" y="572102"/>
                  <a:pt x="1117953" y="576533"/>
                </a:cubicBezTo>
                <a:cubicBezTo>
                  <a:pt x="1110702" y="580965"/>
                  <a:pt x="1102980" y="583180"/>
                  <a:pt x="1093782" y="583180"/>
                </a:cubicBezTo>
                <a:cubicBezTo>
                  <a:pt x="1084584" y="583180"/>
                  <a:pt x="1076796" y="580830"/>
                  <a:pt x="1070350" y="575996"/>
                </a:cubicBezTo>
                <a:cubicBezTo>
                  <a:pt x="1065650" y="572438"/>
                  <a:pt x="1061958" y="568208"/>
                  <a:pt x="1059205" y="563240"/>
                </a:cubicBezTo>
                <a:lnTo>
                  <a:pt x="1059205" y="626150"/>
                </a:lnTo>
                <a:lnTo>
                  <a:pt x="1036243" y="626150"/>
                </a:lnTo>
                <a:lnTo>
                  <a:pt x="1036243" y="473607"/>
                </a:lnTo>
                <a:lnTo>
                  <a:pt x="1056654" y="473607"/>
                </a:lnTo>
                <a:lnTo>
                  <a:pt x="1057795" y="494085"/>
                </a:lnTo>
                <a:cubicBezTo>
                  <a:pt x="1059339" y="490930"/>
                  <a:pt x="1061085" y="487908"/>
                  <a:pt x="1063301" y="485223"/>
                </a:cubicBezTo>
                <a:cubicBezTo>
                  <a:pt x="1066859" y="480926"/>
                  <a:pt x="1071357" y="477569"/>
                  <a:pt x="1076729" y="475152"/>
                </a:cubicBezTo>
                <a:cubicBezTo>
                  <a:pt x="1082100" y="472735"/>
                  <a:pt x="1088008" y="471526"/>
                  <a:pt x="1094454" y="471526"/>
                </a:cubicBezTo>
                <a:close/>
                <a:moveTo>
                  <a:pt x="787421" y="471526"/>
                </a:moveTo>
                <a:cubicBezTo>
                  <a:pt x="796015" y="471526"/>
                  <a:pt x="803602" y="472869"/>
                  <a:pt x="810182" y="475689"/>
                </a:cubicBezTo>
                <a:cubicBezTo>
                  <a:pt x="816762" y="478441"/>
                  <a:pt x="821931" y="482671"/>
                  <a:pt x="825758" y="488244"/>
                </a:cubicBezTo>
                <a:cubicBezTo>
                  <a:pt x="829585" y="493817"/>
                  <a:pt x="831465" y="501001"/>
                  <a:pt x="831465" y="509729"/>
                </a:cubicBezTo>
                <a:lnTo>
                  <a:pt x="831465" y="557667"/>
                </a:lnTo>
                <a:lnTo>
                  <a:pt x="831465" y="557734"/>
                </a:lnTo>
                <a:cubicBezTo>
                  <a:pt x="831465" y="562971"/>
                  <a:pt x="834084" y="565657"/>
                  <a:pt x="839388" y="565657"/>
                </a:cubicBezTo>
                <a:cubicBezTo>
                  <a:pt x="841939" y="565657"/>
                  <a:pt x="844491" y="565321"/>
                  <a:pt x="846908" y="564582"/>
                </a:cubicBezTo>
                <a:lnTo>
                  <a:pt x="845632" y="580495"/>
                </a:lnTo>
                <a:cubicBezTo>
                  <a:pt x="842275" y="582039"/>
                  <a:pt x="838179" y="582845"/>
                  <a:pt x="833144" y="582845"/>
                </a:cubicBezTo>
                <a:cubicBezTo>
                  <a:pt x="828578" y="582845"/>
                  <a:pt x="824416" y="581972"/>
                  <a:pt x="820790" y="580360"/>
                </a:cubicBezTo>
                <a:cubicBezTo>
                  <a:pt x="817165" y="578749"/>
                  <a:pt x="814278" y="576198"/>
                  <a:pt x="812196" y="572841"/>
                </a:cubicBezTo>
                <a:cubicBezTo>
                  <a:pt x="811256" y="571296"/>
                  <a:pt x="810518" y="569484"/>
                  <a:pt x="809981" y="567537"/>
                </a:cubicBezTo>
                <a:cubicBezTo>
                  <a:pt x="808839" y="569282"/>
                  <a:pt x="807496" y="570961"/>
                  <a:pt x="805885" y="572438"/>
                </a:cubicBezTo>
                <a:cubicBezTo>
                  <a:pt x="801857" y="576131"/>
                  <a:pt x="797224" y="578816"/>
                  <a:pt x="791920" y="580629"/>
                </a:cubicBezTo>
                <a:cubicBezTo>
                  <a:pt x="786616" y="582442"/>
                  <a:pt x="781244" y="583315"/>
                  <a:pt x="775806" y="583315"/>
                </a:cubicBezTo>
                <a:cubicBezTo>
                  <a:pt x="769092" y="583315"/>
                  <a:pt x="763049" y="582240"/>
                  <a:pt x="757678" y="580092"/>
                </a:cubicBezTo>
                <a:cubicBezTo>
                  <a:pt x="752307" y="577943"/>
                  <a:pt x="748077" y="574653"/>
                  <a:pt x="744989" y="570289"/>
                </a:cubicBezTo>
                <a:cubicBezTo>
                  <a:pt x="741900" y="565925"/>
                  <a:pt x="740356" y="560487"/>
                  <a:pt x="740356" y="554041"/>
                </a:cubicBezTo>
                <a:cubicBezTo>
                  <a:pt x="740356" y="546052"/>
                  <a:pt x="742975" y="539472"/>
                  <a:pt x="748211" y="534302"/>
                </a:cubicBezTo>
                <a:cubicBezTo>
                  <a:pt x="753448" y="529132"/>
                  <a:pt x="760834" y="525641"/>
                  <a:pt x="770435" y="523761"/>
                </a:cubicBezTo>
                <a:lnTo>
                  <a:pt x="808705" y="516241"/>
                </a:lnTo>
                <a:lnTo>
                  <a:pt x="808705" y="512146"/>
                </a:lnTo>
                <a:cubicBezTo>
                  <a:pt x="808705" y="504962"/>
                  <a:pt x="806758" y="499456"/>
                  <a:pt x="802797" y="495495"/>
                </a:cubicBezTo>
                <a:cubicBezTo>
                  <a:pt x="798835" y="491534"/>
                  <a:pt x="793397" y="489587"/>
                  <a:pt x="786549" y="489587"/>
                </a:cubicBezTo>
                <a:cubicBezTo>
                  <a:pt x="780103" y="489587"/>
                  <a:pt x="774598" y="491064"/>
                  <a:pt x="770032" y="494085"/>
                </a:cubicBezTo>
                <a:cubicBezTo>
                  <a:pt x="765467" y="497106"/>
                  <a:pt x="762110" y="502008"/>
                  <a:pt x="759961" y="508722"/>
                </a:cubicBezTo>
                <a:lnTo>
                  <a:pt x="740625" y="500531"/>
                </a:lnTo>
                <a:cubicBezTo>
                  <a:pt x="743310" y="491735"/>
                  <a:pt x="748681" y="484753"/>
                  <a:pt x="756604" y="479449"/>
                </a:cubicBezTo>
                <a:cubicBezTo>
                  <a:pt x="764527" y="474212"/>
                  <a:pt x="774799" y="471526"/>
                  <a:pt x="787421" y="471526"/>
                </a:cubicBezTo>
                <a:close/>
                <a:moveTo>
                  <a:pt x="347518" y="471526"/>
                </a:moveTo>
                <a:lnTo>
                  <a:pt x="347585" y="471526"/>
                </a:lnTo>
                <a:lnTo>
                  <a:pt x="347569" y="471530"/>
                </a:lnTo>
                <a:close/>
                <a:moveTo>
                  <a:pt x="193363" y="471526"/>
                </a:moveTo>
                <a:cubicBezTo>
                  <a:pt x="201957" y="471526"/>
                  <a:pt x="209544" y="472869"/>
                  <a:pt x="216124" y="475689"/>
                </a:cubicBezTo>
                <a:cubicBezTo>
                  <a:pt x="222704" y="478441"/>
                  <a:pt x="227873" y="482671"/>
                  <a:pt x="231700" y="488244"/>
                </a:cubicBezTo>
                <a:cubicBezTo>
                  <a:pt x="235527" y="493817"/>
                  <a:pt x="237407" y="501001"/>
                  <a:pt x="237407" y="509729"/>
                </a:cubicBezTo>
                <a:lnTo>
                  <a:pt x="237407" y="557667"/>
                </a:lnTo>
                <a:lnTo>
                  <a:pt x="237407" y="557734"/>
                </a:lnTo>
                <a:cubicBezTo>
                  <a:pt x="237407" y="562971"/>
                  <a:pt x="240026" y="565657"/>
                  <a:pt x="245330" y="565657"/>
                </a:cubicBezTo>
                <a:cubicBezTo>
                  <a:pt x="247881" y="565657"/>
                  <a:pt x="250433" y="565321"/>
                  <a:pt x="252850" y="564582"/>
                </a:cubicBezTo>
                <a:lnTo>
                  <a:pt x="251574" y="580495"/>
                </a:lnTo>
                <a:cubicBezTo>
                  <a:pt x="248284" y="582039"/>
                  <a:pt x="244121" y="582845"/>
                  <a:pt x="239086" y="582845"/>
                </a:cubicBezTo>
                <a:cubicBezTo>
                  <a:pt x="234520" y="582845"/>
                  <a:pt x="230358" y="581972"/>
                  <a:pt x="226732" y="580360"/>
                </a:cubicBezTo>
                <a:cubicBezTo>
                  <a:pt x="223107" y="578749"/>
                  <a:pt x="220219" y="576198"/>
                  <a:pt x="218138" y="572841"/>
                </a:cubicBezTo>
                <a:cubicBezTo>
                  <a:pt x="217198" y="571296"/>
                  <a:pt x="216460" y="569484"/>
                  <a:pt x="215923" y="567537"/>
                </a:cubicBezTo>
                <a:cubicBezTo>
                  <a:pt x="214781" y="569282"/>
                  <a:pt x="213438" y="570961"/>
                  <a:pt x="211827" y="572438"/>
                </a:cubicBezTo>
                <a:cubicBezTo>
                  <a:pt x="207799" y="576131"/>
                  <a:pt x="203166" y="578816"/>
                  <a:pt x="197862" y="580629"/>
                </a:cubicBezTo>
                <a:cubicBezTo>
                  <a:pt x="192558" y="582442"/>
                  <a:pt x="187186" y="583315"/>
                  <a:pt x="181748" y="583315"/>
                </a:cubicBezTo>
                <a:cubicBezTo>
                  <a:pt x="175034" y="583315"/>
                  <a:pt x="168991" y="582240"/>
                  <a:pt x="163620" y="580092"/>
                </a:cubicBezTo>
                <a:cubicBezTo>
                  <a:pt x="158249" y="577943"/>
                  <a:pt x="154019" y="574653"/>
                  <a:pt x="150931" y="570289"/>
                </a:cubicBezTo>
                <a:cubicBezTo>
                  <a:pt x="147842" y="565925"/>
                  <a:pt x="146298" y="560487"/>
                  <a:pt x="146298" y="554041"/>
                </a:cubicBezTo>
                <a:cubicBezTo>
                  <a:pt x="146298" y="546052"/>
                  <a:pt x="148916" y="539472"/>
                  <a:pt x="154153" y="534302"/>
                </a:cubicBezTo>
                <a:cubicBezTo>
                  <a:pt x="159390" y="529132"/>
                  <a:pt x="166776" y="525641"/>
                  <a:pt x="176377" y="523761"/>
                </a:cubicBezTo>
                <a:lnTo>
                  <a:pt x="214647" y="516241"/>
                </a:lnTo>
                <a:lnTo>
                  <a:pt x="214647" y="512146"/>
                </a:lnTo>
                <a:cubicBezTo>
                  <a:pt x="214647" y="504962"/>
                  <a:pt x="212700" y="499456"/>
                  <a:pt x="208738" y="495495"/>
                </a:cubicBezTo>
                <a:cubicBezTo>
                  <a:pt x="204777" y="491534"/>
                  <a:pt x="199339" y="489587"/>
                  <a:pt x="192491" y="489587"/>
                </a:cubicBezTo>
                <a:cubicBezTo>
                  <a:pt x="186045" y="489587"/>
                  <a:pt x="180540" y="491064"/>
                  <a:pt x="175974" y="494085"/>
                </a:cubicBezTo>
                <a:cubicBezTo>
                  <a:pt x="171408" y="497106"/>
                  <a:pt x="168051" y="502008"/>
                  <a:pt x="165903" y="508722"/>
                </a:cubicBezTo>
                <a:lnTo>
                  <a:pt x="146567" y="500531"/>
                </a:lnTo>
                <a:cubicBezTo>
                  <a:pt x="149252" y="491735"/>
                  <a:pt x="154623" y="484753"/>
                  <a:pt x="162546" y="479449"/>
                </a:cubicBezTo>
                <a:cubicBezTo>
                  <a:pt x="170469" y="474212"/>
                  <a:pt x="180741" y="471526"/>
                  <a:pt x="193363" y="471526"/>
                </a:cubicBezTo>
                <a:close/>
                <a:moveTo>
                  <a:pt x="1395847" y="471459"/>
                </a:moveTo>
                <a:cubicBezTo>
                  <a:pt x="1403434" y="471459"/>
                  <a:pt x="1410282" y="472936"/>
                  <a:pt x="1416392" y="475890"/>
                </a:cubicBezTo>
                <a:cubicBezTo>
                  <a:pt x="1422502" y="478844"/>
                  <a:pt x="1427336" y="483209"/>
                  <a:pt x="1430894" y="489117"/>
                </a:cubicBezTo>
                <a:cubicBezTo>
                  <a:pt x="1434453" y="495025"/>
                  <a:pt x="1436265" y="502478"/>
                  <a:pt x="1436265" y="511475"/>
                </a:cubicBezTo>
                <a:lnTo>
                  <a:pt x="1436265" y="581099"/>
                </a:lnTo>
                <a:lnTo>
                  <a:pt x="1413303" y="581099"/>
                </a:lnTo>
                <a:lnTo>
                  <a:pt x="1413303" y="518591"/>
                </a:lnTo>
                <a:cubicBezTo>
                  <a:pt x="1413303" y="507983"/>
                  <a:pt x="1411088" y="500665"/>
                  <a:pt x="1406724" y="496569"/>
                </a:cubicBezTo>
                <a:cubicBezTo>
                  <a:pt x="1402359" y="492474"/>
                  <a:pt x="1396854" y="490460"/>
                  <a:pt x="1390274" y="490460"/>
                </a:cubicBezTo>
                <a:cubicBezTo>
                  <a:pt x="1385507" y="490460"/>
                  <a:pt x="1380942" y="491601"/>
                  <a:pt x="1376510" y="493817"/>
                </a:cubicBezTo>
                <a:cubicBezTo>
                  <a:pt x="1372079" y="496032"/>
                  <a:pt x="1368386" y="499591"/>
                  <a:pt x="1365432" y="504425"/>
                </a:cubicBezTo>
                <a:cubicBezTo>
                  <a:pt x="1362478" y="509259"/>
                  <a:pt x="1361001" y="515772"/>
                  <a:pt x="1361001" y="523963"/>
                </a:cubicBezTo>
                <a:lnTo>
                  <a:pt x="1361001" y="581099"/>
                </a:lnTo>
                <a:lnTo>
                  <a:pt x="1338039" y="581099"/>
                </a:lnTo>
                <a:lnTo>
                  <a:pt x="1338039" y="473675"/>
                </a:lnTo>
                <a:lnTo>
                  <a:pt x="1358450" y="473675"/>
                </a:lnTo>
                <a:lnTo>
                  <a:pt x="1359457" y="492474"/>
                </a:lnTo>
                <a:cubicBezTo>
                  <a:pt x="1361135" y="488983"/>
                  <a:pt x="1363217" y="485827"/>
                  <a:pt x="1365634" y="483209"/>
                </a:cubicBezTo>
                <a:cubicBezTo>
                  <a:pt x="1369461" y="479113"/>
                  <a:pt x="1373959" y="476159"/>
                  <a:pt x="1379196" y="474279"/>
                </a:cubicBezTo>
                <a:cubicBezTo>
                  <a:pt x="1384433" y="472399"/>
                  <a:pt x="1389939" y="471459"/>
                  <a:pt x="1395847" y="471459"/>
                </a:cubicBezTo>
                <a:close/>
                <a:moveTo>
                  <a:pt x="78285" y="439299"/>
                </a:moveTo>
                <a:lnTo>
                  <a:pt x="101516" y="439299"/>
                </a:lnTo>
                <a:lnTo>
                  <a:pt x="101516" y="530811"/>
                </a:lnTo>
                <a:cubicBezTo>
                  <a:pt x="101516" y="547261"/>
                  <a:pt x="96950" y="560084"/>
                  <a:pt x="87886" y="569350"/>
                </a:cubicBezTo>
                <a:cubicBezTo>
                  <a:pt x="78755" y="578548"/>
                  <a:pt x="66133" y="583181"/>
                  <a:pt x="49952" y="583181"/>
                </a:cubicBezTo>
                <a:cubicBezTo>
                  <a:pt x="38404" y="583181"/>
                  <a:pt x="28937" y="581032"/>
                  <a:pt x="21619" y="576735"/>
                </a:cubicBezTo>
                <a:cubicBezTo>
                  <a:pt x="14300" y="572438"/>
                  <a:pt x="9265" y="566396"/>
                  <a:pt x="6378" y="558607"/>
                </a:cubicBezTo>
                <a:cubicBezTo>
                  <a:pt x="3558" y="550819"/>
                  <a:pt x="3021" y="541755"/>
                  <a:pt x="4901" y="531416"/>
                </a:cubicBezTo>
                <a:lnTo>
                  <a:pt x="27057" y="527320"/>
                </a:lnTo>
                <a:cubicBezTo>
                  <a:pt x="25378" y="539674"/>
                  <a:pt x="26318" y="548738"/>
                  <a:pt x="29877" y="554512"/>
                </a:cubicBezTo>
                <a:cubicBezTo>
                  <a:pt x="33502" y="560353"/>
                  <a:pt x="40216" y="563240"/>
                  <a:pt x="50086" y="563240"/>
                </a:cubicBezTo>
                <a:cubicBezTo>
                  <a:pt x="60829" y="563240"/>
                  <a:pt x="68214" y="560152"/>
                  <a:pt x="72310" y="553908"/>
                </a:cubicBezTo>
                <a:cubicBezTo>
                  <a:pt x="76405" y="547663"/>
                  <a:pt x="78419" y="538532"/>
                  <a:pt x="78419" y="526514"/>
                </a:cubicBezTo>
                <a:lnTo>
                  <a:pt x="78285" y="526514"/>
                </a:lnTo>
                <a:close/>
                <a:moveTo>
                  <a:pt x="215721" y="430705"/>
                </a:moveTo>
                <a:cubicBezTo>
                  <a:pt x="220018" y="430705"/>
                  <a:pt x="223442" y="431914"/>
                  <a:pt x="225927" y="434331"/>
                </a:cubicBezTo>
                <a:cubicBezTo>
                  <a:pt x="228411" y="436748"/>
                  <a:pt x="229686" y="440172"/>
                  <a:pt x="229686" y="444200"/>
                </a:cubicBezTo>
                <a:cubicBezTo>
                  <a:pt x="229686" y="448229"/>
                  <a:pt x="228411" y="451518"/>
                  <a:pt x="225927" y="454003"/>
                </a:cubicBezTo>
                <a:cubicBezTo>
                  <a:pt x="223442" y="456487"/>
                  <a:pt x="220018" y="457763"/>
                  <a:pt x="215721" y="457763"/>
                </a:cubicBezTo>
                <a:cubicBezTo>
                  <a:pt x="211424" y="457763"/>
                  <a:pt x="208000" y="456487"/>
                  <a:pt x="205516" y="454003"/>
                </a:cubicBezTo>
                <a:cubicBezTo>
                  <a:pt x="203032" y="451451"/>
                  <a:pt x="201756" y="448363"/>
                  <a:pt x="201756" y="444200"/>
                </a:cubicBezTo>
                <a:cubicBezTo>
                  <a:pt x="201756" y="440038"/>
                  <a:pt x="203032" y="436748"/>
                  <a:pt x="205516" y="434331"/>
                </a:cubicBezTo>
                <a:cubicBezTo>
                  <a:pt x="208000" y="431914"/>
                  <a:pt x="211424" y="430705"/>
                  <a:pt x="215721" y="430705"/>
                </a:cubicBezTo>
                <a:close/>
                <a:moveTo>
                  <a:pt x="172281" y="430705"/>
                </a:moveTo>
                <a:cubicBezTo>
                  <a:pt x="176578" y="430705"/>
                  <a:pt x="180002" y="431914"/>
                  <a:pt x="182487" y="434331"/>
                </a:cubicBezTo>
                <a:cubicBezTo>
                  <a:pt x="184971" y="436748"/>
                  <a:pt x="186246" y="440172"/>
                  <a:pt x="186246" y="444200"/>
                </a:cubicBezTo>
                <a:cubicBezTo>
                  <a:pt x="186246" y="448229"/>
                  <a:pt x="184971" y="451518"/>
                  <a:pt x="182487" y="454003"/>
                </a:cubicBezTo>
                <a:cubicBezTo>
                  <a:pt x="180002" y="456487"/>
                  <a:pt x="176377" y="457763"/>
                  <a:pt x="172281" y="457763"/>
                </a:cubicBezTo>
                <a:cubicBezTo>
                  <a:pt x="168186" y="457763"/>
                  <a:pt x="164761" y="456487"/>
                  <a:pt x="162210" y="454003"/>
                </a:cubicBezTo>
                <a:cubicBezTo>
                  <a:pt x="159592" y="451451"/>
                  <a:pt x="158316" y="448363"/>
                  <a:pt x="158316" y="444200"/>
                </a:cubicBezTo>
                <a:cubicBezTo>
                  <a:pt x="158316" y="440038"/>
                  <a:pt x="159659" y="436748"/>
                  <a:pt x="162210" y="434331"/>
                </a:cubicBezTo>
                <a:cubicBezTo>
                  <a:pt x="164761" y="431914"/>
                  <a:pt x="167984" y="430705"/>
                  <a:pt x="172281" y="430705"/>
                </a:cubicBezTo>
                <a:close/>
                <a:moveTo>
                  <a:pt x="1642251" y="427012"/>
                </a:moveTo>
                <a:cubicBezTo>
                  <a:pt x="1647085" y="427012"/>
                  <a:pt x="1650912" y="428221"/>
                  <a:pt x="1653531" y="430638"/>
                </a:cubicBezTo>
                <a:cubicBezTo>
                  <a:pt x="1656149" y="433122"/>
                  <a:pt x="1657492" y="436613"/>
                  <a:pt x="1657492" y="441179"/>
                </a:cubicBezTo>
                <a:cubicBezTo>
                  <a:pt x="1657492" y="445744"/>
                  <a:pt x="1656216" y="449303"/>
                  <a:pt x="1653531" y="451787"/>
                </a:cubicBezTo>
                <a:cubicBezTo>
                  <a:pt x="1650912" y="454271"/>
                  <a:pt x="1647287" y="455547"/>
                  <a:pt x="1642251" y="455547"/>
                </a:cubicBezTo>
                <a:cubicBezTo>
                  <a:pt x="1637216" y="455547"/>
                  <a:pt x="1633389" y="454271"/>
                  <a:pt x="1630770" y="451787"/>
                </a:cubicBezTo>
                <a:cubicBezTo>
                  <a:pt x="1628152" y="449303"/>
                  <a:pt x="1626809" y="445744"/>
                  <a:pt x="1626809" y="441179"/>
                </a:cubicBezTo>
                <a:cubicBezTo>
                  <a:pt x="1626809" y="436613"/>
                  <a:pt x="1628085" y="433055"/>
                  <a:pt x="1630770" y="430638"/>
                </a:cubicBezTo>
                <a:cubicBezTo>
                  <a:pt x="1633389" y="428221"/>
                  <a:pt x="1637216" y="427012"/>
                  <a:pt x="1642251" y="427012"/>
                </a:cubicBezTo>
                <a:close/>
                <a:moveTo>
                  <a:pt x="541419" y="427012"/>
                </a:moveTo>
                <a:cubicBezTo>
                  <a:pt x="546321" y="427012"/>
                  <a:pt x="550080" y="428221"/>
                  <a:pt x="552699" y="430638"/>
                </a:cubicBezTo>
                <a:cubicBezTo>
                  <a:pt x="555317" y="433122"/>
                  <a:pt x="556660" y="436613"/>
                  <a:pt x="556660" y="441179"/>
                </a:cubicBezTo>
                <a:cubicBezTo>
                  <a:pt x="556660" y="445744"/>
                  <a:pt x="555317" y="449303"/>
                  <a:pt x="552699" y="451787"/>
                </a:cubicBezTo>
                <a:cubicBezTo>
                  <a:pt x="550080" y="454271"/>
                  <a:pt x="546455" y="455547"/>
                  <a:pt x="541419" y="455547"/>
                </a:cubicBezTo>
                <a:cubicBezTo>
                  <a:pt x="536384" y="455547"/>
                  <a:pt x="532557" y="454271"/>
                  <a:pt x="529938" y="451787"/>
                </a:cubicBezTo>
                <a:cubicBezTo>
                  <a:pt x="527320" y="449303"/>
                  <a:pt x="525977" y="445744"/>
                  <a:pt x="525977" y="441179"/>
                </a:cubicBezTo>
                <a:cubicBezTo>
                  <a:pt x="525977" y="436613"/>
                  <a:pt x="527253" y="433055"/>
                  <a:pt x="529938" y="430638"/>
                </a:cubicBezTo>
                <a:cubicBezTo>
                  <a:pt x="532557" y="428221"/>
                  <a:pt x="536384" y="427012"/>
                  <a:pt x="541419" y="427012"/>
                </a:cubicBezTo>
                <a:close/>
                <a:moveTo>
                  <a:pt x="1488232" y="425333"/>
                </a:moveTo>
                <a:lnTo>
                  <a:pt x="1511194" y="425333"/>
                </a:lnTo>
                <a:lnTo>
                  <a:pt x="1511194" y="526245"/>
                </a:lnTo>
                <a:lnTo>
                  <a:pt x="1562355" y="473674"/>
                </a:lnTo>
                <a:lnTo>
                  <a:pt x="1589614" y="473674"/>
                </a:lnTo>
                <a:lnTo>
                  <a:pt x="1548524" y="515704"/>
                </a:lnTo>
                <a:lnTo>
                  <a:pt x="1592232" y="581099"/>
                </a:lnTo>
                <a:lnTo>
                  <a:pt x="1565578" y="581099"/>
                </a:lnTo>
                <a:lnTo>
                  <a:pt x="1532410" y="530609"/>
                </a:lnTo>
                <a:lnTo>
                  <a:pt x="1511194" y="552631"/>
                </a:lnTo>
                <a:lnTo>
                  <a:pt x="1511194" y="581099"/>
                </a:lnTo>
                <a:lnTo>
                  <a:pt x="1488232" y="581099"/>
                </a:lnTo>
                <a:close/>
                <a:moveTo>
                  <a:pt x="605874" y="425333"/>
                </a:moveTo>
                <a:lnTo>
                  <a:pt x="628836" y="425333"/>
                </a:lnTo>
                <a:lnTo>
                  <a:pt x="628836" y="526245"/>
                </a:lnTo>
                <a:lnTo>
                  <a:pt x="679997" y="473674"/>
                </a:lnTo>
                <a:lnTo>
                  <a:pt x="707256" y="473674"/>
                </a:lnTo>
                <a:lnTo>
                  <a:pt x="666099" y="515704"/>
                </a:lnTo>
                <a:lnTo>
                  <a:pt x="709807" y="581099"/>
                </a:lnTo>
                <a:lnTo>
                  <a:pt x="683220" y="581099"/>
                </a:lnTo>
                <a:lnTo>
                  <a:pt x="650052" y="530609"/>
                </a:lnTo>
                <a:lnTo>
                  <a:pt x="628836" y="552631"/>
                </a:lnTo>
                <a:lnTo>
                  <a:pt x="628836" y="581099"/>
                </a:lnTo>
                <a:lnTo>
                  <a:pt x="605874" y="581099"/>
                </a:lnTo>
                <a:close/>
                <a:moveTo>
                  <a:pt x="451317" y="85402"/>
                </a:moveTo>
                <a:cubicBezTo>
                  <a:pt x="440238" y="85402"/>
                  <a:pt x="431242" y="88222"/>
                  <a:pt x="424259" y="93929"/>
                </a:cubicBezTo>
                <a:cubicBezTo>
                  <a:pt x="417209" y="99636"/>
                  <a:pt x="412039" y="108364"/>
                  <a:pt x="408615" y="120047"/>
                </a:cubicBezTo>
                <a:cubicBezTo>
                  <a:pt x="405258" y="131729"/>
                  <a:pt x="403513" y="147373"/>
                  <a:pt x="403513" y="165904"/>
                </a:cubicBezTo>
                <a:cubicBezTo>
                  <a:pt x="403513" y="184434"/>
                  <a:pt x="405191" y="199608"/>
                  <a:pt x="408615" y="211492"/>
                </a:cubicBezTo>
                <a:cubicBezTo>
                  <a:pt x="412039" y="223376"/>
                  <a:pt x="417276" y="232104"/>
                  <a:pt x="424259" y="237811"/>
                </a:cubicBezTo>
                <a:cubicBezTo>
                  <a:pt x="431242" y="243518"/>
                  <a:pt x="440306" y="246338"/>
                  <a:pt x="451317" y="246338"/>
                </a:cubicBezTo>
                <a:cubicBezTo>
                  <a:pt x="462328" y="246338"/>
                  <a:pt x="471391" y="243518"/>
                  <a:pt x="478374" y="237811"/>
                </a:cubicBezTo>
                <a:cubicBezTo>
                  <a:pt x="485357" y="232171"/>
                  <a:pt x="490526" y="223376"/>
                  <a:pt x="493749" y="211492"/>
                </a:cubicBezTo>
                <a:cubicBezTo>
                  <a:pt x="497039" y="199675"/>
                  <a:pt x="498650" y="184770"/>
                  <a:pt x="498650" y="165904"/>
                </a:cubicBezTo>
                <a:cubicBezTo>
                  <a:pt x="498650" y="147037"/>
                  <a:pt x="496972" y="131729"/>
                  <a:pt x="493749" y="120047"/>
                </a:cubicBezTo>
                <a:cubicBezTo>
                  <a:pt x="490459" y="108297"/>
                  <a:pt x="485357" y="99636"/>
                  <a:pt x="478374" y="93929"/>
                </a:cubicBezTo>
                <a:cubicBezTo>
                  <a:pt x="471391" y="88222"/>
                  <a:pt x="462395" y="85402"/>
                  <a:pt x="451317" y="85402"/>
                </a:cubicBezTo>
                <a:close/>
                <a:moveTo>
                  <a:pt x="1515894" y="82918"/>
                </a:moveTo>
                <a:lnTo>
                  <a:pt x="1489038" y="194640"/>
                </a:lnTo>
                <a:lnTo>
                  <a:pt x="1542213" y="194640"/>
                </a:lnTo>
                <a:close/>
                <a:moveTo>
                  <a:pt x="1448082" y="4901"/>
                </a:moveTo>
                <a:lnTo>
                  <a:pt x="1584713" y="4901"/>
                </a:lnTo>
                <a:lnTo>
                  <a:pt x="1689586" y="326906"/>
                </a:lnTo>
                <a:lnTo>
                  <a:pt x="1573433" y="326906"/>
                </a:lnTo>
                <a:lnTo>
                  <a:pt x="1558797" y="265405"/>
                </a:lnTo>
                <a:lnTo>
                  <a:pt x="1471984" y="265405"/>
                </a:lnTo>
                <a:lnTo>
                  <a:pt x="1456878" y="326906"/>
                </a:lnTo>
                <a:lnTo>
                  <a:pt x="1343679" y="326906"/>
                </a:lnTo>
                <a:close/>
                <a:moveTo>
                  <a:pt x="1205638" y="4901"/>
                </a:moveTo>
                <a:lnTo>
                  <a:pt x="1319307" y="4901"/>
                </a:lnTo>
                <a:lnTo>
                  <a:pt x="1319307" y="194237"/>
                </a:lnTo>
                <a:cubicBezTo>
                  <a:pt x="1319307" y="237811"/>
                  <a:pt x="1306349" y="271650"/>
                  <a:pt x="1280298" y="295686"/>
                </a:cubicBezTo>
                <a:cubicBezTo>
                  <a:pt x="1254248" y="319789"/>
                  <a:pt x="1216717" y="331807"/>
                  <a:pt x="1167570" y="331807"/>
                </a:cubicBezTo>
                <a:cubicBezTo>
                  <a:pt x="1131448" y="331807"/>
                  <a:pt x="1102578" y="325496"/>
                  <a:pt x="1080959" y="312807"/>
                </a:cubicBezTo>
                <a:cubicBezTo>
                  <a:pt x="1059340" y="300117"/>
                  <a:pt x="1044569" y="282661"/>
                  <a:pt x="1036579" y="260571"/>
                </a:cubicBezTo>
                <a:cubicBezTo>
                  <a:pt x="1028589" y="238482"/>
                  <a:pt x="1026709" y="213439"/>
                  <a:pt x="1030939" y="185441"/>
                </a:cubicBezTo>
                <a:lnTo>
                  <a:pt x="1143668" y="166441"/>
                </a:lnTo>
                <a:cubicBezTo>
                  <a:pt x="1139438" y="196989"/>
                  <a:pt x="1139975" y="217937"/>
                  <a:pt x="1145346" y="229351"/>
                </a:cubicBezTo>
                <a:cubicBezTo>
                  <a:pt x="1150718" y="240698"/>
                  <a:pt x="1160050" y="246405"/>
                  <a:pt x="1173411" y="246405"/>
                </a:cubicBezTo>
                <a:cubicBezTo>
                  <a:pt x="1184422" y="246405"/>
                  <a:pt x="1192546" y="241705"/>
                  <a:pt x="1197783" y="232238"/>
                </a:cubicBezTo>
                <a:cubicBezTo>
                  <a:pt x="1202953" y="222838"/>
                  <a:pt x="1205571" y="207396"/>
                  <a:pt x="1205571" y="185911"/>
                </a:cubicBezTo>
                <a:lnTo>
                  <a:pt x="1205638" y="185911"/>
                </a:lnTo>
                <a:close/>
                <a:moveTo>
                  <a:pt x="665494" y="4901"/>
                </a:moveTo>
                <a:lnTo>
                  <a:pt x="779163" y="4901"/>
                </a:lnTo>
                <a:lnTo>
                  <a:pt x="779163" y="123471"/>
                </a:lnTo>
                <a:lnTo>
                  <a:pt x="867452" y="123471"/>
                </a:lnTo>
                <a:lnTo>
                  <a:pt x="867452" y="4901"/>
                </a:lnTo>
                <a:lnTo>
                  <a:pt x="981188" y="4901"/>
                </a:lnTo>
                <a:lnTo>
                  <a:pt x="981188" y="326906"/>
                </a:lnTo>
                <a:lnTo>
                  <a:pt x="867452" y="326906"/>
                </a:lnTo>
                <a:lnTo>
                  <a:pt x="867452" y="206859"/>
                </a:lnTo>
                <a:lnTo>
                  <a:pt x="779163" y="206859"/>
                </a:lnTo>
                <a:lnTo>
                  <a:pt x="779163" y="326906"/>
                </a:lnTo>
                <a:lnTo>
                  <a:pt x="665494" y="326906"/>
                </a:lnTo>
                <a:close/>
                <a:moveTo>
                  <a:pt x="0" y="4901"/>
                </a:moveTo>
                <a:lnTo>
                  <a:pt x="113669" y="4901"/>
                </a:lnTo>
                <a:lnTo>
                  <a:pt x="113669" y="243451"/>
                </a:lnTo>
                <a:lnTo>
                  <a:pt x="259564" y="243451"/>
                </a:lnTo>
                <a:lnTo>
                  <a:pt x="259564" y="326906"/>
                </a:lnTo>
                <a:lnTo>
                  <a:pt x="0" y="326906"/>
                </a:lnTo>
                <a:close/>
                <a:moveTo>
                  <a:pt x="451317" y="0"/>
                </a:moveTo>
                <a:cubicBezTo>
                  <a:pt x="485491" y="0"/>
                  <a:pt x="514764" y="6513"/>
                  <a:pt x="539136" y="19538"/>
                </a:cubicBezTo>
                <a:cubicBezTo>
                  <a:pt x="563575" y="32563"/>
                  <a:pt x="582240" y="51429"/>
                  <a:pt x="595265" y="76137"/>
                </a:cubicBezTo>
                <a:cubicBezTo>
                  <a:pt x="608291" y="100845"/>
                  <a:pt x="614803" y="130789"/>
                  <a:pt x="614803" y="165904"/>
                </a:cubicBezTo>
                <a:cubicBezTo>
                  <a:pt x="614803" y="201018"/>
                  <a:pt x="608291" y="230963"/>
                  <a:pt x="595265" y="255670"/>
                </a:cubicBezTo>
                <a:cubicBezTo>
                  <a:pt x="582240" y="280378"/>
                  <a:pt x="563508" y="299244"/>
                  <a:pt x="539136" y="312270"/>
                </a:cubicBezTo>
                <a:cubicBezTo>
                  <a:pt x="514764" y="325295"/>
                  <a:pt x="485088" y="331807"/>
                  <a:pt x="451317" y="331807"/>
                </a:cubicBezTo>
                <a:cubicBezTo>
                  <a:pt x="417545" y="331807"/>
                  <a:pt x="388339" y="325295"/>
                  <a:pt x="363766" y="312270"/>
                </a:cubicBezTo>
                <a:cubicBezTo>
                  <a:pt x="339192" y="299244"/>
                  <a:pt x="320326" y="280378"/>
                  <a:pt x="307166" y="255670"/>
                </a:cubicBezTo>
                <a:cubicBezTo>
                  <a:pt x="294007" y="230963"/>
                  <a:pt x="287427" y="201018"/>
                  <a:pt x="287427" y="165904"/>
                </a:cubicBezTo>
                <a:cubicBezTo>
                  <a:pt x="287427" y="130789"/>
                  <a:pt x="294007" y="100845"/>
                  <a:pt x="307166" y="76137"/>
                </a:cubicBezTo>
                <a:cubicBezTo>
                  <a:pt x="320326" y="51429"/>
                  <a:pt x="339192" y="32563"/>
                  <a:pt x="363766" y="19538"/>
                </a:cubicBezTo>
                <a:cubicBezTo>
                  <a:pt x="388272" y="6513"/>
                  <a:pt x="417142" y="0"/>
                  <a:pt x="451317" y="0"/>
                </a:cubicBezTo>
                <a:close/>
              </a:path>
            </a:pathLst>
          </a:custGeom>
          <a:solidFill>
            <a:schemeClr val="tx1"/>
          </a:solidFill>
          <a:ln w="669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610CEE46-EC66-0907-0042-3FA32CF31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0499" y="0"/>
            <a:ext cx="5651500" cy="6858000"/>
          </a:xfrm>
          <a:custGeom>
            <a:avLst/>
            <a:gdLst>
              <a:gd name="connsiteX0" fmla="*/ 0 w 5651500"/>
              <a:gd name="connsiteY0" fmla="*/ 0 h 6858000"/>
              <a:gd name="connsiteX1" fmla="*/ 5651500 w 5651500"/>
              <a:gd name="connsiteY1" fmla="*/ 0 h 6858000"/>
              <a:gd name="connsiteX2" fmla="*/ 5651500 w 5651500"/>
              <a:gd name="connsiteY2" fmla="*/ 5463484 h 6858000"/>
              <a:gd name="connsiteX3" fmla="*/ 5138706 w 5651500"/>
              <a:gd name="connsiteY3" fmla="*/ 4950691 h 6858000"/>
              <a:gd name="connsiteX4" fmla="*/ 4759300 w 5651500"/>
              <a:gd name="connsiteY4" fmla="*/ 4950691 h 6858000"/>
              <a:gd name="connsiteX5" fmla="*/ 4249768 w 5651500"/>
              <a:gd name="connsiteY5" fmla="*/ 5463484 h 6858000"/>
              <a:gd name="connsiteX6" fmla="*/ 3740235 w 5651500"/>
              <a:gd name="connsiteY6" fmla="*/ 4950691 h 6858000"/>
              <a:gd name="connsiteX7" fmla="*/ 3359049 w 5651500"/>
              <a:gd name="connsiteY7" fmla="*/ 4950691 h 6858000"/>
              <a:gd name="connsiteX8" fmla="*/ 2849517 w 5651500"/>
              <a:gd name="connsiteY8" fmla="*/ 5463484 h 6858000"/>
              <a:gd name="connsiteX9" fmla="*/ 2339985 w 5651500"/>
              <a:gd name="connsiteY9" fmla="*/ 4950691 h 6858000"/>
              <a:gd name="connsiteX10" fmla="*/ 1959392 w 5651500"/>
              <a:gd name="connsiteY10" fmla="*/ 4950691 h 6858000"/>
              <a:gd name="connsiteX11" fmla="*/ 1446599 w 5651500"/>
              <a:gd name="connsiteY11" fmla="*/ 5463484 h 6858000"/>
              <a:gd name="connsiteX12" fmla="*/ 1446599 w 5651500"/>
              <a:gd name="connsiteY12" fmla="*/ 5837259 h 6858000"/>
              <a:gd name="connsiteX13" fmla="*/ 2149688 w 5651500"/>
              <a:gd name="connsiteY13" fmla="*/ 5489864 h 6858000"/>
              <a:gd name="connsiteX14" fmla="*/ 2845960 w 5651500"/>
              <a:gd name="connsiteY14" fmla="*/ 5837259 h 6858000"/>
              <a:gd name="connsiteX15" fmla="*/ 2849221 w 5651500"/>
              <a:gd name="connsiteY15" fmla="*/ 5837259 h 6858000"/>
              <a:gd name="connsiteX16" fmla="*/ 2852481 w 5651500"/>
              <a:gd name="connsiteY16" fmla="*/ 5837259 h 6858000"/>
              <a:gd name="connsiteX17" fmla="*/ 3549050 w 5651500"/>
              <a:gd name="connsiteY17" fmla="*/ 5489568 h 6858000"/>
              <a:gd name="connsiteX18" fmla="*/ 4245618 w 5651500"/>
              <a:gd name="connsiteY18" fmla="*/ 5837259 h 6858000"/>
              <a:gd name="connsiteX19" fmla="*/ 4248879 w 5651500"/>
              <a:gd name="connsiteY19" fmla="*/ 5837259 h 6858000"/>
              <a:gd name="connsiteX20" fmla="*/ 4252139 w 5651500"/>
              <a:gd name="connsiteY20" fmla="*/ 5837259 h 6858000"/>
              <a:gd name="connsiteX21" fmla="*/ 4948410 w 5651500"/>
              <a:gd name="connsiteY21" fmla="*/ 5489864 h 6858000"/>
              <a:gd name="connsiteX22" fmla="*/ 5651500 w 5651500"/>
              <a:gd name="connsiteY22" fmla="*/ 5837259 h 6858000"/>
              <a:gd name="connsiteX23" fmla="*/ 5651500 w 5651500"/>
              <a:gd name="connsiteY23" fmla="*/ 6858000 h 6858000"/>
              <a:gd name="connsiteX24" fmla="*/ 0 w 5651500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51500" h="6858000">
                <a:moveTo>
                  <a:pt x="0" y="0"/>
                </a:moveTo>
                <a:lnTo>
                  <a:pt x="5651500" y="0"/>
                </a:lnTo>
                <a:lnTo>
                  <a:pt x="5651500" y="5463484"/>
                </a:lnTo>
                <a:cubicBezTo>
                  <a:pt x="5368722" y="5463484"/>
                  <a:pt x="5138706" y="5233468"/>
                  <a:pt x="5138706" y="4950691"/>
                </a:cubicBezTo>
                <a:lnTo>
                  <a:pt x="4759300" y="4950691"/>
                </a:lnTo>
                <a:cubicBezTo>
                  <a:pt x="4759300" y="5232282"/>
                  <a:pt x="4531062" y="5461409"/>
                  <a:pt x="4249768" y="5463484"/>
                </a:cubicBezTo>
                <a:cubicBezTo>
                  <a:pt x="3968473" y="5461705"/>
                  <a:pt x="3740235" y="5232282"/>
                  <a:pt x="3740235" y="4950691"/>
                </a:cubicBezTo>
                <a:lnTo>
                  <a:pt x="3359049" y="4950691"/>
                </a:lnTo>
                <a:cubicBezTo>
                  <a:pt x="3359049" y="5232282"/>
                  <a:pt x="3130812" y="5461409"/>
                  <a:pt x="2849517" y="5463484"/>
                </a:cubicBezTo>
                <a:cubicBezTo>
                  <a:pt x="2568222" y="5461705"/>
                  <a:pt x="2339985" y="5232282"/>
                  <a:pt x="2339985" y="4950691"/>
                </a:cubicBezTo>
                <a:lnTo>
                  <a:pt x="1959392" y="4950691"/>
                </a:lnTo>
                <a:cubicBezTo>
                  <a:pt x="1959392" y="5233468"/>
                  <a:pt x="1729376" y="5463484"/>
                  <a:pt x="1446599" y="5463484"/>
                </a:cubicBezTo>
                <a:lnTo>
                  <a:pt x="1446599" y="5837259"/>
                </a:lnTo>
                <a:cubicBezTo>
                  <a:pt x="1732637" y="5837259"/>
                  <a:pt x="1987551" y="5700910"/>
                  <a:pt x="2149688" y="5489864"/>
                </a:cubicBezTo>
                <a:cubicBezTo>
                  <a:pt x="2310640" y="5699131"/>
                  <a:pt x="2562590" y="5834888"/>
                  <a:pt x="2845960" y="5837259"/>
                </a:cubicBezTo>
                <a:cubicBezTo>
                  <a:pt x="2845960" y="5837259"/>
                  <a:pt x="2848332" y="5837259"/>
                  <a:pt x="2849221" y="5837259"/>
                </a:cubicBezTo>
                <a:cubicBezTo>
                  <a:pt x="2850407" y="5837259"/>
                  <a:pt x="2851592" y="5837259"/>
                  <a:pt x="2852481" y="5837259"/>
                </a:cubicBezTo>
                <a:cubicBezTo>
                  <a:pt x="3136148" y="5834888"/>
                  <a:pt x="3388098" y="5699131"/>
                  <a:pt x="3549050" y="5489568"/>
                </a:cubicBezTo>
                <a:cubicBezTo>
                  <a:pt x="3710001" y="5699131"/>
                  <a:pt x="3962248" y="5834888"/>
                  <a:pt x="4245618" y="5837259"/>
                </a:cubicBezTo>
                <a:cubicBezTo>
                  <a:pt x="4245618" y="5837259"/>
                  <a:pt x="4247989" y="5837259"/>
                  <a:pt x="4248879" y="5837259"/>
                </a:cubicBezTo>
                <a:cubicBezTo>
                  <a:pt x="4250064" y="5837259"/>
                  <a:pt x="4251250" y="5837259"/>
                  <a:pt x="4252139" y="5837259"/>
                </a:cubicBezTo>
                <a:cubicBezTo>
                  <a:pt x="4535510" y="5834888"/>
                  <a:pt x="4787458" y="5699131"/>
                  <a:pt x="4948410" y="5489864"/>
                </a:cubicBezTo>
                <a:cubicBezTo>
                  <a:pt x="5110548" y="5700910"/>
                  <a:pt x="5365462" y="5837259"/>
                  <a:pt x="5651500" y="5837259"/>
                </a:cubicBezTo>
                <a:lnTo>
                  <a:pt x="5651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4031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E6CD61-561B-1A8A-F1D3-200A0AFE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5AF222-9615-340F-0949-604F63E0E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13561"/>
            <a:ext cx="10515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DEDB66-99E6-2538-9453-DC965A2A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0365-9482-433B-AC36-C7E59EC4F2C8}" type="datetime1">
              <a:rPr lang="en-GB" smtClean="0"/>
              <a:t>03/06/2026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3F1338-BB06-FF0F-7DC3-5AB54861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739E25-F2E2-9AB7-C855-3F085297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91A39A8A-5D13-B035-943C-F793F8215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1642" y="5998542"/>
            <a:ext cx="1689586" cy="626150"/>
          </a:xfrm>
          <a:custGeom>
            <a:avLst/>
            <a:gdLst>
              <a:gd name="connsiteX0" fmla="*/ 808705 w 1689586"/>
              <a:gd name="connsiteY0" fmla="*/ 532221 h 626150"/>
              <a:gd name="connsiteX1" fmla="*/ 781647 w 1689586"/>
              <a:gd name="connsiteY1" fmla="*/ 537793 h 626150"/>
              <a:gd name="connsiteX2" fmla="*/ 768085 w 1689586"/>
              <a:gd name="connsiteY2" fmla="*/ 542762 h 626150"/>
              <a:gd name="connsiteX3" fmla="*/ 763587 w 1689586"/>
              <a:gd name="connsiteY3" fmla="*/ 552229 h 626150"/>
              <a:gd name="connsiteX4" fmla="*/ 768219 w 1689586"/>
              <a:gd name="connsiteY4" fmla="*/ 561763 h 626150"/>
              <a:gd name="connsiteX5" fmla="*/ 780573 w 1689586"/>
              <a:gd name="connsiteY5" fmla="*/ 565321 h 626150"/>
              <a:gd name="connsiteX6" fmla="*/ 790980 w 1689586"/>
              <a:gd name="connsiteY6" fmla="*/ 564045 h 626150"/>
              <a:gd name="connsiteX7" fmla="*/ 800111 w 1689586"/>
              <a:gd name="connsiteY7" fmla="*/ 559883 h 626150"/>
              <a:gd name="connsiteX8" fmla="*/ 806422 w 1689586"/>
              <a:gd name="connsiteY8" fmla="*/ 552363 h 626150"/>
              <a:gd name="connsiteX9" fmla="*/ 806422 w 1689586"/>
              <a:gd name="connsiteY9" fmla="*/ 552296 h 626150"/>
              <a:gd name="connsiteX10" fmla="*/ 808705 w 1689586"/>
              <a:gd name="connsiteY10" fmla="*/ 541218 h 626150"/>
              <a:gd name="connsiteX11" fmla="*/ 214647 w 1689586"/>
              <a:gd name="connsiteY11" fmla="*/ 532221 h 626150"/>
              <a:gd name="connsiteX12" fmla="*/ 187589 w 1689586"/>
              <a:gd name="connsiteY12" fmla="*/ 537793 h 626150"/>
              <a:gd name="connsiteX13" fmla="*/ 174027 w 1689586"/>
              <a:gd name="connsiteY13" fmla="*/ 542762 h 626150"/>
              <a:gd name="connsiteX14" fmla="*/ 169529 w 1689586"/>
              <a:gd name="connsiteY14" fmla="*/ 552229 h 626150"/>
              <a:gd name="connsiteX15" fmla="*/ 174161 w 1689586"/>
              <a:gd name="connsiteY15" fmla="*/ 561763 h 626150"/>
              <a:gd name="connsiteX16" fmla="*/ 186515 w 1689586"/>
              <a:gd name="connsiteY16" fmla="*/ 565321 h 626150"/>
              <a:gd name="connsiteX17" fmla="*/ 196923 w 1689586"/>
              <a:gd name="connsiteY17" fmla="*/ 564045 h 626150"/>
              <a:gd name="connsiteX18" fmla="*/ 206053 w 1689586"/>
              <a:gd name="connsiteY18" fmla="*/ 559883 h 626150"/>
              <a:gd name="connsiteX19" fmla="*/ 212364 w 1689586"/>
              <a:gd name="connsiteY19" fmla="*/ 552363 h 626150"/>
              <a:gd name="connsiteX20" fmla="*/ 212364 w 1689586"/>
              <a:gd name="connsiteY20" fmla="*/ 552296 h 626150"/>
              <a:gd name="connsiteX21" fmla="*/ 214647 w 1689586"/>
              <a:gd name="connsiteY21" fmla="*/ 541218 h 626150"/>
              <a:gd name="connsiteX22" fmla="*/ 1089217 w 1689586"/>
              <a:gd name="connsiteY22" fmla="*/ 489990 h 626150"/>
              <a:gd name="connsiteX23" fmla="*/ 1073439 w 1689586"/>
              <a:gd name="connsiteY23" fmla="*/ 494622 h 626150"/>
              <a:gd name="connsiteX24" fmla="*/ 1062898 w 1689586"/>
              <a:gd name="connsiteY24" fmla="*/ 507513 h 626150"/>
              <a:gd name="connsiteX25" fmla="*/ 1059138 w 1689586"/>
              <a:gd name="connsiteY25" fmla="*/ 527387 h 626150"/>
              <a:gd name="connsiteX26" fmla="*/ 1062763 w 1689586"/>
              <a:gd name="connsiteY26" fmla="*/ 547126 h 626150"/>
              <a:gd name="connsiteX27" fmla="*/ 1073103 w 1689586"/>
              <a:gd name="connsiteY27" fmla="*/ 560017 h 626150"/>
              <a:gd name="connsiteX28" fmla="*/ 1088814 w 1689586"/>
              <a:gd name="connsiteY28" fmla="*/ 564515 h 626150"/>
              <a:gd name="connsiteX29" fmla="*/ 1110634 w 1689586"/>
              <a:gd name="connsiteY29" fmla="*/ 554646 h 626150"/>
              <a:gd name="connsiteX30" fmla="*/ 1110567 w 1689586"/>
              <a:gd name="connsiteY30" fmla="*/ 554646 h 626150"/>
              <a:gd name="connsiteX31" fmla="*/ 1118423 w 1689586"/>
              <a:gd name="connsiteY31" fmla="*/ 527387 h 626150"/>
              <a:gd name="connsiteX32" fmla="*/ 1110702 w 1689586"/>
              <a:gd name="connsiteY32" fmla="*/ 499993 h 626150"/>
              <a:gd name="connsiteX33" fmla="*/ 1089217 w 1689586"/>
              <a:gd name="connsiteY33" fmla="*/ 489990 h 626150"/>
              <a:gd name="connsiteX34" fmla="*/ 1630636 w 1689586"/>
              <a:gd name="connsiteY34" fmla="*/ 473674 h 626150"/>
              <a:gd name="connsiteX35" fmla="*/ 1653598 w 1689586"/>
              <a:gd name="connsiteY35" fmla="*/ 473674 h 626150"/>
              <a:gd name="connsiteX36" fmla="*/ 1653598 w 1689586"/>
              <a:gd name="connsiteY36" fmla="*/ 581099 h 626150"/>
              <a:gd name="connsiteX37" fmla="*/ 1630636 w 1689586"/>
              <a:gd name="connsiteY37" fmla="*/ 581099 h 626150"/>
              <a:gd name="connsiteX38" fmla="*/ 529804 w 1689586"/>
              <a:gd name="connsiteY38" fmla="*/ 473674 h 626150"/>
              <a:gd name="connsiteX39" fmla="*/ 552766 w 1689586"/>
              <a:gd name="connsiteY39" fmla="*/ 473674 h 626150"/>
              <a:gd name="connsiteX40" fmla="*/ 552766 w 1689586"/>
              <a:gd name="connsiteY40" fmla="*/ 581099 h 626150"/>
              <a:gd name="connsiteX41" fmla="*/ 529804 w 1689586"/>
              <a:gd name="connsiteY41" fmla="*/ 581099 h 626150"/>
              <a:gd name="connsiteX42" fmla="*/ 382162 w 1689586"/>
              <a:gd name="connsiteY42" fmla="*/ 473674 h 626150"/>
              <a:gd name="connsiteX43" fmla="*/ 407340 w 1689586"/>
              <a:gd name="connsiteY43" fmla="*/ 473674 h 626150"/>
              <a:gd name="connsiteX44" fmla="*/ 437821 w 1689586"/>
              <a:gd name="connsiteY44" fmla="*/ 561091 h 626150"/>
              <a:gd name="connsiteX45" fmla="*/ 468974 w 1689586"/>
              <a:gd name="connsiteY45" fmla="*/ 473674 h 626150"/>
              <a:gd name="connsiteX46" fmla="*/ 493078 w 1689586"/>
              <a:gd name="connsiteY46" fmla="*/ 473674 h 626150"/>
              <a:gd name="connsiteX47" fmla="*/ 450309 w 1689586"/>
              <a:gd name="connsiteY47" fmla="*/ 581099 h 626150"/>
              <a:gd name="connsiteX48" fmla="*/ 425132 w 1689586"/>
              <a:gd name="connsiteY48" fmla="*/ 581099 h 626150"/>
              <a:gd name="connsiteX49" fmla="*/ 1187242 w 1689586"/>
              <a:gd name="connsiteY49" fmla="*/ 473607 h 626150"/>
              <a:gd name="connsiteX50" fmla="*/ 1210204 w 1689586"/>
              <a:gd name="connsiteY50" fmla="*/ 473607 h 626150"/>
              <a:gd name="connsiteX51" fmla="*/ 1210204 w 1689586"/>
              <a:gd name="connsiteY51" fmla="*/ 538733 h 626150"/>
              <a:gd name="connsiteX52" fmla="*/ 1216448 w 1689586"/>
              <a:gd name="connsiteY52" fmla="*/ 558808 h 626150"/>
              <a:gd name="connsiteX53" fmla="*/ 1233837 w 1689586"/>
              <a:gd name="connsiteY53" fmla="*/ 564314 h 626150"/>
              <a:gd name="connsiteX54" fmla="*/ 1244244 w 1689586"/>
              <a:gd name="connsiteY54" fmla="*/ 562501 h 626150"/>
              <a:gd name="connsiteX55" fmla="*/ 1253375 w 1689586"/>
              <a:gd name="connsiteY55" fmla="*/ 556727 h 626150"/>
              <a:gd name="connsiteX56" fmla="*/ 1259686 w 1689586"/>
              <a:gd name="connsiteY56" fmla="*/ 546521 h 626150"/>
              <a:gd name="connsiteX57" fmla="*/ 1261969 w 1689586"/>
              <a:gd name="connsiteY57" fmla="*/ 531885 h 626150"/>
              <a:gd name="connsiteX58" fmla="*/ 1262103 w 1689586"/>
              <a:gd name="connsiteY58" fmla="*/ 531885 h 626150"/>
              <a:gd name="connsiteX59" fmla="*/ 1262103 w 1689586"/>
              <a:gd name="connsiteY59" fmla="*/ 473674 h 626150"/>
              <a:gd name="connsiteX60" fmla="*/ 1285065 w 1689586"/>
              <a:gd name="connsiteY60" fmla="*/ 473674 h 626150"/>
              <a:gd name="connsiteX61" fmla="*/ 1285065 w 1689586"/>
              <a:gd name="connsiteY61" fmla="*/ 581099 h 626150"/>
              <a:gd name="connsiteX62" fmla="*/ 1264856 w 1689586"/>
              <a:gd name="connsiteY62" fmla="*/ 581099 h 626150"/>
              <a:gd name="connsiteX63" fmla="*/ 1263782 w 1689586"/>
              <a:gd name="connsiteY63" fmla="*/ 563709 h 626150"/>
              <a:gd name="connsiteX64" fmla="*/ 1248743 w 1689586"/>
              <a:gd name="connsiteY64" fmla="*/ 578547 h 626150"/>
              <a:gd name="connsiteX65" fmla="*/ 1226385 w 1689586"/>
              <a:gd name="connsiteY65" fmla="*/ 583247 h 626150"/>
              <a:gd name="connsiteX66" fmla="*/ 1206914 w 1689586"/>
              <a:gd name="connsiteY66" fmla="*/ 579353 h 626150"/>
              <a:gd name="connsiteX67" fmla="*/ 1192613 w 1689586"/>
              <a:gd name="connsiteY67" fmla="*/ 566865 h 626150"/>
              <a:gd name="connsiteX68" fmla="*/ 1187242 w 1689586"/>
              <a:gd name="connsiteY68" fmla="*/ 544507 h 626150"/>
              <a:gd name="connsiteX69" fmla="*/ 885379 w 1689586"/>
              <a:gd name="connsiteY69" fmla="*/ 473607 h 626150"/>
              <a:gd name="connsiteX70" fmla="*/ 908341 w 1689586"/>
              <a:gd name="connsiteY70" fmla="*/ 473607 h 626150"/>
              <a:gd name="connsiteX71" fmla="*/ 908341 w 1689586"/>
              <a:gd name="connsiteY71" fmla="*/ 538733 h 626150"/>
              <a:gd name="connsiteX72" fmla="*/ 914585 w 1689586"/>
              <a:gd name="connsiteY72" fmla="*/ 558808 h 626150"/>
              <a:gd name="connsiteX73" fmla="*/ 931974 w 1689586"/>
              <a:gd name="connsiteY73" fmla="*/ 564314 h 626150"/>
              <a:gd name="connsiteX74" fmla="*/ 942381 w 1689586"/>
              <a:gd name="connsiteY74" fmla="*/ 562501 h 626150"/>
              <a:gd name="connsiteX75" fmla="*/ 951512 w 1689586"/>
              <a:gd name="connsiteY75" fmla="*/ 556727 h 626150"/>
              <a:gd name="connsiteX76" fmla="*/ 957823 w 1689586"/>
              <a:gd name="connsiteY76" fmla="*/ 546521 h 626150"/>
              <a:gd name="connsiteX77" fmla="*/ 960106 w 1689586"/>
              <a:gd name="connsiteY77" fmla="*/ 531885 h 626150"/>
              <a:gd name="connsiteX78" fmla="*/ 960241 w 1689586"/>
              <a:gd name="connsiteY78" fmla="*/ 531885 h 626150"/>
              <a:gd name="connsiteX79" fmla="*/ 960241 w 1689586"/>
              <a:gd name="connsiteY79" fmla="*/ 473674 h 626150"/>
              <a:gd name="connsiteX80" fmla="*/ 983202 w 1689586"/>
              <a:gd name="connsiteY80" fmla="*/ 473674 h 626150"/>
              <a:gd name="connsiteX81" fmla="*/ 983202 w 1689586"/>
              <a:gd name="connsiteY81" fmla="*/ 581099 h 626150"/>
              <a:gd name="connsiteX82" fmla="*/ 962993 w 1689586"/>
              <a:gd name="connsiteY82" fmla="*/ 581099 h 626150"/>
              <a:gd name="connsiteX83" fmla="*/ 961919 w 1689586"/>
              <a:gd name="connsiteY83" fmla="*/ 563709 h 626150"/>
              <a:gd name="connsiteX84" fmla="*/ 946880 w 1689586"/>
              <a:gd name="connsiteY84" fmla="*/ 578547 h 626150"/>
              <a:gd name="connsiteX85" fmla="*/ 924522 w 1689586"/>
              <a:gd name="connsiteY85" fmla="*/ 583247 h 626150"/>
              <a:gd name="connsiteX86" fmla="*/ 905051 w 1689586"/>
              <a:gd name="connsiteY86" fmla="*/ 579353 h 626150"/>
              <a:gd name="connsiteX87" fmla="*/ 890750 w 1689586"/>
              <a:gd name="connsiteY87" fmla="*/ 566865 h 626150"/>
              <a:gd name="connsiteX88" fmla="*/ 885379 w 1689586"/>
              <a:gd name="connsiteY88" fmla="*/ 544507 h 626150"/>
              <a:gd name="connsiteX89" fmla="*/ 347569 w 1689586"/>
              <a:gd name="connsiteY89" fmla="*/ 471530 h 626150"/>
              <a:gd name="connsiteX90" fmla="*/ 353963 w 1689586"/>
              <a:gd name="connsiteY90" fmla="*/ 472063 h 626150"/>
              <a:gd name="connsiteX91" fmla="*/ 359334 w 1689586"/>
              <a:gd name="connsiteY91" fmla="*/ 473674 h 626150"/>
              <a:gd name="connsiteX92" fmla="*/ 356112 w 1689586"/>
              <a:gd name="connsiteY92" fmla="*/ 493884 h 626150"/>
              <a:gd name="connsiteX93" fmla="*/ 350875 w 1689586"/>
              <a:gd name="connsiteY93" fmla="*/ 492474 h 626150"/>
              <a:gd name="connsiteX94" fmla="*/ 343019 w 1689586"/>
              <a:gd name="connsiteY94" fmla="*/ 491937 h 626150"/>
              <a:gd name="connsiteX95" fmla="*/ 329927 w 1689586"/>
              <a:gd name="connsiteY95" fmla="*/ 495495 h 626150"/>
              <a:gd name="connsiteX96" fmla="*/ 319319 w 1689586"/>
              <a:gd name="connsiteY96" fmla="*/ 506103 h 626150"/>
              <a:gd name="connsiteX97" fmla="*/ 315157 w 1689586"/>
              <a:gd name="connsiteY97" fmla="*/ 524164 h 626150"/>
              <a:gd name="connsiteX98" fmla="*/ 315157 w 1689586"/>
              <a:gd name="connsiteY98" fmla="*/ 581099 h 626150"/>
              <a:gd name="connsiteX99" fmla="*/ 292194 w 1689586"/>
              <a:gd name="connsiteY99" fmla="*/ 581099 h 626150"/>
              <a:gd name="connsiteX100" fmla="*/ 292194 w 1689586"/>
              <a:gd name="connsiteY100" fmla="*/ 473674 h 626150"/>
              <a:gd name="connsiteX101" fmla="*/ 311732 w 1689586"/>
              <a:gd name="connsiteY101" fmla="*/ 473674 h 626150"/>
              <a:gd name="connsiteX102" fmla="*/ 313880 w 1689586"/>
              <a:gd name="connsiteY102" fmla="*/ 493011 h 626150"/>
              <a:gd name="connsiteX103" fmla="*/ 326637 w 1689586"/>
              <a:gd name="connsiteY103" fmla="*/ 477032 h 626150"/>
              <a:gd name="connsiteX104" fmla="*/ 1094454 w 1689586"/>
              <a:gd name="connsiteY104" fmla="*/ 471526 h 626150"/>
              <a:gd name="connsiteX105" fmla="*/ 1118288 w 1689586"/>
              <a:gd name="connsiteY105" fmla="*/ 478173 h 626150"/>
              <a:gd name="connsiteX106" fmla="*/ 1118221 w 1689586"/>
              <a:gd name="connsiteY106" fmla="*/ 478173 h 626150"/>
              <a:gd name="connsiteX107" fmla="*/ 1135208 w 1689586"/>
              <a:gd name="connsiteY107" fmla="*/ 497174 h 626150"/>
              <a:gd name="connsiteX108" fmla="*/ 1141452 w 1689586"/>
              <a:gd name="connsiteY108" fmla="*/ 527118 h 626150"/>
              <a:gd name="connsiteX109" fmla="*/ 1135141 w 1689586"/>
              <a:gd name="connsiteY109" fmla="*/ 557331 h 626150"/>
              <a:gd name="connsiteX110" fmla="*/ 1117953 w 1689586"/>
              <a:gd name="connsiteY110" fmla="*/ 576533 h 626150"/>
              <a:gd name="connsiteX111" fmla="*/ 1093782 w 1689586"/>
              <a:gd name="connsiteY111" fmla="*/ 583180 h 626150"/>
              <a:gd name="connsiteX112" fmla="*/ 1070350 w 1689586"/>
              <a:gd name="connsiteY112" fmla="*/ 575996 h 626150"/>
              <a:gd name="connsiteX113" fmla="*/ 1059205 w 1689586"/>
              <a:gd name="connsiteY113" fmla="*/ 563240 h 626150"/>
              <a:gd name="connsiteX114" fmla="*/ 1059205 w 1689586"/>
              <a:gd name="connsiteY114" fmla="*/ 626150 h 626150"/>
              <a:gd name="connsiteX115" fmla="*/ 1036243 w 1689586"/>
              <a:gd name="connsiteY115" fmla="*/ 626150 h 626150"/>
              <a:gd name="connsiteX116" fmla="*/ 1036243 w 1689586"/>
              <a:gd name="connsiteY116" fmla="*/ 473607 h 626150"/>
              <a:gd name="connsiteX117" fmla="*/ 1056654 w 1689586"/>
              <a:gd name="connsiteY117" fmla="*/ 473607 h 626150"/>
              <a:gd name="connsiteX118" fmla="*/ 1057795 w 1689586"/>
              <a:gd name="connsiteY118" fmla="*/ 494085 h 626150"/>
              <a:gd name="connsiteX119" fmla="*/ 1063301 w 1689586"/>
              <a:gd name="connsiteY119" fmla="*/ 485223 h 626150"/>
              <a:gd name="connsiteX120" fmla="*/ 1076729 w 1689586"/>
              <a:gd name="connsiteY120" fmla="*/ 475152 h 626150"/>
              <a:gd name="connsiteX121" fmla="*/ 1094454 w 1689586"/>
              <a:gd name="connsiteY121" fmla="*/ 471526 h 626150"/>
              <a:gd name="connsiteX122" fmla="*/ 787421 w 1689586"/>
              <a:gd name="connsiteY122" fmla="*/ 471526 h 626150"/>
              <a:gd name="connsiteX123" fmla="*/ 810182 w 1689586"/>
              <a:gd name="connsiteY123" fmla="*/ 475689 h 626150"/>
              <a:gd name="connsiteX124" fmla="*/ 825758 w 1689586"/>
              <a:gd name="connsiteY124" fmla="*/ 488244 h 626150"/>
              <a:gd name="connsiteX125" fmla="*/ 831465 w 1689586"/>
              <a:gd name="connsiteY125" fmla="*/ 509729 h 626150"/>
              <a:gd name="connsiteX126" fmla="*/ 831465 w 1689586"/>
              <a:gd name="connsiteY126" fmla="*/ 557667 h 626150"/>
              <a:gd name="connsiteX127" fmla="*/ 831465 w 1689586"/>
              <a:gd name="connsiteY127" fmla="*/ 557734 h 626150"/>
              <a:gd name="connsiteX128" fmla="*/ 839388 w 1689586"/>
              <a:gd name="connsiteY128" fmla="*/ 565657 h 626150"/>
              <a:gd name="connsiteX129" fmla="*/ 846908 w 1689586"/>
              <a:gd name="connsiteY129" fmla="*/ 564582 h 626150"/>
              <a:gd name="connsiteX130" fmla="*/ 845632 w 1689586"/>
              <a:gd name="connsiteY130" fmla="*/ 580495 h 626150"/>
              <a:gd name="connsiteX131" fmla="*/ 833144 w 1689586"/>
              <a:gd name="connsiteY131" fmla="*/ 582845 h 626150"/>
              <a:gd name="connsiteX132" fmla="*/ 820790 w 1689586"/>
              <a:gd name="connsiteY132" fmla="*/ 580360 h 626150"/>
              <a:gd name="connsiteX133" fmla="*/ 812196 w 1689586"/>
              <a:gd name="connsiteY133" fmla="*/ 572841 h 626150"/>
              <a:gd name="connsiteX134" fmla="*/ 809981 w 1689586"/>
              <a:gd name="connsiteY134" fmla="*/ 567537 h 626150"/>
              <a:gd name="connsiteX135" fmla="*/ 805885 w 1689586"/>
              <a:gd name="connsiteY135" fmla="*/ 572438 h 626150"/>
              <a:gd name="connsiteX136" fmla="*/ 791920 w 1689586"/>
              <a:gd name="connsiteY136" fmla="*/ 580629 h 626150"/>
              <a:gd name="connsiteX137" fmla="*/ 775806 w 1689586"/>
              <a:gd name="connsiteY137" fmla="*/ 583315 h 626150"/>
              <a:gd name="connsiteX138" fmla="*/ 757678 w 1689586"/>
              <a:gd name="connsiteY138" fmla="*/ 580092 h 626150"/>
              <a:gd name="connsiteX139" fmla="*/ 744989 w 1689586"/>
              <a:gd name="connsiteY139" fmla="*/ 570289 h 626150"/>
              <a:gd name="connsiteX140" fmla="*/ 740356 w 1689586"/>
              <a:gd name="connsiteY140" fmla="*/ 554041 h 626150"/>
              <a:gd name="connsiteX141" fmla="*/ 748211 w 1689586"/>
              <a:gd name="connsiteY141" fmla="*/ 534302 h 626150"/>
              <a:gd name="connsiteX142" fmla="*/ 770435 w 1689586"/>
              <a:gd name="connsiteY142" fmla="*/ 523761 h 626150"/>
              <a:gd name="connsiteX143" fmla="*/ 808705 w 1689586"/>
              <a:gd name="connsiteY143" fmla="*/ 516241 h 626150"/>
              <a:gd name="connsiteX144" fmla="*/ 808705 w 1689586"/>
              <a:gd name="connsiteY144" fmla="*/ 512146 h 626150"/>
              <a:gd name="connsiteX145" fmla="*/ 802797 w 1689586"/>
              <a:gd name="connsiteY145" fmla="*/ 495495 h 626150"/>
              <a:gd name="connsiteX146" fmla="*/ 786549 w 1689586"/>
              <a:gd name="connsiteY146" fmla="*/ 489587 h 626150"/>
              <a:gd name="connsiteX147" fmla="*/ 770032 w 1689586"/>
              <a:gd name="connsiteY147" fmla="*/ 494085 h 626150"/>
              <a:gd name="connsiteX148" fmla="*/ 759961 w 1689586"/>
              <a:gd name="connsiteY148" fmla="*/ 508722 h 626150"/>
              <a:gd name="connsiteX149" fmla="*/ 740625 w 1689586"/>
              <a:gd name="connsiteY149" fmla="*/ 500531 h 626150"/>
              <a:gd name="connsiteX150" fmla="*/ 756604 w 1689586"/>
              <a:gd name="connsiteY150" fmla="*/ 479449 h 626150"/>
              <a:gd name="connsiteX151" fmla="*/ 787421 w 1689586"/>
              <a:gd name="connsiteY151" fmla="*/ 471526 h 626150"/>
              <a:gd name="connsiteX152" fmla="*/ 347518 w 1689586"/>
              <a:gd name="connsiteY152" fmla="*/ 471526 h 626150"/>
              <a:gd name="connsiteX153" fmla="*/ 347585 w 1689586"/>
              <a:gd name="connsiteY153" fmla="*/ 471526 h 626150"/>
              <a:gd name="connsiteX154" fmla="*/ 347569 w 1689586"/>
              <a:gd name="connsiteY154" fmla="*/ 471530 h 626150"/>
              <a:gd name="connsiteX155" fmla="*/ 193363 w 1689586"/>
              <a:gd name="connsiteY155" fmla="*/ 471526 h 626150"/>
              <a:gd name="connsiteX156" fmla="*/ 216124 w 1689586"/>
              <a:gd name="connsiteY156" fmla="*/ 475689 h 626150"/>
              <a:gd name="connsiteX157" fmla="*/ 231700 w 1689586"/>
              <a:gd name="connsiteY157" fmla="*/ 488244 h 626150"/>
              <a:gd name="connsiteX158" fmla="*/ 237407 w 1689586"/>
              <a:gd name="connsiteY158" fmla="*/ 509729 h 626150"/>
              <a:gd name="connsiteX159" fmla="*/ 237407 w 1689586"/>
              <a:gd name="connsiteY159" fmla="*/ 557667 h 626150"/>
              <a:gd name="connsiteX160" fmla="*/ 237407 w 1689586"/>
              <a:gd name="connsiteY160" fmla="*/ 557734 h 626150"/>
              <a:gd name="connsiteX161" fmla="*/ 245330 w 1689586"/>
              <a:gd name="connsiteY161" fmla="*/ 565657 h 626150"/>
              <a:gd name="connsiteX162" fmla="*/ 252850 w 1689586"/>
              <a:gd name="connsiteY162" fmla="*/ 564582 h 626150"/>
              <a:gd name="connsiteX163" fmla="*/ 251574 w 1689586"/>
              <a:gd name="connsiteY163" fmla="*/ 580495 h 626150"/>
              <a:gd name="connsiteX164" fmla="*/ 239086 w 1689586"/>
              <a:gd name="connsiteY164" fmla="*/ 582845 h 626150"/>
              <a:gd name="connsiteX165" fmla="*/ 226732 w 1689586"/>
              <a:gd name="connsiteY165" fmla="*/ 580360 h 626150"/>
              <a:gd name="connsiteX166" fmla="*/ 218138 w 1689586"/>
              <a:gd name="connsiteY166" fmla="*/ 572841 h 626150"/>
              <a:gd name="connsiteX167" fmla="*/ 215923 w 1689586"/>
              <a:gd name="connsiteY167" fmla="*/ 567537 h 626150"/>
              <a:gd name="connsiteX168" fmla="*/ 211827 w 1689586"/>
              <a:gd name="connsiteY168" fmla="*/ 572438 h 626150"/>
              <a:gd name="connsiteX169" fmla="*/ 197862 w 1689586"/>
              <a:gd name="connsiteY169" fmla="*/ 580629 h 626150"/>
              <a:gd name="connsiteX170" fmla="*/ 181748 w 1689586"/>
              <a:gd name="connsiteY170" fmla="*/ 583315 h 626150"/>
              <a:gd name="connsiteX171" fmla="*/ 163620 w 1689586"/>
              <a:gd name="connsiteY171" fmla="*/ 580092 h 626150"/>
              <a:gd name="connsiteX172" fmla="*/ 150931 w 1689586"/>
              <a:gd name="connsiteY172" fmla="*/ 570289 h 626150"/>
              <a:gd name="connsiteX173" fmla="*/ 146298 w 1689586"/>
              <a:gd name="connsiteY173" fmla="*/ 554041 h 626150"/>
              <a:gd name="connsiteX174" fmla="*/ 154153 w 1689586"/>
              <a:gd name="connsiteY174" fmla="*/ 534302 h 626150"/>
              <a:gd name="connsiteX175" fmla="*/ 176377 w 1689586"/>
              <a:gd name="connsiteY175" fmla="*/ 523761 h 626150"/>
              <a:gd name="connsiteX176" fmla="*/ 214647 w 1689586"/>
              <a:gd name="connsiteY176" fmla="*/ 516241 h 626150"/>
              <a:gd name="connsiteX177" fmla="*/ 214647 w 1689586"/>
              <a:gd name="connsiteY177" fmla="*/ 512146 h 626150"/>
              <a:gd name="connsiteX178" fmla="*/ 208738 w 1689586"/>
              <a:gd name="connsiteY178" fmla="*/ 495495 h 626150"/>
              <a:gd name="connsiteX179" fmla="*/ 192491 w 1689586"/>
              <a:gd name="connsiteY179" fmla="*/ 489587 h 626150"/>
              <a:gd name="connsiteX180" fmla="*/ 175974 w 1689586"/>
              <a:gd name="connsiteY180" fmla="*/ 494085 h 626150"/>
              <a:gd name="connsiteX181" fmla="*/ 165904 w 1689586"/>
              <a:gd name="connsiteY181" fmla="*/ 508722 h 626150"/>
              <a:gd name="connsiteX182" fmla="*/ 146567 w 1689586"/>
              <a:gd name="connsiteY182" fmla="*/ 500531 h 626150"/>
              <a:gd name="connsiteX183" fmla="*/ 162546 w 1689586"/>
              <a:gd name="connsiteY183" fmla="*/ 479449 h 626150"/>
              <a:gd name="connsiteX184" fmla="*/ 193363 w 1689586"/>
              <a:gd name="connsiteY184" fmla="*/ 471526 h 626150"/>
              <a:gd name="connsiteX185" fmla="*/ 1395847 w 1689586"/>
              <a:gd name="connsiteY185" fmla="*/ 471459 h 626150"/>
              <a:gd name="connsiteX186" fmla="*/ 1416392 w 1689586"/>
              <a:gd name="connsiteY186" fmla="*/ 475890 h 626150"/>
              <a:gd name="connsiteX187" fmla="*/ 1430894 w 1689586"/>
              <a:gd name="connsiteY187" fmla="*/ 489117 h 626150"/>
              <a:gd name="connsiteX188" fmla="*/ 1436265 w 1689586"/>
              <a:gd name="connsiteY188" fmla="*/ 511475 h 626150"/>
              <a:gd name="connsiteX189" fmla="*/ 1436265 w 1689586"/>
              <a:gd name="connsiteY189" fmla="*/ 581099 h 626150"/>
              <a:gd name="connsiteX190" fmla="*/ 1413303 w 1689586"/>
              <a:gd name="connsiteY190" fmla="*/ 581099 h 626150"/>
              <a:gd name="connsiteX191" fmla="*/ 1413303 w 1689586"/>
              <a:gd name="connsiteY191" fmla="*/ 518591 h 626150"/>
              <a:gd name="connsiteX192" fmla="*/ 1406724 w 1689586"/>
              <a:gd name="connsiteY192" fmla="*/ 496569 h 626150"/>
              <a:gd name="connsiteX193" fmla="*/ 1390274 w 1689586"/>
              <a:gd name="connsiteY193" fmla="*/ 490460 h 626150"/>
              <a:gd name="connsiteX194" fmla="*/ 1376510 w 1689586"/>
              <a:gd name="connsiteY194" fmla="*/ 493817 h 626150"/>
              <a:gd name="connsiteX195" fmla="*/ 1365432 w 1689586"/>
              <a:gd name="connsiteY195" fmla="*/ 504425 h 626150"/>
              <a:gd name="connsiteX196" fmla="*/ 1361001 w 1689586"/>
              <a:gd name="connsiteY196" fmla="*/ 523963 h 626150"/>
              <a:gd name="connsiteX197" fmla="*/ 1361001 w 1689586"/>
              <a:gd name="connsiteY197" fmla="*/ 581099 h 626150"/>
              <a:gd name="connsiteX198" fmla="*/ 1338039 w 1689586"/>
              <a:gd name="connsiteY198" fmla="*/ 581099 h 626150"/>
              <a:gd name="connsiteX199" fmla="*/ 1338039 w 1689586"/>
              <a:gd name="connsiteY199" fmla="*/ 473675 h 626150"/>
              <a:gd name="connsiteX200" fmla="*/ 1358450 w 1689586"/>
              <a:gd name="connsiteY200" fmla="*/ 473675 h 626150"/>
              <a:gd name="connsiteX201" fmla="*/ 1359457 w 1689586"/>
              <a:gd name="connsiteY201" fmla="*/ 492474 h 626150"/>
              <a:gd name="connsiteX202" fmla="*/ 1365634 w 1689586"/>
              <a:gd name="connsiteY202" fmla="*/ 483209 h 626150"/>
              <a:gd name="connsiteX203" fmla="*/ 1379196 w 1689586"/>
              <a:gd name="connsiteY203" fmla="*/ 474279 h 626150"/>
              <a:gd name="connsiteX204" fmla="*/ 1395847 w 1689586"/>
              <a:gd name="connsiteY204" fmla="*/ 471459 h 626150"/>
              <a:gd name="connsiteX205" fmla="*/ 78285 w 1689586"/>
              <a:gd name="connsiteY205" fmla="*/ 439299 h 626150"/>
              <a:gd name="connsiteX206" fmla="*/ 101516 w 1689586"/>
              <a:gd name="connsiteY206" fmla="*/ 439299 h 626150"/>
              <a:gd name="connsiteX207" fmla="*/ 101516 w 1689586"/>
              <a:gd name="connsiteY207" fmla="*/ 530811 h 626150"/>
              <a:gd name="connsiteX208" fmla="*/ 87886 w 1689586"/>
              <a:gd name="connsiteY208" fmla="*/ 569350 h 626150"/>
              <a:gd name="connsiteX209" fmla="*/ 49952 w 1689586"/>
              <a:gd name="connsiteY209" fmla="*/ 583181 h 626150"/>
              <a:gd name="connsiteX210" fmla="*/ 21619 w 1689586"/>
              <a:gd name="connsiteY210" fmla="*/ 576735 h 626150"/>
              <a:gd name="connsiteX211" fmla="*/ 6378 w 1689586"/>
              <a:gd name="connsiteY211" fmla="*/ 558607 h 626150"/>
              <a:gd name="connsiteX212" fmla="*/ 4901 w 1689586"/>
              <a:gd name="connsiteY212" fmla="*/ 531416 h 626150"/>
              <a:gd name="connsiteX213" fmla="*/ 27057 w 1689586"/>
              <a:gd name="connsiteY213" fmla="*/ 527320 h 626150"/>
              <a:gd name="connsiteX214" fmla="*/ 29877 w 1689586"/>
              <a:gd name="connsiteY214" fmla="*/ 554512 h 626150"/>
              <a:gd name="connsiteX215" fmla="*/ 50086 w 1689586"/>
              <a:gd name="connsiteY215" fmla="*/ 563240 h 626150"/>
              <a:gd name="connsiteX216" fmla="*/ 72310 w 1689586"/>
              <a:gd name="connsiteY216" fmla="*/ 553908 h 626150"/>
              <a:gd name="connsiteX217" fmla="*/ 78419 w 1689586"/>
              <a:gd name="connsiteY217" fmla="*/ 526514 h 626150"/>
              <a:gd name="connsiteX218" fmla="*/ 78285 w 1689586"/>
              <a:gd name="connsiteY218" fmla="*/ 526514 h 626150"/>
              <a:gd name="connsiteX219" fmla="*/ 215721 w 1689586"/>
              <a:gd name="connsiteY219" fmla="*/ 430705 h 626150"/>
              <a:gd name="connsiteX220" fmla="*/ 225927 w 1689586"/>
              <a:gd name="connsiteY220" fmla="*/ 434331 h 626150"/>
              <a:gd name="connsiteX221" fmla="*/ 229686 w 1689586"/>
              <a:gd name="connsiteY221" fmla="*/ 444200 h 626150"/>
              <a:gd name="connsiteX222" fmla="*/ 225927 w 1689586"/>
              <a:gd name="connsiteY222" fmla="*/ 454003 h 626150"/>
              <a:gd name="connsiteX223" fmla="*/ 215721 w 1689586"/>
              <a:gd name="connsiteY223" fmla="*/ 457763 h 626150"/>
              <a:gd name="connsiteX224" fmla="*/ 205517 w 1689586"/>
              <a:gd name="connsiteY224" fmla="*/ 454003 h 626150"/>
              <a:gd name="connsiteX225" fmla="*/ 201756 w 1689586"/>
              <a:gd name="connsiteY225" fmla="*/ 444200 h 626150"/>
              <a:gd name="connsiteX226" fmla="*/ 205517 w 1689586"/>
              <a:gd name="connsiteY226" fmla="*/ 434331 h 626150"/>
              <a:gd name="connsiteX227" fmla="*/ 215721 w 1689586"/>
              <a:gd name="connsiteY227" fmla="*/ 430705 h 626150"/>
              <a:gd name="connsiteX228" fmla="*/ 172281 w 1689586"/>
              <a:gd name="connsiteY228" fmla="*/ 430705 h 626150"/>
              <a:gd name="connsiteX229" fmla="*/ 182487 w 1689586"/>
              <a:gd name="connsiteY229" fmla="*/ 434331 h 626150"/>
              <a:gd name="connsiteX230" fmla="*/ 186246 w 1689586"/>
              <a:gd name="connsiteY230" fmla="*/ 444200 h 626150"/>
              <a:gd name="connsiteX231" fmla="*/ 182487 w 1689586"/>
              <a:gd name="connsiteY231" fmla="*/ 454003 h 626150"/>
              <a:gd name="connsiteX232" fmla="*/ 172281 w 1689586"/>
              <a:gd name="connsiteY232" fmla="*/ 457763 h 626150"/>
              <a:gd name="connsiteX233" fmla="*/ 162210 w 1689586"/>
              <a:gd name="connsiteY233" fmla="*/ 454003 h 626150"/>
              <a:gd name="connsiteX234" fmla="*/ 158316 w 1689586"/>
              <a:gd name="connsiteY234" fmla="*/ 444200 h 626150"/>
              <a:gd name="connsiteX235" fmla="*/ 162210 w 1689586"/>
              <a:gd name="connsiteY235" fmla="*/ 434331 h 626150"/>
              <a:gd name="connsiteX236" fmla="*/ 172281 w 1689586"/>
              <a:gd name="connsiteY236" fmla="*/ 430705 h 626150"/>
              <a:gd name="connsiteX237" fmla="*/ 1642251 w 1689586"/>
              <a:gd name="connsiteY237" fmla="*/ 427012 h 626150"/>
              <a:gd name="connsiteX238" fmla="*/ 1653531 w 1689586"/>
              <a:gd name="connsiteY238" fmla="*/ 430638 h 626150"/>
              <a:gd name="connsiteX239" fmla="*/ 1657492 w 1689586"/>
              <a:gd name="connsiteY239" fmla="*/ 441179 h 626150"/>
              <a:gd name="connsiteX240" fmla="*/ 1653531 w 1689586"/>
              <a:gd name="connsiteY240" fmla="*/ 451787 h 626150"/>
              <a:gd name="connsiteX241" fmla="*/ 1642251 w 1689586"/>
              <a:gd name="connsiteY241" fmla="*/ 455547 h 626150"/>
              <a:gd name="connsiteX242" fmla="*/ 1630770 w 1689586"/>
              <a:gd name="connsiteY242" fmla="*/ 451787 h 626150"/>
              <a:gd name="connsiteX243" fmla="*/ 1626809 w 1689586"/>
              <a:gd name="connsiteY243" fmla="*/ 441179 h 626150"/>
              <a:gd name="connsiteX244" fmla="*/ 1630770 w 1689586"/>
              <a:gd name="connsiteY244" fmla="*/ 430638 h 626150"/>
              <a:gd name="connsiteX245" fmla="*/ 1642251 w 1689586"/>
              <a:gd name="connsiteY245" fmla="*/ 427012 h 626150"/>
              <a:gd name="connsiteX246" fmla="*/ 541419 w 1689586"/>
              <a:gd name="connsiteY246" fmla="*/ 427012 h 626150"/>
              <a:gd name="connsiteX247" fmla="*/ 552699 w 1689586"/>
              <a:gd name="connsiteY247" fmla="*/ 430638 h 626150"/>
              <a:gd name="connsiteX248" fmla="*/ 556660 w 1689586"/>
              <a:gd name="connsiteY248" fmla="*/ 441179 h 626150"/>
              <a:gd name="connsiteX249" fmla="*/ 552699 w 1689586"/>
              <a:gd name="connsiteY249" fmla="*/ 451787 h 626150"/>
              <a:gd name="connsiteX250" fmla="*/ 541419 w 1689586"/>
              <a:gd name="connsiteY250" fmla="*/ 455547 h 626150"/>
              <a:gd name="connsiteX251" fmla="*/ 529938 w 1689586"/>
              <a:gd name="connsiteY251" fmla="*/ 451787 h 626150"/>
              <a:gd name="connsiteX252" fmla="*/ 525977 w 1689586"/>
              <a:gd name="connsiteY252" fmla="*/ 441179 h 626150"/>
              <a:gd name="connsiteX253" fmla="*/ 529938 w 1689586"/>
              <a:gd name="connsiteY253" fmla="*/ 430638 h 626150"/>
              <a:gd name="connsiteX254" fmla="*/ 541419 w 1689586"/>
              <a:gd name="connsiteY254" fmla="*/ 427012 h 626150"/>
              <a:gd name="connsiteX255" fmla="*/ 1488232 w 1689586"/>
              <a:gd name="connsiteY255" fmla="*/ 425333 h 626150"/>
              <a:gd name="connsiteX256" fmla="*/ 1511194 w 1689586"/>
              <a:gd name="connsiteY256" fmla="*/ 425333 h 626150"/>
              <a:gd name="connsiteX257" fmla="*/ 1511194 w 1689586"/>
              <a:gd name="connsiteY257" fmla="*/ 526245 h 626150"/>
              <a:gd name="connsiteX258" fmla="*/ 1562355 w 1689586"/>
              <a:gd name="connsiteY258" fmla="*/ 473674 h 626150"/>
              <a:gd name="connsiteX259" fmla="*/ 1589614 w 1689586"/>
              <a:gd name="connsiteY259" fmla="*/ 473674 h 626150"/>
              <a:gd name="connsiteX260" fmla="*/ 1548524 w 1689586"/>
              <a:gd name="connsiteY260" fmla="*/ 515704 h 626150"/>
              <a:gd name="connsiteX261" fmla="*/ 1592232 w 1689586"/>
              <a:gd name="connsiteY261" fmla="*/ 581099 h 626150"/>
              <a:gd name="connsiteX262" fmla="*/ 1565578 w 1689586"/>
              <a:gd name="connsiteY262" fmla="*/ 581099 h 626150"/>
              <a:gd name="connsiteX263" fmla="*/ 1532410 w 1689586"/>
              <a:gd name="connsiteY263" fmla="*/ 530609 h 626150"/>
              <a:gd name="connsiteX264" fmla="*/ 1511194 w 1689586"/>
              <a:gd name="connsiteY264" fmla="*/ 552631 h 626150"/>
              <a:gd name="connsiteX265" fmla="*/ 1511194 w 1689586"/>
              <a:gd name="connsiteY265" fmla="*/ 581099 h 626150"/>
              <a:gd name="connsiteX266" fmla="*/ 1488232 w 1689586"/>
              <a:gd name="connsiteY266" fmla="*/ 581099 h 626150"/>
              <a:gd name="connsiteX267" fmla="*/ 605874 w 1689586"/>
              <a:gd name="connsiteY267" fmla="*/ 425333 h 626150"/>
              <a:gd name="connsiteX268" fmla="*/ 628836 w 1689586"/>
              <a:gd name="connsiteY268" fmla="*/ 425333 h 626150"/>
              <a:gd name="connsiteX269" fmla="*/ 628836 w 1689586"/>
              <a:gd name="connsiteY269" fmla="*/ 526245 h 626150"/>
              <a:gd name="connsiteX270" fmla="*/ 679997 w 1689586"/>
              <a:gd name="connsiteY270" fmla="*/ 473674 h 626150"/>
              <a:gd name="connsiteX271" fmla="*/ 707256 w 1689586"/>
              <a:gd name="connsiteY271" fmla="*/ 473674 h 626150"/>
              <a:gd name="connsiteX272" fmla="*/ 666099 w 1689586"/>
              <a:gd name="connsiteY272" fmla="*/ 515704 h 626150"/>
              <a:gd name="connsiteX273" fmla="*/ 709807 w 1689586"/>
              <a:gd name="connsiteY273" fmla="*/ 581099 h 626150"/>
              <a:gd name="connsiteX274" fmla="*/ 683220 w 1689586"/>
              <a:gd name="connsiteY274" fmla="*/ 581099 h 626150"/>
              <a:gd name="connsiteX275" fmla="*/ 650052 w 1689586"/>
              <a:gd name="connsiteY275" fmla="*/ 530609 h 626150"/>
              <a:gd name="connsiteX276" fmla="*/ 628836 w 1689586"/>
              <a:gd name="connsiteY276" fmla="*/ 552631 h 626150"/>
              <a:gd name="connsiteX277" fmla="*/ 628836 w 1689586"/>
              <a:gd name="connsiteY277" fmla="*/ 581099 h 626150"/>
              <a:gd name="connsiteX278" fmla="*/ 605874 w 1689586"/>
              <a:gd name="connsiteY278" fmla="*/ 581099 h 626150"/>
              <a:gd name="connsiteX279" fmla="*/ 451317 w 1689586"/>
              <a:gd name="connsiteY279" fmla="*/ 85402 h 626150"/>
              <a:gd name="connsiteX280" fmla="*/ 424259 w 1689586"/>
              <a:gd name="connsiteY280" fmla="*/ 93929 h 626150"/>
              <a:gd name="connsiteX281" fmla="*/ 408615 w 1689586"/>
              <a:gd name="connsiteY281" fmla="*/ 120047 h 626150"/>
              <a:gd name="connsiteX282" fmla="*/ 403513 w 1689586"/>
              <a:gd name="connsiteY282" fmla="*/ 165904 h 626150"/>
              <a:gd name="connsiteX283" fmla="*/ 408615 w 1689586"/>
              <a:gd name="connsiteY283" fmla="*/ 211492 h 626150"/>
              <a:gd name="connsiteX284" fmla="*/ 424259 w 1689586"/>
              <a:gd name="connsiteY284" fmla="*/ 237811 h 626150"/>
              <a:gd name="connsiteX285" fmla="*/ 451317 w 1689586"/>
              <a:gd name="connsiteY285" fmla="*/ 246338 h 626150"/>
              <a:gd name="connsiteX286" fmla="*/ 478374 w 1689586"/>
              <a:gd name="connsiteY286" fmla="*/ 237811 h 626150"/>
              <a:gd name="connsiteX287" fmla="*/ 493749 w 1689586"/>
              <a:gd name="connsiteY287" fmla="*/ 211492 h 626150"/>
              <a:gd name="connsiteX288" fmla="*/ 498650 w 1689586"/>
              <a:gd name="connsiteY288" fmla="*/ 165904 h 626150"/>
              <a:gd name="connsiteX289" fmla="*/ 493749 w 1689586"/>
              <a:gd name="connsiteY289" fmla="*/ 120047 h 626150"/>
              <a:gd name="connsiteX290" fmla="*/ 478374 w 1689586"/>
              <a:gd name="connsiteY290" fmla="*/ 93929 h 626150"/>
              <a:gd name="connsiteX291" fmla="*/ 451317 w 1689586"/>
              <a:gd name="connsiteY291" fmla="*/ 85402 h 626150"/>
              <a:gd name="connsiteX292" fmla="*/ 1515894 w 1689586"/>
              <a:gd name="connsiteY292" fmla="*/ 82918 h 626150"/>
              <a:gd name="connsiteX293" fmla="*/ 1489038 w 1689586"/>
              <a:gd name="connsiteY293" fmla="*/ 194640 h 626150"/>
              <a:gd name="connsiteX294" fmla="*/ 1542213 w 1689586"/>
              <a:gd name="connsiteY294" fmla="*/ 194640 h 626150"/>
              <a:gd name="connsiteX295" fmla="*/ 1448082 w 1689586"/>
              <a:gd name="connsiteY295" fmla="*/ 4901 h 626150"/>
              <a:gd name="connsiteX296" fmla="*/ 1584713 w 1689586"/>
              <a:gd name="connsiteY296" fmla="*/ 4901 h 626150"/>
              <a:gd name="connsiteX297" fmla="*/ 1689586 w 1689586"/>
              <a:gd name="connsiteY297" fmla="*/ 326906 h 626150"/>
              <a:gd name="connsiteX298" fmla="*/ 1573433 w 1689586"/>
              <a:gd name="connsiteY298" fmla="*/ 326906 h 626150"/>
              <a:gd name="connsiteX299" fmla="*/ 1558797 w 1689586"/>
              <a:gd name="connsiteY299" fmla="*/ 265405 h 626150"/>
              <a:gd name="connsiteX300" fmla="*/ 1471984 w 1689586"/>
              <a:gd name="connsiteY300" fmla="*/ 265405 h 626150"/>
              <a:gd name="connsiteX301" fmla="*/ 1456878 w 1689586"/>
              <a:gd name="connsiteY301" fmla="*/ 326906 h 626150"/>
              <a:gd name="connsiteX302" fmla="*/ 1343679 w 1689586"/>
              <a:gd name="connsiteY302" fmla="*/ 326906 h 626150"/>
              <a:gd name="connsiteX303" fmla="*/ 1205638 w 1689586"/>
              <a:gd name="connsiteY303" fmla="*/ 4901 h 626150"/>
              <a:gd name="connsiteX304" fmla="*/ 1319307 w 1689586"/>
              <a:gd name="connsiteY304" fmla="*/ 4901 h 626150"/>
              <a:gd name="connsiteX305" fmla="*/ 1319307 w 1689586"/>
              <a:gd name="connsiteY305" fmla="*/ 194237 h 626150"/>
              <a:gd name="connsiteX306" fmla="*/ 1280298 w 1689586"/>
              <a:gd name="connsiteY306" fmla="*/ 295686 h 626150"/>
              <a:gd name="connsiteX307" fmla="*/ 1167570 w 1689586"/>
              <a:gd name="connsiteY307" fmla="*/ 331807 h 626150"/>
              <a:gd name="connsiteX308" fmla="*/ 1080959 w 1689586"/>
              <a:gd name="connsiteY308" fmla="*/ 312807 h 626150"/>
              <a:gd name="connsiteX309" fmla="*/ 1036579 w 1689586"/>
              <a:gd name="connsiteY309" fmla="*/ 260571 h 626150"/>
              <a:gd name="connsiteX310" fmla="*/ 1030939 w 1689586"/>
              <a:gd name="connsiteY310" fmla="*/ 185441 h 626150"/>
              <a:gd name="connsiteX311" fmla="*/ 1143668 w 1689586"/>
              <a:gd name="connsiteY311" fmla="*/ 166441 h 626150"/>
              <a:gd name="connsiteX312" fmla="*/ 1145346 w 1689586"/>
              <a:gd name="connsiteY312" fmla="*/ 229351 h 626150"/>
              <a:gd name="connsiteX313" fmla="*/ 1173411 w 1689586"/>
              <a:gd name="connsiteY313" fmla="*/ 246405 h 626150"/>
              <a:gd name="connsiteX314" fmla="*/ 1197783 w 1689586"/>
              <a:gd name="connsiteY314" fmla="*/ 232238 h 626150"/>
              <a:gd name="connsiteX315" fmla="*/ 1205571 w 1689586"/>
              <a:gd name="connsiteY315" fmla="*/ 185911 h 626150"/>
              <a:gd name="connsiteX316" fmla="*/ 1205638 w 1689586"/>
              <a:gd name="connsiteY316" fmla="*/ 185911 h 626150"/>
              <a:gd name="connsiteX317" fmla="*/ 665494 w 1689586"/>
              <a:gd name="connsiteY317" fmla="*/ 4901 h 626150"/>
              <a:gd name="connsiteX318" fmla="*/ 779163 w 1689586"/>
              <a:gd name="connsiteY318" fmla="*/ 4901 h 626150"/>
              <a:gd name="connsiteX319" fmla="*/ 779163 w 1689586"/>
              <a:gd name="connsiteY319" fmla="*/ 123471 h 626150"/>
              <a:gd name="connsiteX320" fmla="*/ 867452 w 1689586"/>
              <a:gd name="connsiteY320" fmla="*/ 123471 h 626150"/>
              <a:gd name="connsiteX321" fmla="*/ 867452 w 1689586"/>
              <a:gd name="connsiteY321" fmla="*/ 4901 h 626150"/>
              <a:gd name="connsiteX322" fmla="*/ 981188 w 1689586"/>
              <a:gd name="connsiteY322" fmla="*/ 4901 h 626150"/>
              <a:gd name="connsiteX323" fmla="*/ 981188 w 1689586"/>
              <a:gd name="connsiteY323" fmla="*/ 326906 h 626150"/>
              <a:gd name="connsiteX324" fmla="*/ 867452 w 1689586"/>
              <a:gd name="connsiteY324" fmla="*/ 326906 h 626150"/>
              <a:gd name="connsiteX325" fmla="*/ 867452 w 1689586"/>
              <a:gd name="connsiteY325" fmla="*/ 206859 h 626150"/>
              <a:gd name="connsiteX326" fmla="*/ 779163 w 1689586"/>
              <a:gd name="connsiteY326" fmla="*/ 206859 h 626150"/>
              <a:gd name="connsiteX327" fmla="*/ 779163 w 1689586"/>
              <a:gd name="connsiteY327" fmla="*/ 326906 h 626150"/>
              <a:gd name="connsiteX328" fmla="*/ 665494 w 1689586"/>
              <a:gd name="connsiteY328" fmla="*/ 326906 h 626150"/>
              <a:gd name="connsiteX329" fmla="*/ 0 w 1689586"/>
              <a:gd name="connsiteY329" fmla="*/ 4901 h 626150"/>
              <a:gd name="connsiteX330" fmla="*/ 113669 w 1689586"/>
              <a:gd name="connsiteY330" fmla="*/ 4901 h 626150"/>
              <a:gd name="connsiteX331" fmla="*/ 113669 w 1689586"/>
              <a:gd name="connsiteY331" fmla="*/ 243451 h 626150"/>
              <a:gd name="connsiteX332" fmla="*/ 259564 w 1689586"/>
              <a:gd name="connsiteY332" fmla="*/ 243451 h 626150"/>
              <a:gd name="connsiteX333" fmla="*/ 259564 w 1689586"/>
              <a:gd name="connsiteY333" fmla="*/ 326906 h 626150"/>
              <a:gd name="connsiteX334" fmla="*/ 0 w 1689586"/>
              <a:gd name="connsiteY334" fmla="*/ 326906 h 626150"/>
              <a:gd name="connsiteX335" fmla="*/ 451317 w 1689586"/>
              <a:gd name="connsiteY335" fmla="*/ 0 h 626150"/>
              <a:gd name="connsiteX336" fmla="*/ 539136 w 1689586"/>
              <a:gd name="connsiteY336" fmla="*/ 19538 h 626150"/>
              <a:gd name="connsiteX337" fmla="*/ 595265 w 1689586"/>
              <a:gd name="connsiteY337" fmla="*/ 76137 h 626150"/>
              <a:gd name="connsiteX338" fmla="*/ 614803 w 1689586"/>
              <a:gd name="connsiteY338" fmla="*/ 165904 h 626150"/>
              <a:gd name="connsiteX339" fmla="*/ 595265 w 1689586"/>
              <a:gd name="connsiteY339" fmla="*/ 255670 h 626150"/>
              <a:gd name="connsiteX340" fmla="*/ 539136 w 1689586"/>
              <a:gd name="connsiteY340" fmla="*/ 312270 h 626150"/>
              <a:gd name="connsiteX341" fmla="*/ 451317 w 1689586"/>
              <a:gd name="connsiteY341" fmla="*/ 331807 h 626150"/>
              <a:gd name="connsiteX342" fmla="*/ 363766 w 1689586"/>
              <a:gd name="connsiteY342" fmla="*/ 312270 h 626150"/>
              <a:gd name="connsiteX343" fmla="*/ 307166 w 1689586"/>
              <a:gd name="connsiteY343" fmla="*/ 255670 h 626150"/>
              <a:gd name="connsiteX344" fmla="*/ 287427 w 1689586"/>
              <a:gd name="connsiteY344" fmla="*/ 165904 h 626150"/>
              <a:gd name="connsiteX345" fmla="*/ 307166 w 1689586"/>
              <a:gd name="connsiteY345" fmla="*/ 76137 h 626150"/>
              <a:gd name="connsiteX346" fmla="*/ 363766 w 1689586"/>
              <a:gd name="connsiteY346" fmla="*/ 19538 h 626150"/>
              <a:gd name="connsiteX347" fmla="*/ 451317 w 1689586"/>
              <a:gd name="connsiteY347" fmla="*/ 0 h 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689586" h="626150">
                <a:moveTo>
                  <a:pt x="808705" y="532221"/>
                </a:moveTo>
                <a:lnTo>
                  <a:pt x="781647" y="537793"/>
                </a:lnTo>
                <a:cubicBezTo>
                  <a:pt x="775605" y="538935"/>
                  <a:pt x="771106" y="540613"/>
                  <a:pt x="768085" y="542762"/>
                </a:cubicBezTo>
                <a:cubicBezTo>
                  <a:pt x="765064" y="544910"/>
                  <a:pt x="763587" y="548267"/>
                  <a:pt x="763587" y="552229"/>
                </a:cubicBezTo>
                <a:cubicBezTo>
                  <a:pt x="763587" y="556190"/>
                  <a:pt x="765131" y="559413"/>
                  <a:pt x="768219" y="561763"/>
                </a:cubicBezTo>
                <a:cubicBezTo>
                  <a:pt x="771308" y="564112"/>
                  <a:pt x="775403" y="565321"/>
                  <a:pt x="780573" y="565321"/>
                </a:cubicBezTo>
                <a:cubicBezTo>
                  <a:pt x="784132" y="565321"/>
                  <a:pt x="787623" y="564918"/>
                  <a:pt x="790980" y="564045"/>
                </a:cubicBezTo>
                <a:cubicBezTo>
                  <a:pt x="794337" y="563240"/>
                  <a:pt x="797358" y="561830"/>
                  <a:pt x="800111" y="559883"/>
                </a:cubicBezTo>
                <a:cubicBezTo>
                  <a:pt x="802797" y="557936"/>
                  <a:pt x="804945" y="555451"/>
                  <a:pt x="806422" y="552363"/>
                </a:cubicBezTo>
                <a:lnTo>
                  <a:pt x="806422" y="552296"/>
                </a:lnTo>
                <a:cubicBezTo>
                  <a:pt x="807966" y="549207"/>
                  <a:pt x="808705" y="545515"/>
                  <a:pt x="808705" y="541218"/>
                </a:cubicBezTo>
                <a:close/>
                <a:moveTo>
                  <a:pt x="214647" y="532221"/>
                </a:moveTo>
                <a:lnTo>
                  <a:pt x="187589" y="537793"/>
                </a:lnTo>
                <a:cubicBezTo>
                  <a:pt x="181547" y="538935"/>
                  <a:pt x="177048" y="540613"/>
                  <a:pt x="174027" y="542762"/>
                </a:cubicBezTo>
                <a:cubicBezTo>
                  <a:pt x="171006" y="544910"/>
                  <a:pt x="169529" y="548267"/>
                  <a:pt x="169529" y="552229"/>
                </a:cubicBezTo>
                <a:cubicBezTo>
                  <a:pt x="169529" y="556190"/>
                  <a:pt x="171073" y="559413"/>
                  <a:pt x="174161" y="561763"/>
                </a:cubicBezTo>
                <a:cubicBezTo>
                  <a:pt x="177250" y="564112"/>
                  <a:pt x="181346" y="565321"/>
                  <a:pt x="186515" y="565321"/>
                </a:cubicBezTo>
                <a:cubicBezTo>
                  <a:pt x="190073" y="565321"/>
                  <a:pt x="193565" y="564918"/>
                  <a:pt x="196923" y="564045"/>
                </a:cubicBezTo>
                <a:cubicBezTo>
                  <a:pt x="200279" y="563240"/>
                  <a:pt x="203300" y="561830"/>
                  <a:pt x="206053" y="559883"/>
                </a:cubicBezTo>
                <a:cubicBezTo>
                  <a:pt x="208738" y="557936"/>
                  <a:pt x="210887" y="555451"/>
                  <a:pt x="212364" y="552363"/>
                </a:cubicBezTo>
                <a:lnTo>
                  <a:pt x="212364" y="552296"/>
                </a:lnTo>
                <a:cubicBezTo>
                  <a:pt x="213908" y="549207"/>
                  <a:pt x="214647" y="545515"/>
                  <a:pt x="214647" y="541218"/>
                </a:cubicBezTo>
                <a:close/>
                <a:moveTo>
                  <a:pt x="1089217" y="489990"/>
                </a:moveTo>
                <a:cubicBezTo>
                  <a:pt x="1083241" y="489990"/>
                  <a:pt x="1077937" y="491534"/>
                  <a:pt x="1073439" y="494622"/>
                </a:cubicBezTo>
                <a:cubicBezTo>
                  <a:pt x="1068940" y="497711"/>
                  <a:pt x="1065382" y="502008"/>
                  <a:pt x="1062898" y="507513"/>
                </a:cubicBezTo>
                <a:cubicBezTo>
                  <a:pt x="1060414" y="513019"/>
                  <a:pt x="1059138" y="519800"/>
                  <a:pt x="1059138" y="527387"/>
                </a:cubicBezTo>
                <a:cubicBezTo>
                  <a:pt x="1059138" y="534974"/>
                  <a:pt x="1060346" y="541553"/>
                  <a:pt x="1062763" y="547126"/>
                </a:cubicBezTo>
                <a:cubicBezTo>
                  <a:pt x="1065248" y="552699"/>
                  <a:pt x="1068672" y="556996"/>
                  <a:pt x="1073103" y="560017"/>
                </a:cubicBezTo>
                <a:cubicBezTo>
                  <a:pt x="1077534" y="563038"/>
                  <a:pt x="1082771" y="564515"/>
                  <a:pt x="1088814" y="564515"/>
                </a:cubicBezTo>
                <a:cubicBezTo>
                  <a:pt x="1098146" y="564515"/>
                  <a:pt x="1105398" y="561225"/>
                  <a:pt x="1110634" y="554646"/>
                </a:cubicBezTo>
                <a:lnTo>
                  <a:pt x="1110567" y="554646"/>
                </a:lnTo>
                <a:cubicBezTo>
                  <a:pt x="1115804" y="548066"/>
                  <a:pt x="1118423" y="539002"/>
                  <a:pt x="1118423" y="527387"/>
                </a:cubicBezTo>
                <a:cubicBezTo>
                  <a:pt x="1118423" y="515771"/>
                  <a:pt x="1115871" y="506640"/>
                  <a:pt x="1110702" y="499993"/>
                </a:cubicBezTo>
                <a:cubicBezTo>
                  <a:pt x="1105532" y="493347"/>
                  <a:pt x="1098348" y="489990"/>
                  <a:pt x="1089217" y="489990"/>
                </a:cubicBezTo>
                <a:close/>
                <a:moveTo>
                  <a:pt x="1630636" y="473674"/>
                </a:moveTo>
                <a:lnTo>
                  <a:pt x="1653598" y="473674"/>
                </a:lnTo>
                <a:lnTo>
                  <a:pt x="1653598" y="581099"/>
                </a:lnTo>
                <a:lnTo>
                  <a:pt x="1630636" y="581099"/>
                </a:lnTo>
                <a:close/>
                <a:moveTo>
                  <a:pt x="529804" y="473674"/>
                </a:moveTo>
                <a:lnTo>
                  <a:pt x="552766" y="473674"/>
                </a:lnTo>
                <a:lnTo>
                  <a:pt x="552766" y="581099"/>
                </a:lnTo>
                <a:lnTo>
                  <a:pt x="529804" y="581099"/>
                </a:lnTo>
                <a:close/>
                <a:moveTo>
                  <a:pt x="382162" y="473674"/>
                </a:moveTo>
                <a:lnTo>
                  <a:pt x="407340" y="473674"/>
                </a:lnTo>
                <a:lnTo>
                  <a:pt x="437821" y="561091"/>
                </a:lnTo>
                <a:lnTo>
                  <a:pt x="468974" y="473674"/>
                </a:lnTo>
                <a:lnTo>
                  <a:pt x="493078" y="473674"/>
                </a:lnTo>
                <a:lnTo>
                  <a:pt x="450309" y="581099"/>
                </a:lnTo>
                <a:lnTo>
                  <a:pt x="425132" y="581099"/>
                </a:lnTo>
                <a:close/>
                <a:moveTo>
                  <a:pt x="1187242" y="473607"/>
                </a:moveTo>
                <a:lnTo>
                  <a:pt x="1210204" y="473607"/>
                </a:lnTo>
                <a:lnTo>
                  <a:pt x="1210204" y="538733"/>
                </a:lnTo>
                <a:cubicBezTo>
                  <a:pt x="1210204" y="548468"/>
                  <a:pt x="1212285" y="555183"/>
                  <a:pt x="1216448" y="558808"/>
                </a:cubicBezTo>
                <a:cubicBezTo>
                  <a:pt x="1220611" y="562501"/>
                  <a:pt x="1226385" y="564314"/>
                  <a:pt x="1233837" y="564314"/>
                </a:cubicBezTo>
                <a:cubicBezTo>
                  <a:pt x="1237396" y="564314"/>
                  <a:pt x="1240887" y="563709"/>
                  <a:pt x="1244244" y="562501"/>
                </a:cubicBezTo>
                <a:cubicBezTo>
                  <a:pt x="1247601" y="561292"/>
                  <a:pt x="1250622" y="559412"/>
                  <a:pt x="1253375" y="556727"/>
                </a:cubicBezTo>
                <a:cubicBezTo>
                  <a:pt x="1256061" y="554041"/>
                  <a:pt x="1258209" y="550684"/>
                  <a:pt x="1259686" y="546521"/>
                </a:cubicBezTo>
                <a:cubicBezTo>
                  <a:pt x="1261231" y="542359"/>
                  <a:pt x="1261969" y="537457"/>
                  <a:pt x="1261969" y="531885"/>
                </a:cubicBezTo>
                <a:lnTo>
                  <a:pt x="1262103" y="531885"/>
                </a:lnTo>
                <a:lnTo>
                  <a:pt x="1262103" y="473674"/>
                </a:lnTo>
                <a:lnTo>
                  <a:pt x="1285065" y="473674"/>
                </a:lnTo>
                <a:lnTo>
                  <a:pt x="1285065" y="581099"/>
                </a:lnTo>
                <a:lnTo>
                  <a:pt x="1264856" y="581099"/>
                </a:lnTo>
                <a:lnTo>
                  <a:pt x="1263782" y="563709"/>
                </a:lnTo>
                <a:cubicBezTo>
                  <a:pt x="1260022" y="570490"/>
                  <a:pt x="1255054" y="575392"/>
                  <a:pt x="1248743" y="578547"/>
                </a:cubicBezTo>
                <a:cubicBezTo>
                  <a:pt x="1242431" y="581636"/>
                  <a:pt x="1234979" y="583247"/>
                  <a:pt x="1226385" y="583247"/>
                </a:cubicBezTo>
                <a:cubicBezTo>
                  <a:pt x="1219335" y="583247"/>
                  <a:pt x="1212890" y="581904"/>
                  <a:pt x="1206914" y="579353"/>
                </a:cubicBezTo>
                <a:cubicBezTo>
                  <a:pt x="1200939" y="576735"/>
                  <a:pt x="1196172" y="572572"/>
                  <a:pt x="1192613" y="566865"/>
                </a:cubicBezTo>
                <a:cubicBezTo>
                  <a:pt x="1189055" y="561091"/>
                  <a:pt x="1187242" y="553638"/>
                  <a:pt x="1187242" y="544507"/>
                </a:cubicBezTo>
                <a:close/>
                <a:moveTo>
                  <a:pt x="885379" y="473607"/>
                </a:moveTo>
                <a:lnTo>
                  <a:pt x="908341" y="473607"/>
                </a:lnTo>
                <a:lnTo>
                  <a:pt x="908341" y="538733"/>
                </a:lnTo>
                <a:cubicBezTo>
                  <a:pt x="908341" y="548468"/>
                  <a:pt x="910422" y="555115"/>
                  <a:pt x="914585" y="558808"/>
                </a:cubicBezTo>
                <a:cubicBezTo>
                  <a:pt x="918748" y="562501"/>
                  <a:pt x="924522" y="564314"/>
                  <a:pt x="931974" y="564314"/>
                </a:cubicBezTo>
                <a:cubicBezTo>
                  <a:pt x="935533" y="564314"/>
                  <a:pt x="939024" y="563709"/>
                  <a:pt x="942381" y="562501"/>
                </a:cubicBezTo>
                <a:cubicBezTo>
                  <a:pt x="945738" y="561292"/>
                  <a:pt x="948759" y="559412"/>
                  <a:pt x="951512" y="556727"/>
                </a:cubicBezTo>
                <a:cubicBezTo>
                  <a:pt x="954198" y="554041"/>
                  <a:pt x="956346" y="550684"/>
                  <a:pt x="957823" y="546521"/>
                </a:cubicBezTo>
                <a:cubicBezTo>
                  <a:pt x="959368" y="542359"/>
                  <a:pt x="960106" y="537457"/>
                  <a:pt x="960106" y="531885"/>
                </a:cubicBezTo>
                <a:lnTo>
                  <a:pt x="960241" y="531885"/>
                </a:lnTo>
                <a:lnTo>
                  <a:pt x="960241" y="473674"/>
                </a:lnTo>
                <a:lnTo>
                  <a:pt x="983202" y="473674"/>
                </a:lnTo>
                <a:lnTo>
                  <a:pt x="983202" y="581099"/>
                </a:lnTo>
                <a:lnTo>
                  <a:pt x="962993" y="581099"/>
                </a:lnTo>
                <a:lnTo>
                  <a:pt x="961919" y="563709"/>
                </a:lnTo>
                <a:cubicBezTo>
                  <a:pt x="958159" y="570490"/>
                  <a:pt x="953191" y="575392"/>
                  <a:pt x="946880" y="578547"/>
                </a:cubicBezTo>
                <a:cubicBezTo>
                  <a:pt x="940568" y="581636"/>
                  <a:pt x="933116" y="583247"/>
                  <a:pt x="924522" y="583247"/>
                </a:cubicBezTo>
                <a:cubicBezTo>
                  <a:pt x="917472" y="583247"/>
                  <a:pt x="911027" y="581904"/>
                  <a:pt x="905051" y="579353"/>
                </a:cubicBezTo>
                <a:cubicBezTo>
                  <a:pt x="899076" y="576735"/>
                  <a:pt x="894309" y="572572"/>
                  <a:pt x="890750" y="566865"/>
                </a:cubicBezTo>
                <a:cubicBezTo>
                  <a:pt x="887192" y="561091"/>
                  <a:pt x="885379" y="553638"/>
                  <a:pt x="885379" y="544507"/>
                </a:cubicBezTo>
                <a:close/>
                <a:moveTo>
                  <a:pt x="347569" y="471530"/>
                </a:moveTo>
                <a:lnTo>
                  <a:pt x="353963" y="472063"/>
                </a:lnTo>
                <a:cubicBezTo>
                  <a:pt x="356112" y="472399"/>
                  <a:pt x="357924" y="472936"/>
                  <a:pt x="359334" y="473674"/>
                </a:cubicBezTo>
                <a:lnTo>
                  <a:pt x="356112" y="493884"/>
                </a:lnTo>
                <a:cubicBezTo>
                  <a:pt x="354567" y="493279"/>
                  <a:pt x="352822" y="492809"/>
                  <a:pt x="350875" y="492474"/>
                </a:cubicBezTo>
                <a:cubicBezTo>
                  <a:pt x="348928" y="492138"/>
                  <a:pt x="346309" y="491937"/>
                  <a:pt x="343019" y="491937"/>
                </a:cubicBezTo>
                <a:cubicBezTo>
                  <a:pt x="338588" y="491937"/>
                  <a:pt x="334224" y="493145"/>
                  <a:pt x="329927" y="495495"/>
                </a:cubicBezTo>
                <a:cubicBezTo>
                  <a:pt x="325630" y="497845"/>
                  <a:pt x="322139" y="501403"/>
                  <a:pt x="319319" y="506103"/>
                </a:cubicBezTo>
                <a:cubicBezTo>
                  <a:pt x="316566" y="510870"/>
                  <a:pt x="315157" y="516846"/>
                  <a:pt x="315157" y="524164"/>
                </a:cubicBezTo>
                <a:lnTo>
                  <a:pt x="315157" y="581099"/>
                </a:lnTo>
                <a:lnTo>
                  <a:pt x="292194" y="581099"/>
                </a:lnTo>
                <a:lnTo>
                  <a:pt x="292194" y="473674"/>
                </a:lnTo>
                <a:lnTo>
                  <a:pt x="311732" y="473674"/>
                </a:lnTo>
                <a:lnTo>
                  <a:pt x="313880" y="493011"/>
                </a:lnTo>
                <a:cubicBezTo>
                  <a:pt x="316700" y="486028"/>
                  <a:pt x="320997" y="480657"/>
                  <a:pt x="326637" y="477032"/>
                </a:cubicBezTo>
                <a:close/>
                <a:moveTo>
                  <a:pt x="1094454" y="471526"/>
                </a:moveTo>
                <a:cubicBezTo>
                  <a:pt x="1103182" y="471526"/>
                  <a:pt x="1111105" y="473742"/>
                  <a:pt x="1118288" y="478173"/>
                </a:cubicBezTo>
                <a:lnTo>
                  <a:pt x="1118221" y="478173"/>
                </a:lnTo>
                <a:cubicBezTo>
                  <a:pt x="1125405" y="482604"/>
                  <a:pt x="1131045" y="488915"/>
                  <a:pt x="1135208" y="497174"/>
                </a:cubicBezTo>
                <a:cubicBezTo>
                  <a:pt x="1139371" y="505365"/>
                  <a:pt x="1141452" y="515369"/>
                  <a:pt x="1141452" y="527118"/>
                </a:cubicBezTo>
                <a:cubicBezTo>
                  <a:pt x="1141452" y="538868"/>
                  <a:pt x="1139371" y="548939"/>
                  <a:pt x="1135141" y="557331"/>
                </a:cubicBezTo>
                <a:cubicBezTo>
                  <a:pt x="1130911" y="565657"/>
                  <a:pt x="1125204" y="572102"/>
                  <a:pt x="1117953" y="576533"/>
                </a:cubicBezTo>
                <a:cubicBezTo>
                  <a:pt x="1110702" y="580965"/>
                  <a:pt x="1102980" y="583180"/>
                  <a:pt x="1093782" y="583180"/>
                </a:cubicBezTo>
                <a:cubicBezTo>
                  <a:pt x="1084584" y="583180"/>
                  <a:pt x="1076796" y="580830"/>
                  <a:pt x="1070350" y="575996"/>
                </a:cubicBezTo>
                <a:cubicBezTo>
                  <a:pt x="1065650" y="572438"/>
                  <a:pt x="1061958" y="568208"/>
                  <a:pt x="1059205" y="563240"/>
                </a:cubicBezTo>
                <a:lnTo>
                  <a:pt x="1059205" y="626150"/>
                </a:lnTo>
                <a:lnTo>
                  <a:pt x="1036243" y="626150"/>
                </a:lnTo>
                <a:lnTo>
                  <a:pt x="1036243" y="473607"/>
                </a:lnTo>
                <a:lnTo>
                  <a:pt x="1056654" y="473607"/>
                </a:lnTo>
                <a:lnTo>
                  <a:pt x="1057795" y="494085"/>
                </a:lnTo>
                <a:cubicBezTo>
                  <a:pt x="1059339" y="490930"/>
                  <a:pt x="1061085" y="487908"/>
                  <a:pt x="1063301" y="485223"/>
                </a:cubicBezTo>
                <a:cubicBezTo>
                  <a:pt x="1066859" y="480926"/>
                  <a:pt x="1071357" y="477569"/>
                  <a:pt x="1076729" y="475152"/>
                </a:cubicBezTo>
                <a:cubicBezTo>
                  <a:pt x="1082100" y="472735"/>
                  <a:pt x="1088008" y="471526"/>
                  <a:pt x="1094454" y="471526"/>
                </a:cubicBezTo>
                <a:close/>
                <a:moveTo>
                  <a:pt x="787421" y="471526"/>
                </a:moveTo>
                <a:cubicBezTo>
                  <a:pt x="796015" y="471526"/>
                  <a:pt x="803602" y="472869"/>
                  <a:pt x="810182" y="475689"/>
                </a:cubicBezTo>
                <a:cubicBezTo>
                  <a:pt x="816762" y="478441"/>
                  <a:pt x="821931" y="482671"/>
                  <a:pt x="825758" y="488244"/>
                </a:cubicBezTo>
                <a:cubicBezTo>
                  <a:pt x="829585" y="493817"/>
                  <a:pt x="831465" y="501001"/>
                  <a:pt x="831465" y="509729"/>
                </a:cubicBezTo>
                <a:lnTo>
                  <a:pt x="831465" y="557667"/>
                </a:lnTo>
                <a:lnTo>
                  <a:pt x="831465" y="557734"/>
                </a:lnTo>
                <a:cubicBezTo>
                  <a:pt x="831465" y="562971"/>
                  <a:pt x="834084" y="565657"/>
                  <a:pt x="839388" y="565657"/>
                </a:cubicBezTo>
                <a:cubicBezTo>
                  <a:pt x="841939" y="565657"/>
                  <a:pt x="844491" y="565321"/>
                  <a:pt x="846908" y="564582"/>
                </a:cubicBezTo>
                <a:lnTo>
                  <a:pt x="845632" y="580495"/>
                </a:lnTo>
                <a:cubicBezTo>
                  <a:pt x="842275" y="582039"/>
                  <a:pt x="838179" y="582845"/>
                  <a:pt x="833144" y="582845"/>
                </a:cubicBezTo>
                <a:cubicBezTo>
                  <a:pt x="828578" y="582845"/>
                  <a:pt x="824416" y="581972"/>
                  <a:pt x="820790" y="580360"/>
                </a:cubicBezTo>
                <a:cubicBezTo>
                  <a:pt x="817165" y="578749"/>
                  <a:pt x="814278" y="576198"/>
                  <a:pt x="812196" y="572841"/>
                </a:cubicBezTo>
                <a:cubicBezTo>
                  <a:pt x="811256" y="571296"/>
                  <a:pt x="810518" y="569484"/>
                  <a:pt x="809981" y="567537"/>
                </a:cubicBezTo>
                <a:cubicBezTo>
                  <a:pt x="808839" y="569282"/>
                  <a:pt x="807496" y="570961"/>
                  <a:pt x="805885" y="572438"/>
                </a:cubicBezTo>
                <a:cubicBezTo>
                  <a:pt x="801857" y="576131"/>
                  <a:pt x="797224" y="578816"/>
                  <a:pt x="791920" y="580629"/>
                </a:cubicBezTo>
                <a:cubicBezTo>
                  <a:pt x="786616" y="582442"/>
                  <a:pt x="781244" y="583315"/>
                  <a:pt x="775806" y="583315"/>
                </a:cubicBezTo>
                <a:cubicBezTo>
                  <a:pt x="769092" y="583315"/>
                  <a:pt x="763049" y="582240"/>
                  <a:pt x="757678" y="580092"/>
                </a:cubicBezTo>
                <a:cubicBezTo>
                  <a:pt x="752307" y="577943"/>
                  <a:pt x="748077" y="574653"/>
                  <a:pt x="744989" y="570289"/>
                </a:cubicBezTo>
                <a:cubicBezTo>
                  <a:pt x="741900" y="565925"/>
                  <a:pt x="740356" y="560487"/>
                  <a:pt x="740356" y="554041"/>
                </a:cubicBezTo>
                <a:cubicBezTo>
                  <a:pt x="740356" y="546052"/>
                  <a:pt x="742975" y="539472"/>
                  <a:pt x="748211" y="534302"/>
                </a:cubicBezTo>
                <a:cubicBezTo>
                  <a:pt x="753448" y="529132"/>
                  <a:pt x="760834" y="525641"/>
                  <a:pt x="770435" y="523761"/>
                </a:cubicBezTo>
                <a:lnTo>
                  <a:pt x="808705" y="516241"/>
                </a:lnTo>
                <a:lnTo>
                  <a:pt x="808705" y="512146"/>
                </a:lnTo>
                <a:cubicBezTo>
                  <a:pt x="808705" y="504962"/>
                  <a:pt x="806758" y="499456"/>
                  <a:pt x="802797" y="495495"/>
                </a:cubicBezTo>
                <a:cubicBezTo>
                  <a:pt x="798835" y="491534"/>
                  <a:pt x="793397" y="489587"/>
                  <a:pt x="786549" y="489587"/>
                </a:cubicBezTo>
                <a:cubicBezTo>
                  <a:pt x="780103" y="489587"/>
                  <a:pt x="774598" y="491064"/>
                  <a:pt x="770032" y="494085"/>
                </a:cubicBezTo>
                <a:cubicBezTo>
                  <a:pt x="765467" y="497106"/>
                  <a:pt x="762110" y="502008"/>
                  <a:pt x="759961" y="508722"/>
                </a:cubicBezTo>
                <a:lnTo>
                  <a:pt x="740625" y="500531"/>
                </a:lnTo>
                <a:cubicBezTo>
                  <a:pt x="743310" y="491735"/>
                  <a:pt x="748681" y="484753"/>
                  <a:pt x="756604" y="479449"/>
                </a:cubicBezTo>
                <a:cubicBezTo>
                  <a:pt x="764527" y="474212"/>
                  <a:pt x="774799" y="471526"/>
                  <a:pt x="787421" y="471526"/>
                </a:cubicBezTo>
                <a:close/>
                <a:moveTo>
                  <a:pt x="347518" y="471526"/>
                </a:moveTo>
                <a:lnTo>
                  <a:pt x="347585" y="471526"/>
                </a:lnTo>
                <a:lnTo>
                  <a:pt x="347569" y="471530"/>
                </a:lnTo>
                <a:close/>
                <a:moveTo>
                  <a:pt x="193363" y="471526"/>
                </a:moveTo>
                <a:cubicBezTo>
                  <a:pt x="201957" y="471526"/>
                  <a:pt x="209544" y="472869"/>
                  <a:pt x="216124" y="475689"/>
                </a:cubicBezTo>
                <a:cubicBezTo>
                  <a:pt x="222704" y="478441"/>
                  <a:pt x="227873" y="482671"/>
                  <a:pt x="231700" y="488244"/>
                </a:cubicBezTo>
                <a:cubicBezTo>
                  <a:pt x="235527" y="493817"/>
                  <a:pt x="237407" y="501001"/>
                  <a:pt x="237407" y="509729"/>
                </a:cubicBezTo>
                <a:lnTo>
                  <a:pt x="237407" y="557667"/>
                </a:lnTo>
                <a:lnTo>
                  <a:pt x="237407" y="557734"/>
                </a:lnTo>
                <a:cubicBezTo>
                  <a:pt x="237407" y="562971"/>
                  <a:pt x="240026" y="565657"/>
                  <a:pt x="245330" y="565657"/>
                </a:cubicBezTo>
                <a:cubicBezTo>
                  <a:pt x="247881" y="565657"/>
                  <a:pt x="250433" y="565321"/>
                  <a:pt x="252850" y="564582"/>
                </a:cubicBezTo>
                <a:lnTo>
                  <a:pt x="251574" y="580495"/>
                </a:lnTo>
                <a:cubicBezTo>
                  <a:pt x="248284" y="582039"/>
                  <a:pt x="244121" y="582845"/>
                  <a:pt x="239086" y="582845"/>
                </a:cubicBezTo>
                <a:cubicBezTo>
                  <a:pt x="234520" y="582845"/>
                  <a:pt x="230358" y="581972"/>
                  <a:pt x="226732" y="580360"/>
                </a:cubicBezTo>
                <a:cubicBezTo>
                  <a:pt x="223107" y="578749"/>
                  <a:pt x="220219" y="576198"/>
                  <a:pt x="218138" y="572841"/>
                </a:cubicBezTo>
                <a:cubicBezTo>
                  <a:pt x="217198" y="571296"/>
                  <a:pt x="216461" y="569484"/>
                  <a:pt x="215923" y="567537"/>
                </a:cubicBezTo>
                <a:cubicBezTo>
                  <a:pt x="214781" y="569282"/>
                  <a:pt x="213438" y="570961"/>
                  <a:pt x="211827" y="572438"/>
                </a:cubicBezTo>
                <a:cubicBezTo>
                  <a:pt x="207799" y="576131"/>
                  <a:pt x="203166" y="578816"/>
                  <a:pt x="197862" y="580629"/>
                </a:cubicBezTo>
                <a:cubicBezTo>
                  <a:pt x="192559" y="582442"/>
                  <a:pt x="187187" y="583315"/>
                  <a:pt x="181748" y="583315"/>
                </a:cubicBezTo>
                <a:cubicBezTo>
                  <a:pt x="175034" y="583315"/>
                  <a:pt x="168991" y="582240"/>
                  <a:pt x="163620" y="580092"/>
                </a:cubicBezTo>
                <a:cubicBezTo>
                  <a:pt x="158249" y="577943"/>
                  <a:pt x="154019" y="574653"/>
                  <a:pt x="150931" y="570289"/>
                </a:cubicBezTo>
                <a:cubicBezTo>
                  <a:pt x="147842" y="565925"/>
                  <a:pt x="146298" y="560487"/>
                  <a:pt x="146298" y="554041"/>
                </a:cubicBezTo>
                <a:cubicBezTo>
                  <a:pt x="146298" y="546052"/>
                  <a:pt x="148916" y="539472"/>
                  <a:pt x="154153" y="534302"/>
                </a:cubicBezTo>
                <a:cubicBezTo>
                  <a:pt x="159391" y="529132"/>
                  <a:pt x="166776" y="525641"/>
                  <a:pt x="176377" y="523761"/>
                </a:cubicBezTo>
                <a:lnTo>
                  <a:pt x="214647" y="516241"/>
                </a:lnTo>
                <a:lnTo>
                  <a:pt x="214647" y="512146"/>
                </a:lnTo>
                <a:cubicBezTo>
                  <a:pt x="214647" y="504962"/>
                  <a:pt x="212700" y="499456"/>
                  <a:pt x="208738" y="495495"/>
                </a:cubicBezTo>
                <a:cubicBezTo>
                  <a:pt x="204777" y="491534"/>
                  <a:pt x="199339" y="489587"/>
                  <a:pt x="192491" y="489587"/>
                </a:cubicBezTo>
                <a:cubicBezTo>
                  <a:pt x="186045" y="489587"/>
                  <a:pt x="180540" y="491064"/>
                  <a:pt x="175974" y="494085"/>
                </a:cubicBezTo>
                <a:cubicBezTo>
                  <a:pt x="171408" y="497106"/>
                  <a:pt x="168051" y="502008"/>
                  <a:pt x="165904" y="508722"/>
                </a:cubicBezTo>
                <a:lnTo>
                  <a:pt x="146567" y="500531"/>
                </a:lnTo>
                <a:cubicBezTo>
                  <a:pt x="149252" y="491735"/>
                  <a:pt x="154623" y="484753"/>
                  <a:pt x="162546" y="479449"/>
                </a:cubicBezTo>
                <a:cubicBezTo>
                  <a:pt x="170470" y="474212"/>
                  <a:pt x="180741" y="471526"/>
                  <a:pt x="193363" y="471526"/>
                </a:cubicBezTo>
                <a:close/>
                <a:moveTo>
                  <a:pt x="1395847" y="471459"/>
                </a:moveTo>
                <a:cubicBezTo>
                  <a:pt x="1403434" y="471459"/>
                  <a:pt x="1410282" y="472936"/>
                  <a:pt x="1416392" y="475890"/>
                </a:cubicBezTo>
                <a:cubicBezTo>
                  <a:pt x="1422502" y="478844"/>
                  <a:pt x="1427336" y="483209"/>
                  <a:pt x="1430894" y="489117"/>
                </a:cubicBezTo>
                <a:cubicBezTo>
                  <a:pt x="1434453" y="495025"/>
                  <a:pt x="1436265" y="502478"/>
                  <a:pt x="1436265" y="511475"/>
                </a:cubicBezTo>
                <a:lnTo>
                  <a:pt x="1436265" y="581099"/>
                </a:lnTo>
                <a:lnTo>
                  <a:pt x="1413303" y="581099"/>
                </a:lnTo>
                <a:lnTo>
                  <a:pt x="1413303" y="518591"/>
                </a:lnTo>
                <a:cubicBezTo>
                  <a:pt x="1413303" y="507983"/>
                  <a:pt x="1411088" y="500665"/>
                  <a:pt x="1406724" y="496569"/>
                </a:cubicBezTo>
                <a:cubicBezTo>
                  <a:pt x="1402359" y="492474"/>
                  <a:pt x="1396854" y="490460"/>
                  <a:pt x="1390274" y="490460"/>
                </a:cubicBezTo>
                <a:cubicBezTo>
                  <a:pt x="1385507" y="490460"/>
                  <a:pt x="1380942" y="491601"/>
                  <a:pt x="1376510" y="493817"/>
                </a:cubicBezTo>
                <a:cubicBezTo>
                  <a:pt x="1372079" y="496032"/>
                  <a:pt x="1368386" y="499591"/>
                  <a:pt x="1365432" y="504425"/>
                </a:cubicBezTo>
                <a:cubicBezTo>
                  <a:pt x="1362478" y="509259"/>
                  <a:pt x="1361001" y="515772"/>
                  <a:pt x="1361001" y="523963"/>
                </a:cubicBezTo>
                <a:lnTo>
                  <a:pt x="1361001" y="581099"/>
                </a:lnTo>
                <a:lnTo>
                  <a:pt x="1338039" y="581099"/>
                </a:lnTo>
                <a:lnTo>
                  <a:pt x="1338039" y="473675"/>
                </a:lnTo>
                <a:lnTo>
                  <a:pt x="1358450" y="473675"/>
                </a:lnTo>
                <a:lnTo>
                  <a:pt x="1359457" y="492474"/>
                </a:lnTo>
                <a:cubicBezTo>
                  <a:pt x="1361135" y="488983"/>
                  <a:pt x="1363217" y="485827"/>
                  <a:pt x="1365634" y="483209"/>
                </a:cubicBezTo>
                <a:cubicBezTo>
                  <a:pt x="1369461" y="479113"/>
                  <a:pt x="1373959" y="476159"/>
                  <a:pt x="1379196" y="474279"/>
                </a:cubicBezTo>
                <a:cubicBezTo>
                  <a:pt x="1384433" y="472399"/>
                  <a:pt x="1389939" y="471459"/>
                  <a:pt x="1395847" y="471459"/>
                </a:cubicBezTo>
                <a:close/>
                <a:moveTo>
                  <a:pt x="78285" y="439299"/>
                </a:moveTo>
                <a:lnTo>
                  <a:pt x="101516" y="439299"/>
                </a:lnTo>
                <a:lnTo>
                  <a:pt x="101516" y="530811"/>
                </a:lnTo>
                <a:cubicBezTo>
                  <a:pt x="101516" y="547261"/>
                  <a:pt x="96950" y="560084"/>
                  <a:pt x="87886" y="569350"/>
                </a:cubicBezTo>
                <a:cubicBezTo>
                  <a:pt x="78755" y="578548"/>
                  <a:pt x="66133" y="583181"/>
                  <a:pt x="49952" y="583181"/>
                </a:cubicBezTo>
                <a:cubicBezTo>
                  <a:pt x="38404" y="583181"/>
                  <a:pt x="28937" y="581032"/>
                  <a:pt x="21619" y="576735"/>
                </a:cubicBezTo>
                <a:cubicBezTo>
                  <a:pt x="14300" y="572438"/>
                  <a:pt x="9265" y="566396"/>
                  <a:pt x="6378" y="558607"/>
                </a:cubicBezTo>
                <a:cubicBezTo>
                  <a:pt x="3558" y="550819"/>
                  <a:pt x="3021" y="541755"/>
                  <a:pt x="4901" y="531416"/>
                </a:cubicBezTo>
                <a:lnTo>
                  <a:pt x="27057" y="527320"/>
                </a:lnTo>
                <a:cubicBezTo>
                  <a:pt x="25378" y="539674"/>
                  <a:pt x="26318" y="548738"/>
                  <a:pt x="29877" y="554512"/>
                </a:cubicBezTo>
                <a:cubicBezTo>
                  <a:pt x="33502" y="560353"/>
                  <a:pt x="40216" y="563240"/>
                  <a:pt x="50086" y="563240"/>
                </a:cubicBezTo>
                <a:cubicBezTo>
                  <a:pt x="60829" y="563240"/>
                  <a:pt x="68214" y="560152"/>
                  <a:pt x="72310" y="553908"/>
                </a:cubicBezTo>
                <a:cubicBezTo>
                  <a:pt x="76405" y="547663"/>
                  <a:pt x="78419" y="538532"/>
                  <a:pt x="78419" y="526514"/>
                </a:cubicBezTo>
                <a:lnTo>
                  <a:pt x="78285" y="526514"/>
                </a:lnTo>
                <a:close/>
                <a:moveTo>
                  <a:pt x="215721" y="430705"/>
                </a:moveTo>
                <a:cubicBezTo>
                  <a:pt x="220018" y="430705"/>
                  <a:pt x="223442" y="431914"/>
                  <a:pt x="225927" y="434331"/>
                </a:cubicBezTo>
                <a:cubicBezTo>
                  <a:pt x="228411" y="436748"/>
                  <a:pt x="229686" y="440172"/>
                  <a:pt x="229686" y="444200"/>
                </a:cubicBezTo>
                <a:cubicBezTo>
                  <a:pt x="229686" y="448229"/>
                  <a:pt x="228411" y="451518"/>
                  <a:pt x="225927" y="454003"/>
                </a:cubicBezTo>
                <a:cubicBezTo>
                  <a:pt x="223442" y="456487"/>
                  <a:pt x="220018" y="457763"/>
                  <a:pt x="215721" y="457763"/>
                </a:cubicBezTo>
                <a:cubicBezTo>
                  <a:pt x="211424" y="457763"/>
                  <a:pt x="208000" y="456487"/>
                  <a:pt x="205517" y="454003"/>
                </a:cubicBezTo>
                <a:cubicBezTo>
                  <a:pt x="203032" y="451451"/>
                  <a:pt x="201756" y="448363"/>
                  <a:pt x="201756" y="444200"/>
                </a:cubicBezTo>
                <a:cubicBezTo>
                  <a:pt x="201756" y="440038"/>
                  <a:pt x="203032" y="436748"/>
                  <a:pt x="205517" y="434331"/>
                </a:cubicBezTo>
                <a:cubicBezTo>
                  <a:pt x="208000" y="431914"/>
                  <a:pt x="211424" y="430705"/>
                  <a:pt x="215721" y="430705"/>
                </a:cubicBezTo>
                <a:close/>
                <a:moveTo>
                  <a:pt x="172281" y="430705"/>
                </a:moveTo>
                <a:cubicBezTo>
                  <a:pt x="176578" y="430705"/>
                  <a:pt x="180002" y="431914"/>
                  <a:pt x="182487" y="434331"/>
                </a:cubicBezTo>
                <a:cubicBezTo>
                  <a:pt x="184971" y="436748"/>
                  <a:pt x="186246" y="440172"/>
                  <a:pt x="186246" y="444200"/>
                </a:cubicBezTo>
                <a:cubicBezTo>
                  <a:pt x="186246" y="448229"/>
                  <a:pt x="184971" y="451518"/>
                  <a:pt x="182487" y="454003"/>
                </a:cubicBezTo>
                <a:cubicBezTo>
                  <a:pt x="180002" y="456487"/>
                  <a:pt x="176377" y="457763"/>
                  <a:pt x="172281" y="457763"/>
                </a:cubicBezTo>
                <a:cubicBezTo>
                  <a:pt x="168186" y="457763"/>
                  <a:pt x="164761" y="456487"/>
                  <a:pt x="162210" y="454003"/>
                </a:cubicBezTo>
                <a:cubicBezTo>
                  <a:pt x="159592" y="451451"/>
                  <a:pt x="158316" y="448363"/>
                  <a:pt x="158316" y="444200"/>
                </a:cubicBezTo>
                <a:cubicBezTo>
                  <a:pt x="158316" y="440038"/>
                  <a:pt x="159659" y="436748"/>
                  <a:pt x="162210" y="434331"/>
                </a:cubicBezTo>
                <a:cubicBezTo>
                  <a:pt x="164761" y="431914"/>
                  <a:pt x="167984" y="430705"/>
                  <a:pt x="172281" y="430705"/>
                </a:cubicBezTo>
                <a:close/>
                <a:moveTo>
                  <a:pt x="1642251" y="427012"/>
                </a:moveTo>
                <a:cubicBezTo>
                  <a:pt x="1647085" y="427012"/>
                  <a:pt x="1650912" y="428221"/>
                  <a:pt x="1653531" y="430638"/>
                </a:cubicBezTo>
                <a:cubicBezTo>
                  <a:pt x="1656149" y="433122"/>
                  <a:pt x="1657492" y="436613"/>
                  <a:pt x="1657492" y="441179"/>
                </a:cubicBezTo>
                <a:cubicBezTo>
                  <a:pt x="1657492" y="445744"/>
                  <a:pt x="1656216" y="449303"/>
                  <a:pt x="1653531" y="451787"/>
                </a:cubicBezTo>
                <a:cubicBezTo>
                  <a:pt x="1650912" y="454271"/>
                  <a:pt x="1647287" y="455547"/>
                  <a:pt x="1642251" y="455547"/>
                </a:cubicBezTo>
                <a:cubicBezTo>
                  <a:pt x="1637216" y="455547"/>
                  <a:pt x="1633389" y="454271"/>
                  <a:pt x="1630770" y="451787"/>
                </a:cubicBezTo>
                <a:cubicBezTo>
                  <a:pt x="1628152" y="449303"/>
                  <a:pt x="1626809" y="445744"/>
                  <a:pt x="1626809" y="441179"/>
                </a:cubicBezTo>
                <a:cubicBezTo>
                  <a:pt x="1626809" y="436613"/>
                  <a:pt x="1628085" y="433055"/>
                  <a:pt x="1630770" y="430638"/>
                </a:cubicBezTo>
                <a:cubicBezTo>
                  <a:pt x="1633389" y="428221"/>
                  <a:pt x="1637216" y="427012"/>
                  <a:pt x="1642251" y="427012"/>
                </a:cubicBezTo>
                <a:close/>
                <a:moveTo>
                  <a:pt x="541419" y="427012"/>
                </a:moveTo>
                <a:cubicBezTo>
                  <a:pt x="546321" y="427012"/>
                  <a:pt x="550080" y="428221"/>
                  <a:pt x="552699" y="430638"/>
                </a:cubicBezTo>
                <a:cubicBezTo>
                  <a:pt x="555317" y="433122"/>
                  <a:pt x="556660" y="436613"/>
                  <a:pt x="556660" y="441179"/>
                </a:cubicBezTo>
                <a:cubicBezTo>
                  <a:pt x="556660" y="445744"/>
                  <a:pt x="555317" y="449303"/>
                  <a:pt x="552699" y="451787"/>
                </a:cubicBezTo>
                <a:cubicBezTo>
                  <a:pt x="550080" y="454271"/>
                  <a:pt x="546455" y="455547"/>
                  <a:pt x="541419" y="455547"/>
                </a:cubicBezTo>
                <a:cubicBezTo>
                  <a:pt x="536384" y="455547"/>
                  <a:pt x="532557" y="454271"/>
                  <a:pt x="529938" y="451787"/>
                </a:cubicBezTo>
                <a:cubicBezTo>
                  <a:pt x="527320" y="449303"/>
                  <a:pt x="525977" y="445744"/>
                  <a:pt x="525977" y="441179"/>
                </a:cubicBezTo>
                <a:cubicBezTo>
                  <a:pt x="525977" y="436613"/>
                  <a:pt x="527253" y="433055"/>
                  <a:pt x="529938" y="430638"/>
                </a:cubicBezTo>
                <a:cubicBezTo>
                  <a:pt x="532557" y="428221"/>
                  <a:pt x="536384" y="427012"/>
                  <a:pt x="541419" y="427012"/>
                </a:cubicBezTo>
                <a:close/>
                <a:moveTo>
                  <a:pt x="1488232" y="425333"/>
                </a:moveTo>
                <a:lnTo>
                  <a:pt x="1511194" y="425333"/>
                </a:lnTo>
                <a:lnTo>
                  <a:pt x="1511194" y="526245"/>
                </a:lnTo>
                <a:lnTo>
                  <a:pt x="1562355" y="473674"/>
                </a:lnTo>
                <a:lnTo>
                  <a:pt x="1589614" y="473674"/>
                </a:lnTo>
                <a:lnTo>
                  <a:pt x="1548524" y="515704"/>
                </a:lnTo>
                <a:lnTo>
                  <a:pt x="1592232" y="581099"/>
                </a:lnTo>
                <a:lnTo>
                  <a:pt x="1565578" y="581099"/>
                </a:lnTo>
                <a:lnTo>
                  <a:pt x="1532410" y="530609"/>
                </a:lnTo>
                <a:lnTo>
                  <a:pt x="1511194" y="552631"/>
                </a:lnTo>
                <a:lnTo>
                  <a:pt x="1511194" y="581099"/>
                </a:lnTo>
                <a:lnTo>
                  <a:pt x="1488232" y="581099"/>
                </a:lnTo>
                <a:close/>
                <a:moveTo>
                  <a:pt x="605874" y="425333"/>
                </a:moveTo>
                <a:lnTo>
                  <a:pt x="628836" y="425333"/>
                </a:lnTo>
                <a:lnTo>
                  <a:pt x="628836" y="526245"/>
                </a:lnTo>
                <a:lnTo>
                  <a:pt x="679997" y="473674"/>
                </a:lnTo>
                <a:lnTo>
                  <a:pt x="707256" y="473674"/>
                </a:lnTo>
                <a:lnTo>
                  <a:pt x="666099" y="515704"/>
                </a:lnTo>
                <a:lnTo>
                  <a:pt x="709807" y="581099"/>
                </a:lnTo>
                <a:lnTo>
                  <a:pt x="683220" y="581099"/>
                </a:lnTo>
                <a:lnTo>
                  <a:pt x="650052" y="530609"/>
                </a:lnTo>
                <a:lnTo>
                  <a:pt x="628836" y="552631"/>
                </a:lnTo>
                <a:lnTo>
                  <a:pt x="628836" y="581099"/>
                </a:lnTo>
                <a:lnTo>
                  <a:pt x="605874" y="581099"/>
                </a:lnTo>
                <a:close/>
                <a:moveTo>
                  <a:pt x="451317" y="85402"/>
                </a:moveTo>
                <a:cubicBezTo>
                  <a:pt x="440238" y="85402"/>
                  <a:pt x="431242" y="88222"/>
                  <a:pt x="424259" y="93929"/>
                </a:cubicBezTo>
                <a:cubicBezTo>
                  <a:pt x="417209" y="99636"/>
                  <a:pt x="412039" y="108364"/>
                  <a:pt x="408615" y="120047"/>
                </a:cubicBezTo>
                <a:cubicBezTo>
                  <a:pt x="405258" y="131729"/>
                  <a:pt x="403513" y="147373"/>
                  <a:pt x="403513" y="165904"/>
                </a:cubicBezTo>
                <a:cubicBezTo>
                  <a:pt x="403513" y="184434"/>
                  <a:pt x="405191" y="199608"/>
                  <a:pt x="408615" y="211492"/>
                </a:cubicBezTo>
                <a:cubicBezTo>
                  <a:pt x="412039" y="223376"/>
                  <a:pt x="417276" y="232104"/>
                  <a:pt x="424259" y="237811"/>
                </a:cubicBezTo>
                <a:cubicBezTo>
                  <a:pt x="431242" y="243518"/>
                  <a:pt x="440306" y="246338"/>
                  <a:pt x="451317" y="246338"/>
                </a:cubicBezTo>
                <a:cubicBezTo>
                  <a:pt x="462328" y="246338"/>
                  <a:pt x="471391" y="243518"/>
                  <a:pt x="478374" y="237811"/>
                </a:cubicBezTo>
                <a:cubicBezTo>
                  <a:pt x="485357" y="232171"/>
                  <a:pt x="490526" y="223376"/>
                  <a:pt x="493749" y="211492"/>
                </a:cubicBezTo>
                <a:cubicBezTo>
                  <a:pt x="497039" y="199675"/>
                  <a:pt x="498650" y="184770"/>
                  <a:pt x="498650" y="165904"/>
                </a:cubicBezTo>
                <a:cubicBezTo>
                  <a:pt x="498650" y="147037"/>
                  <a:pt x="496972" y="131729"/>
                  <a:pt x="493749" y="120047"/>
                </a:cubicBezTo>
                <a:cubicBezTo>
                  <a:pt x="490459" y="108297"/>
                  <a:pt x="485357" y="99636"/>
                  <a:pt x="478374" y="93929"/>
                </a:cubicBezTo>
                <a:cubicBezTo>
                  <a:pt x="471391" y="88222"/>
                  <a:pt x="462395" y="85402"/>
                  <a:pt x="451317" y="85402"/>
                </a:cubicBezTo>
                <a:close/>
                <a:moveTo>
                  <a:pt x="1515894" y="82918"/>
                </a:moveTo>
                <a:lnTo>
                  <a:pt x="1489038" y="194640"/>
                </a:lnTo>
                <a:lnTo>
                  <a:pt x="1542213" y="194640"/>
                </a:lnTo>
                <a:close/>
                <a:moveTo>
                  <a:pt x="1448082" y="4901"/>
                </a:moveTo>
                <a:lnTo>
                  <a:pt x="1584713" y="4901"/>
                </a:lnTo>
                <a:lnTo>
                  <a:pt x="1689586" y="326906"/>
                </a:lnTo>
                <a:lnTo>
                  <a:pt x="1573433" y="326906"/>
                </a:lnTo>
                <a:lnTo>
                  <a:pt x="1558797" y="265405"/>
                </a:lnTo>
                <a:lnTo>
                  <a:pt x="1471984" y="265405"/>
                </a:lnTo>
                <a:lnTo>
                  <a:pt x="1456878" y="326906"/>
                </a:lnTo>
                <a:lnTo>
                  <a:pt x="1343679" y="326906"/>
                </a:lnTo>
                <a:close/>
                <a:moveTo>
                  <a:pt x="1205638" y="4901"/>
                </a:moveTo>
                <a:lnTo>
                  <a:pt x="1319307" y="4901"/>
                </a:lnTo>
                <a:lnTo>
                  <a:pt x="1319307" y="194237"/>
                </a:lnTo>
                <a:cubicBezTo>
                  <a:pt x="1319307" y="237811"/>
                  <a:pt x="1306349" y="271650"/>
                  <a:pt x="1280298" y="295686"/>
                </a:cubicBezTo>
                <a:cubicBezTo>
                  <a:pt x="1254248" y="319789"/>
                  <a:pt x="1216717" y="331807"/>
                  <a:pt x="1167570" y="331807"/>
                </a:cubicBezTo>
                <a:cubicBezTo>
                  <a:pt x="1131448" y="331807"/>
                  <a:pt x="1102578" y="325496"/>
                  <a:pt x="1080959" y="312807"/>
                </a:cubicBezTo>
                <a:cubicBezTo>
                  <a:pt x="1059340" y="300117"/>
                  <a:pt x="1044569" y="282661"/>
                  <a:pt x="1036579" y="260571"/>
                </a:cubicBezTo>
                <a:cubicBezTo>
                  <a:pt x="1028589" y="238482"/>
                  <a:pt x="1026709" y="213439"/>
                  <a:pt x="1030939" y="185441"/>
                </a:cubicBezTo>
                <a:lnTo>
                  <a:pt x="1143668" y="166441"/>
                </a:lnTo>
                <a:cubicBezTo>
                  <a:pt x="1139438" y="196989"/>
                  <a:pt x="1139975" y="217937"/>
                  <a:pt x="1145346" y="229351"/>
                </a:cubicBezTo>
                <a:cubicBezTo>
                  <a:pt x="1150718" y="240698"/>
                  <a:pt x="1160050" y="246405"/>
                  <a:pt x="1173411" y="246405"/>
                </a:cubicBezTo>
                <a:cubicBezTo>
                  <a:pt x="1184422" y="246405"/>
                  <a:pt x="1192546" y="241705"/>
                  <a:pt x="1197783" y="232238"/>
                </a:cubicBezTo>
                <a:cubicBezTo>
                  <a:pt x="1202953" y="222838"/>
                  <a:pt x="1205571" y="207396"/>
                  <a:pt x="1205571" y="185911"/>
                </a:cubicBezTo>
                <a:lnTo>
                  <a:pt x="1205638" y="185911"/>
                </a:lnTo>
                <a:close/>
                <a:moveTo>
                  <a:pt x="665494" y="4901"/>
                </a:moveTo>
                <a:lnTo>
                  <a:pt x="779163" y="4901"/>
                </a:lnTo>
                <a:lnTo>
                  <a:pt x="779163" y="123471"/>
                </a:lnTo>
                <a:lnTo>
                  <a:pt x="867452" y="123471"/>
                </a:lnTo>
                <a:lnTo>
                  <a:pt x="867452" y="4901"/>
                </a:lnTo>
                <a:lnTo>
                  <a:pt x="981188" y="4901"/>
                </a:lnTo>
                <a:lnTo>
                  <a:pt x="981188" y="326906"/>
                </a:lnTo>
                <a:lnTo>
                  <a:pt x="867452" y="326906"/>
                </a:lnTo>
                <a:lnTo>
                  <a:pt x="867452" y="206859"/>
                </a:lnTo>
                <a:lnTo>
                  <a:pt x="779163" y="206859"/>
                </a:lnTo>
                <a:lnTo>
                  <a:pt x="779163" y="326906"/>
                </a:lnTo>
                <a:lnTo>
                  <a:pt x="665494" y="326906"/>
                </a:lnTo>
                <a:close/>
                <a:moveTo>
                  <a:pt x="0" y="4901"/>
                </a:moveTo>
                <a:lnTo>
                  <a:pt x="113669" y="4901"/>
                </a:lnTo>
                <a:lnTo>
                  <a:pt x="113669" y="243451"/>
                </a:lnTo>
                <a:lnTo>
                  <a:pt x="259564" y="243451"/>
                </a:lnTo>
                <a:lnTo>
                  <a:pt x="259564" y="326906"/>
                </a:lnTo>
                <a:lnTo>
                  <a:pt x="0" y="326906"/>
                </a:lnTo>
                <a:close/>
                <a:moveTo>
                  <a:pt x="451317" y="0"/>
                </a:moveTo>
                <a:cubicBezTo>
                  <a:pt x="485491" y="0"/>
                  <a:pt x="514764" y="6513"/>
                  <a:pt x="539136" y="19538"/>
                </a:cubicBezTo>
                <a:cubicBezTo>
                  <a:pt x="563575" y="32563"/>
                  <a:pt x="582240" y="51429"/>
                  <a:pt x="595265" y="76137"/>
                </a:cubicBezTo>
                <a:cubicBezTo>
                  <a:pt x="608291" y="100845"/>
                  <a:pt x="614803" y="130789"/>
                  <a:pt x="614803" y="165904"/>
                </a:cubicBezTo>
                <a:cubicBezTo>
                  <a:pt x="614803" y="201018"/>
                  <a:pt x="608291" y="230963"/>
                  <a:pt x="595265" y="255670"/>
                </a:cubicBezTo>
                <a:cubicBezTo>
                  <a:pt x="582240" y="280378"/>
                  <a:pt x="563508" y="299244"/>
                  <a:pt x="539136" y="312270"/>
                </a:cubicBezTo>
                <a:cubicBezTo>
                  <a:pt x="514764" y="325295"/>
                  <a:pt x="485088" y="331807"/>
                  <a:pt x="451317" y="331807"/>
                </a:cubicBezTo>
                <a:cubicBezTo>
                  <a:pt x="417545" y="331807"/>
                  <a:pt x="388339" y="325295"/>
                  <a:pt x="363766" y="312270"/>
                </a:cubicBezTo>
                <a:cubicBezTo>
                  <a:pt x="339192" y="299244"/>
                  <a:pt x="320326" y="280378"/>
                  <a:pt x="307166" y="255670"/>
                </a:cubicBezTo>
                <a:cubicBezTo>
                  <a:pt x="294007" y="230963"/>
                  <a:pt x="287427" y="201018"/>
                  <a:pt x="287427" y="165904"/>
                </a:cubicBezTo>
                <a:cubicBezTo>
                  <a:pt x="287427" y="130789"/>
                  <a:pt x="294007" y="100845"/>
                  <a:pt x="307166" y="76137"/>
                </a:cubicBezTo>
                <a:cubicBezTo>
                  <a:pt x="320326" y="51429"/>
                  <a:pt x="339192" y="32563"/>
                  <a:pt x="363766" y="19538"/>
                </a:cubicBezTo>
                <a:cubicBezTo>
                  <a:pt x="388272" y="6513"/>
                  <a:pt x="417142" y="0"/>
                  <a:pt x="451317" y="0"/>
                </a:cubicBezTo>
                <a:close/>
              </a:path>
            </a:pathLst>
          </a:custGeom>
          <a:solidFill>
            <a:schemeClr val="tx1"/>
          </a:solidFill>
          <a:ln w="669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9397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1B6179-70BE-D956-50CE-7AA2897C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891"/>
            <a:ext cx="5608782" cy="1080654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330B07-AF2F-416A-564B-7B4403845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07314"/>
            <a:ext cx="5608781" cy="298165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EE4F0D-A617-604E-EEC1-1CB46735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45F4-68EB-49E4-BB56-26FB1D3ACEE5}" type="datetime1">
              <a:rPr lang="en-GB" smtClean="0"/>
              <a:t>03/06/2026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4F394A-A736-E4DD-67E4-E4F3CCF7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E9A501-437C-78A0-8768-FF141BAF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9DC248EC-4CEF-2D9B-9330-95B3A593E7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45388" y="0"/>
            <a:ext cx="4646612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FB4825CB-E008-8A90-2937-4C5BD661B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1642" y="5998542"/>
            <a:ext cx="1689586" cy="626150"/>
          </a:xfrm>
          <a:custGeom>
            <a:avLst/>
            <a:gdLst>
              <a:gd name="connsiteX0" fmla="*/ 808705 w 1689586"/>
              <a:gd name="connsiteY0" fmla="*/ 532221 h 626150"/>
              <a:gd name="connsiteX1" fmla="*/ 781647 w 1689586"/>
              <a:gd name="connsiteY1" fmla="*/ 537793 h 626150"/>
              <a:gd name="connsiteX2" fmla="*/ 768085 w 1689586"/>
              <a:gd name="connsiteY2" fmla="*/ 542762 h 626150"/>
              <a:gd name="connsiteX3" fmla="*/ 763587 w 1689586"/>
              <a:gd name="connsiteY3" fmla="*/ 552229 h 626150"/>
              <a:gd name="connsiteX4" fmla="*/ 768219 w 1689586"/>
              <a:gd name="connsiteY4" fmla="*/ 561763 h 626150"/>
              <a:gd name="connsiteX5" fmla="*/ 780573 w 1689586"/>
              <a:gd name="connsiteY5" fmla="*/ 565321 h 626150"/>
              <a:gd name="connsiteX6" fmla="*/ 790980 w 1689586"/>
              <a:gd name="connsiteY6" fmla="*/ 564045 h 626150"/>
              <a:gd name="connsiteX7" fmla="*/ 800111 w 1689586"/>
              <a:gd name="connsiteY7" fmla="*/ 559883 h 626150"/>
              <a:gd name="connsiteX8" fmla="*/ 806422 w 1689586"/>
              <a:gd name="connsiteY8" fmla="*/ 552363 h 626150"/>
              <a:gd name="connsiteX9" fmla="*/ 806422 w 1689586"/>
              <a:gd name="connsiteY9" fmla="*/ 552296 h 626150"/>
              <a:gd name="connsiteX10" fmla="*/ 808705 w 1689586"/>
              <a:gd name="connsiteY10" fmla="*/ 541218 h 626150"/>
              <a:gd name="connsiteX11" fmla="*/ 214647 w 1689586"/>
              <a:gd name="connsiteY11" fmla="*/ 532221 h 626150"/>
              <a:gd name="connsiteX12" fmla="*/ 187589 w 1689586"/>
              <a:gd name="connsiteY12" fmla="*/ 537793 h 626150"/>
              <a:gd name="connsiteX13" fmla="*/ 174027 w 1689586"/>
              <a:gd name="connsiteY13" fmla="*/ 542762 h 626150"/>
              <a:gd name="connsiteX14" fmla="*/ 169529 w 1689586"/>
              <a:gd name="connsiteY14" fmla="*/ 552229 h 626150"/>
              <a:gd name="connsiteX15" fmla="*/ 174161 w 1689586"/>
              <a:gd name="connsiteY15" fmla="*/ 561763 h 626150"/>
              <a:gd name="connsiteX16" fmla="*/ 186515 w 1689586"/>
              <a:gd name="connsiteY16" fmla="*/ 565321 h 626150"/>
              <a:gd name="connsiteX17" fmla="*/ 196923 w 1689586"/>
              <a:gd name="connsiteY17" fmla="*/ 564045 h 626150"/>
              <a:gd name="connsiteX18" fmla="*/ 206053 w 1689586"/>
              <a:gd name="connsiteY18" fmla="*/ 559883 h 626150"/>
              <a:gd name="connsiteX19" fmla="*/ 212364 w 1689586"/>
              <a:gd name="connsiteY19" fmla="*/ 552363 h 626150"/>
              <a:gd name="connsiteX20" fmla="*/ 212364 w 1689586"/>
              <a:gd name="connsiteY20" fmla="*/ 552296 h 626150"/>
              <a:gd name="connsiteX21" fmla="*/ 214647 w 1689586"/>
              <a:gd name="connsiteY21" fmla="*/ 541218 h 626150"/>
              <a:gd name="connsiteX22" fmla="*/ 1089217 w 1689586"/>
              <a:gd name="connsiteY22" fmla="*/ 489990 h 626150"/>
              <a:gd name="connsiteX23" fmla="*/ 1073439 w 1689586"/>
              <a:gd name="connsiteY23" fmla="*/ 494622 h 626150"/>
              <a:gd name="connsiteX24" fmla="*/ 1062898 w 1689586"/>
              <a:gd name="connsiteY24" fmla="*/ 507513 h 626150"/>
              <a:gd name="connsiteX25" fmla="*/ 1059138 w 1689586"/>
              <a:gd name="connsiteY25" fmla="*/ 527387 h 626150"/>
              <a:gd name="connsiteX26" fmla="*/ 1062763 w 1689586"/>
              <a:gd name="connsiteY26" fmla="*/ 547126 h 626150"/>
              <a:gd name="connsiteX27" fmla="*/ 1073103 w 1689586"/>
              <a:gd name="connsiteY27" fmla="*/ 560017 h 626150"/>
              <a:gd name="connsiteX28" fmla="*/ 1088814 w 1689586"/>
              <a:gd name="connsiteY28" fmla="*/ 564515 h 626150"/>
              <a:gd name="connsiteX29" fmla="*/ 1110634 w 1689586"/>
              <a:gd name="connsiteY29" fmla="*/ 554646 h 626150"/>
              <a:gd name="connsiteX30" fmla="*/ 1110567 w 1689586"/>
              <a:gd name="connsiteY30" fmla="*/ 554646 h 626150"/>
              <a:gd name="connsiteX31" fmla="*/ 1118423 w 1689586"/>
              <a:gd name="connsiteY31" fmla="*/ 527387 h 626150"/>
              <a:gd name="connsiteX32" fmla="*/ 1110702 w 1689586"/>
              <a:gd name="connsiteY32" fmla="*/ 499993 h 626150"/>
              <a:gd name="connsiteX33" fmla="*/ 1089217 w 1689586"/>
              <a:gd name="connsiteY33" fmla="*/ 489990 h 626150"/>
              <a:gd name="connsiteX34" fmla="*/ 1630636 w 1689586"/>
              <a:gd name="connsiteY34" fmla="*/ 473674 h 626150"/>
              <a:gd name="connsiteX35" fmla="*/ 1653598 w 1689586"/>
              <a:gd name="connsiteY35" fmla="*/ 473674 h 626150"/>
              <a:gd name="connsiteX36" fmla="*/ 1653598 w 1689586"/>
              <a:gd name="connsiteY36" fmla="*/ 581099 h 626150"/>
              <a:gd name="connsiteX37" fmla="*/ 1630636 w 1689586"/>
              <a:gd name="connsiteY37" fmla="*/ 581099 h 626150"/>
              <a:gd name="connsiteX38" fmla="*/ 529804 w 1689586"/>
              <a:gd name="connsiteY38" fmla="*/ 473674 h 626150"/>
              <a:gd name="connsiteX39" fmla="*/ 552766 w 1689586"/>
              <a:gd name="connsiteY39" fmla="*/ 473674 h 626150"/>
              <a:gd name="connsiteX40" fmla="*/ 552766 w 1689586"/>
              <a:gd name="connsiteY40" fmla="*/ 581099 h 626150"/>
              <a:gd name="connsiteX41" fmla="*/ 529804 w 1689586"/>
              <a:gd name="connsiteY41" fmla="*/ 581099 h 626150"/>
              <a:gd name="connsiteX42" fmla="*/ 382162 w 1689586"/>
              <a:gd name="connsiteY42" fmla="*/ 473674 h 626150"/>
              <a:gd name="connsiteX43" fmla="*/ 407340 w 1689586"/>
              <a:gd name="connsiteY43" fmla="*/ 473674 h 626150"/>
              <a:gd name="connsiteX44" fmla="*/ 437821 w 1689586"/>
              <a:gd name="connsiteY44" fmla="*/ 561091 h 626150"/>
              <a:gd name="connsiteX45" fmla="*/ 468974 w 1689586"/>
              <a:gd name="connsiteY45" fmla="*/ 473674 h 626150"/>
              <a:gd name="connsiteX46" fmla="*/ 493078 w 1689586"/>
              <a:gd name="connsiteY46" fmla="*/ 473674 h 626150"/>
              <a:gd name="connsiteX47" fmla="*/ 450309 w 1689586"/>
              <a:gd name="connsiteY47" fmla="*/ 581099 h 626150"/>
              <a:gd name="connsiteX48" fmla="*/ 425132 w 1689586"/>
              <a:gd name="connsiteY48" fmla="*/ 581099 h 626150"/>
              <a:gd name="connsiteX49" fmla="*/ 1187242 w 1689586"/>
              <a:gd name="connsiteY49" fmla="*/ 473607 h 626150"/>
              <a:gd name="connsiteX50" fmla="*/ 1210204 w 1689586"/>
              <a:gd name="connsiteY50" fmla="*/ 473607 h 626150"/>
              <a:gd name="connsiteX51" fmla="*/ 1210204 w 1689586"/>
              <a:gd name="connsiteY51" fmla="*/ 538733 h 626150"/>
              <a:gd name="connsiteX52" fmla="*/ 1216448 w 1689586"/>
              <a:gd name="connsiteY52" fmla="*/ 558808 h 626150"/>
              <a:gd name="connsiteX53" fmla="*/ 1233837 w 1689586"/>
              <a:gd name="connsiteY53" fmla="*/ 564314 h 626150"/>
              <a:gd name="connsiteX54" fmla="*/ 1244244 w 1689586"/>
              <a:gd name="connsiteY54" fmla="*/ 562501 h 626150"/>
              <a:gd name="connsiteX55" fmla="*/ 1253375 w 1689586"/>
              <a:gd name="connsiteY55" fmla="*/ 556727 h 626150"/>
              <a:gd name="connsiteX56" fmla="*/ 1259686 w 1689586"/>
              <a:gd name="connsiteY56" fmla="*/ 546521 h 626150"/>
              <a:gd name="connsiteX57" fmla="*/ 1261969 w 1689586"/>
              <a:gd name="connsiteY57" fmla="*/ 531885 h 626150"/>
              <a:gd name="connsiteX58" fmla="*/ 1262103 w 1689586"/>
              <a:gd name="connsiteY58" fmla="*/ 531885 h 626150"/>
              <a:gd name="connsiteX59" fmla="*/ 1262103 w 1689586"/>
              <a:gd name="connsiteY59" fmla="*/ 473674 h 626150"/>
              <a:gd name="connsiteX60" fmla="*/ 1285065 w 1689586"/>
              <a:gd name="connsiteY60" fmla="*/ 473674 h 626150"/>
              <a:gd name="connsiteX61" fmla="*/ 1285065 w 1689586"/>
              <a:gd name="connsiteY61" fmla="*/ 581099 h 626150"/>
              <a:gd name="connsiteX62" fmla="*/ 1264856 w 1689586"/>
              <a:gd name="connsiteY62" fmla="*/ 581099 h 626150"/>
              <a:gd name="connsiteX63" fmla="*/ 1263782 w 1689586"/>
              <a:gd name="connsiteY63" fmla="*/ 563709 h 626150"/>
              <a:gd name="connsiteX64" fmla="*/ 1248743 w 1689586"/>
              <a:gd name="connsiteY64" fmla="*/ 578547 h 626150"/>
              <a:gd name="connsiteX65" fmla="*/ 1226385 w 1689586"/>
              <a:gd name="connsiteY65" fmla="*/ 583247 h 626150"/>
              <a:gd name="connsiteX66" fmla="*/ 1206914 w 1689586"/>
              <a:gd name="connsiteY66" fmla="*/ 579353 h 626150"/>
              <a:gd name="connsiteX67" fmla="*/ 1192613 w 1689586"/>
              <a:gd name="connsiteY67" fmla="*/ 566865 h 626150"/>
              <a:gd name="connsiteX68" fmla="*/ 1187242 w 1689586"/>
              <a:gd name="connsiteY68" fmla="*/ 544507 h 626150"/>
              <a:gd name="connsiteX69" fmla="*/ 885379 w 1689586"/>
              <a:gd name="connsiteY69" fmla="*/ 473607 h 626150"/>
              <a:gd name="connsiteX70" fmla="*/ 908341 w 1689586"/>
              <a:gd name="connsiteY70" fmla="*/ 473607 h 626150"/>
              <a:gd name="connsiteX71" fmla="*/ 908341 w 1689586"/>
              <a:gd name="connsiteY71" fmla="*/ 538733 h 626150"/>
              <a:gd name="connsiteX72" fmla="*/ 914585 w 1689586"/>
              <a:gd name="connsiteY72" fmla="*/ 558808 h 626150"/>
              <a:gd name="connsiteX73" fmla="*/ 931974 w 1689586"/>
              <a:gd name="connsiteY73" fmla="*/ 564314 h 626150"/>
              <a:gd name="connsiteX74" fmla="*/ 942381 w 1689586"/>
              <a:gd name="connsiteY74" fmla="*/ 562501 h 626150"/>
              <a:gd name="connsiteX75" fmla="*/ 951512 w 1689586"/>
              <a:gd name="connsiteY75" fmla="*/ 556727 h 626150"/>
              <a:gd name="connsiteX76" fmla="*/ 957823 w 1689586"/>
              <a:gd name="connsiteY76" fmla="*/ 546521 h 626150"/>
              <a:gd name="connsiteX77" fmla="*/ 960106 w 1689586"/>
              <a:gd name="connsiteY77" fmla="*/ 531885 h 626150"/>
              <a:gd name="connsiteX78" fmla="*/ 960241 w 1689586"/>
              <a:gd name="connsiteY78" fmla="*/ 531885 h 626150"/>
              <a:gd name="connsiteX79" fmla="*/ 960241 w 1689586"/>
              <a:gd name="connsiteY79" fmla="*/ 473674 h 626150"/>
              <a:gd name="connsiteX80" fmla="*/ 983202 w 1689586"/>
              <a:gd name="connsiteY80" fmla="*/ 473674 h 626150"/>
              <a:gd name="connsiteX81" fmla="*/ 983202 w 1689586"/>
              <a:gd name="connsiteY81" fmla="*/ 581099 h 626150"/>
              <a:gd name="connsiteX82" fmla="*/ 962993 w 1689586"/>
              <a:gd name="connsiteY82" fmla="*/ 581099 h 626150"/>
              <a:gd name="connsiteX83" fmla="*/ 961919 w 1689586"/>
              <a:gd name="connsiteY83" fmla="*/ 563709 h 626150"/>
              <a:gd name="connsiteX84" fmla="*/ 946880 w 1689586"/>
              <a:gd name="connsiteY84" fmla="*/ 578547 h 626150"/>
              <a:gd name="connsiteX85" fmla="*/ 924522 w 1689586"/>
              <a:gd name="connsiteY85" fmla="*/ 583247 h 626150"/>
              <a:gd name="connsiteX86" fmla="*/ 905051 w 1689586"/>
              <a:gd name="connsiteY86" fmla="*/ 579353 h 626150"/>
              <a:gd name="connsiteX87" fmla="*/ 890750 w 1689586"/>
              <a:gd name="connsiteY87" fmla="*/ 566865 h 626150"/>
              <a:gd name="connsiteX88" fmla="*/ 885379 w 1689586"/>
              <a:gd name="connsiteY88" fmla="*/ 544507 h 626150"/>
              <a:gd name="connsiteX89" fmla="*/ 347569 w 1689586"/>
              <a:gd name="connsiteY89" fmla="*/ 471530 h 626150"/>
              <a:gd name="connsiteX90" fmla="*/ 353963 w 1689586"/>
              <a:gd name="connsiteY90" fmla="*/ 472063 h 626150"/>
              <a:gd name="connsiteX91" fmla="*/ 359334 w 1689586"/>
              <a:gd name="connsiteY91" fmla="*/ 473674 h 626150"/>
              <a:gd name="connsiteX92" fmla="*/ 356112 w 1689586"/>
              <a:gd name="connsiteY92" fmla="*/ 493884 h 626150"/>
              <a:gd name="connsiteX93" fmla="*/ 350875 w 1689586"/>
              <a:gd name="connsiteY93" fmla="*/ 492474 h 626150"/>
              <a:gd name="connsiteX94" fmla="*/ 343019 w 1689586"/>
              <a:gd name="connsiteY94" fmla="*/ 491937 h 626150"/>
              <a:gd name="connsiteX95" fmla="*/ 329927 w 1689586"/>
              <a:gd name="connsiteY95" fmla="*/ 495495 h 626150"/>
              <a:gd name="connsiteX96" fmla="*/ 319319 w 1689586"/>
              <a:gd name="connsiteY96" fmla="*/ 506103 h 626150"/>
              <a:gd name="connsiteX97" fmla="*/ 315157 w 1689586"/>
              <a:gd name="connsiteY97" fmla="*/ 524164 h 626150"/>
              <a:gd name="connsiteX98" fmla="*/ 315157 w 1689586"/>
              <a:gd name="connsiteY98" fmla="*/ 581099 h 626150"/>
              <a:gd name="connsiteX99" fmla="*/ 292194 w 1689586"/>
              <a:gd name="connsiteY99" fmla="*/ 581099 h 626150"/>
              <a:gd name="connsiteX100" fmla="*/ 292194 w 1689586"/>
              <a:gd name="connsiteY100" fmla="*/ 473674 h 626150"/>
              <a:gd name="connsiteX101" fmla="*/ 311732 w 1689586"/>
              <a:gd name="connsiteY101" fmla="*/ 473674 h 626150"/>
              <a:gd name="connsiteX102" fmla="*/ 313880 w 1689586"/>
              <a:gd name="connsiteY102" fmla="*/ 493011 h 626150"/>
              <a:gd name="connsiteX103" fmla="*/ 326637 w 1689586"/>
              <a:gd name="connsiteY103" fmla="*/ 477032 h 626150"/>
              <a:gd name="connsiteX104" fmla="*/ 1094454 w 1689586"/>
              <a:gd name="connsiteY104" fmla="*/ 471526 h 626150"/>
              <a:gd name="connsiteX105" fmla="*/ 1118288 w 1689586"/>
              <a:gd name="connsiteY105" fmla="*/ 478173 h 626150"/>
              <a:gd name="connsiteX106" fmla="*/ 1118221 w 1689586"/>
              <a:gd name="connsiteY106" fmla="*/ 478173 h 626150"/>
              <a:gd name="connsiteX107" fmla="*/ 1135208 w 1689586"/>
              <a:gd name="connsiteY107" fmla="*/ 497174 h 626150"/>
              <a:gd name="connsiteX108" fmla="*/ 1141452 w 1689586"/>
              <a:gd name="connsiteY108" fmla="*/ 527118 h 626150"/>
              <a:gd name="connsiteX109" fmla="*/ 1135141 w 1689586"/>
              <a:gd name="connsiteY109" fmla="*/ 557331 h 626150"/>
              <a:gd name="connsiteX110" fmla="*/ 1117953 w 1689586"/>
              <a:gd name="connsiteY110" fmla="*/ 576533 h 626150"/>
              <a:gd name="connsiteX111" fmla="*/ 1093782 w 1689586"/>
              <a:gd name="connsiteY111" fmla="*/ 583180 h 626150"/>
              <a:gd name="connsiteX112" fmla="*/ 1070350 w 1689586"/>
              <a:gd name="connsiteY112" fmla="*/ 575996 h 626150"/>
              <a:gd name="connsiteX113" fmla="*/ 1059205 w 1689586"/>
              <a:gd name="connsiteY113" fmla="*/ 563240 h 626150"/>
              <a:gd name="connsiteX114" fmla="*/ 1059205 w 1689586"/>
              <a:gd name="connsiteY114" fmla="*/ 626150 h 626150"/>
              <a:gd name="connsiteX115" fmla="*/ 1036243 w 1689586"/>
              <a:gd name="connsiteY115" fmla="*/ 626150 h 626150"/>
              <a:gd name="connsiteX116" fmla="*/ 1036243 w 1689586"/>
              <a:gd name="connsiteY116" fmla="*/ 473607 h 626150"/>
              <a:gd name="connsiteX117" fmla="*/ 1056654 w 1689586"/>
              <a:gd name="connsiteY117" fmla="*/ 473607 h 626150"/>
              <a:gd name="connsiteX118" fmla="*/ 1057795 w 1689586"/>
              <a:gd name="connsiteY118" fmla="*/ 494085 h 626150"/>
              <a:gd name="connsiteX119" fmla="*/ 1063301 w 1689586"/>
              <a:gd name="connsiteY119" fmla="*/ 485223 h 626150"/>
              <a:gd name="connsiteX120" fmla="*/ 1076729 w 1689586"/>
              <a:gd name="connsiteY120" fmla="*/ 475152 h 626150"/>
              <a:gd name="connsiteX121" fmla="*/ 1094454 w 1689586"/>
              <a:gd name="connsiteY121" fmla="*/ 471526 h 626150"/>
              <a:gd name="connsiteX122" fmla="*/ 787421 w 1689586"/>
              <a:gd name="connsiteY122" fmla="*/ 471526 h 626150"/>
              <a:gd name="connsiteX123" fmla="*/ 810182 w 1689586"/>
              <a:gd name="connsiteY123" fmla="*/ 475689 h 626150"/>
              <a:gd name="connsiteX124" fmla="*/ 825758 w 1689586"/>
              <a:gd name="connsiteY124" fmla="*/ 488244 h 626150"/>
              <a:gd name="connsiteX125" fmla="*/ 831465 w 1689586"/>
              <a:gd name="connsiteY125" fmla="*/ 509729 h 626150"/>
              <a:gd name="connsiteX126" fmla="*/ 831465 w 1689586"/>
              <a:gd name="connsiteY126" fmla="*/ 557667 h 626150"/>
              <a:gd name="connsiteX127" fmla="*/ 831465 w 1689586"/>
              <a:gd name="connsiteY127" fmla="*/ 557734 h 626150"/>
              <a:gd name="connsiteX128" fmla="*/ 839388 w 1689586"/>
              <a:gd name="connsiteY128" fmla="*/ 565657 h 626150"/>
              <a:gd name="connsiteX129" fmla="*/ 846908 w 1689586"/>
              <a:gd name="connsiteY129" fmla="*/ 564582 h 626150"/>
              <a:gd name="connsiteX130" fmla="*/ 845632 w 1689586"/>
              <a:gd name="connsiteY130" fmla="*/ 580495 h 626150"/>
              <a:gd name="connsiteX131" fmla="*/ 833144 w 1689586"/>
              <a:gd name="connsiteY131" fmla="*/ 582845 h 626150"/>
              <a:gd name="connsiteX132" fmla="*/ 820790 w 1689586"/>
              <a:gd name="connsiteY132" fmla="*/ 580360 h 626150"/>
              <a:gd name="connsiteX133" fmla="*/ 812196 w 1689586"/>
              <a:gd name="connsiteY133" fmla="*/ 572841 h 626150"/>
              <a:gd name="connsiteX134" fmla="*/ 809981 w 1689586"/>
              <a:gd name="connsiteY134" fmla="*/ 567537 h 626150"/>
              <a:gd name="connsiteX135" fmla="*/ 805885 w 1689586"/>
              <a:gd name="connsiteY135" fmla="*/ 572438 h 626150"/>
              <a:gd name="connsiteX136" fmla="*/ 791920 w 1689586"/>
              <a:gd name="connsiteY136" fmla="*/ 580629 h 626150"/>
              <a:gd name="connsiteX137" fmla="*/ 775806 w 1689586"/>
              <a:gd name="connsiteY137" fmla="*/ 583315 h 626150"/>
              <a:gd name="connsiteX138" fmla="*/ 757678 w 1689586"/>
              <a:gd name="connsiteY138" fmla="*/ 580092 h 626150"/>
              <a:gd name="connsiteX139" fmla="*/ 744989 w 1689586"/>
              <a:gd name="connsiteY139" fmla="*/ 570289 h 626150"/>
              <a:gd name="connsiteX140" fmla="*/ 740356 w 1689586"/>
              <a:gd name="connsiteY140" fmla="*/ 554041 h 626150"/>
              <a:gd name="connsiteX141" fmla="*/ 748211 w 1689586"/>
              <a:gd name="connsiteY141" fmla="*/ 534302 h 626150"/>
              <a:gd name="connsiteX142" fmla="*/ 770435 w 1689586"/>
              <a:gd name="connsiteY142" fmla="*/ 523761 h 626150"/>
              <a:gd name="connsiteX143" fmla="*/ 808705 w 1689586"/>
              <a:gd name="connsiteY143" fmla="*/ 516241 h 626150"/>
              <a:gd name="connsiteX144" fmla="*/ 808705 w 1689586"/>
              <a:gd name="connsiteY144" fmla="*/ 512146 h 626150"/>
              <a:gd name="connsiteX145" fmla="*/ 802797 w 1689586"/>
              <a:gd name="connsiteY145" fmla="*/ 495495 h 626150"/>
              <a:gd name="connsiteX146" fmla="*/ 786549 w 1689586"/>
              <a:gd name="connsiteY146" fmla="*/ 489587 h 626150"/>
              <a:gd name="connsiteX147" fmla="*/ 770032 w 1689586"/>
              <a:gd name="connsiteY147" fmla="*/ 494085 h 626150"/>
              <a:gd name="connsiteX148" fmla="*/ 759961 w 1689586"/>
              <a:gd name="connsiteY148" fmla="*/ 508722 h 626150"/>
              <a:gd name="connsiteX149" fmla="*/ 740625 w 1689586"/>
              <a:gd name="connsiteY149" fmla="*/ 500531 h 626150"/>
              <a:gd name="connsiteX150" fmla="*/ 756604 w 1689586"/>
              <a:gd name="connsiteY150" fmla="*/ 479449 h 626150"/>
              <a:gd name="connsiteX151" fmla="*/ 787421 w 1689586"/>
              <a:gd name="connsiteY151" fmla="*/ 471526 h 626150"/>
              <a:gd name="connsiteX152" fmla="*/ 347518 w 1689586"/>
              <a:gd name="connsiteY152" fmla="*/ 471526 h 626150"/>
              <a:gd name="connsiteX153" fmla="*/ 347585 w 1689586"/>
              <a:gd name="connsiteY153" fmla="*/ 471526 h 626150"/>
              <a:gd name="connsiteX154" fmla="*/ 347569 w 1689586"/>
              <a:gd name="connsiteY154" fmla="*/ 471530 h 626150"/>
              <a:gd name="connsiteX155" fmla="*/ 193363 w 1689586"/>
              <a:gd name="connsiteY155" fmla="*/ 471526 h 626150"/>
              <a:gd name="connsiteX156" fmla="*/ 216124 w 1689586"/>
              <a:gd name="connsiteY156" fmla="*/ 475689 h 626150"/>
              <a:gd name="connsiteX157" fmla="*/ 231700 w 1689586"/>
              <a:gd name="connsiteY157" fmla="*/ 488244 h 626150"/>
              <a:gd name="connsiteX158" fmla="*/ 237407 w 1689586"/>
              <a:gd name="connsiteY158" fmla="*/ 509729 h 626150"/>
              <a:gd name="connsiteX159" fmla="*/ 237407 w 1689586"/>
              <a:gd name="connsiteY159" fmla="*/ 557667 h 626150"/>
              <a:gd name="connsiteX160" fmla="*/ 237407 w 1689586"/>
              <a:gd name="connsiteY160" fmla="*/ 557734 h 626150"/>
              <a:gd name="connsiteX161" fmla="*/ 245330 w 1689586"/>
              <a:gd name="connsiteY161" fmla="*/ 565657 h 626150"/>
              <a:gd name="connsiteX162" fmla="*/ 252850 w 1689586"/>
              <a:gd name="connsiteY162" fmla="*/ 564582 h 626150"/>
              <a:gd name="connsiteX163" fmla="*/ 251574 w 1689586"/>
              <a:gd name="connsiteY163" fmla="*/ 580495 h 626150"/>
              <a:gd name="connsiteX164" fmla="*/ 239086 w 1689586"/>
              <a:gd name="connsiteY164" fmla="*/ 582845 h 626150"/>
              <a:gd name="connsiteX165" fmla="*/ 226732 w 1689586"/>
              <a:gd name="connsiteY165" fmla="*/ 580360 h 626150"/>
              <a:gd name="connsiteX166" fmla="*/ 218138 w 1689586"/>
              <a:gd name="connsiteY166" fmla="*/ 572841 h 626150"/>
              <a:gd name="connsiteX167" fmla="*/ 215923 w 1689586"/>
              <a:gd name="connsiteY167" fmla="*/ 567537 h 626150"/>
              <a:gd name="connsiteX168" fmla="*/ 211827 w 1689586"/>
              <a:gd name="connsiteY168" fmla="*/ 572438 h 626150"/>
              <a:gd name="connsiteX169" fmla="*/ 197862 w 1689586"/>
              <a:gd name="connsiteY169" fmla="*/ 580629 h 626150"/>
              <a:gd name="connsiteX170" fmla="*/ 181748 w 1689586"/>
              <a:gd name="connsiteY170" fmla="*/ 583315 h 626150"/>
              <a:gd name="connsiteX171" fmla="*/ 163620 w 1689586"/>
              <a:gd name="connsiteY171" fmla="*/ 580092 h 626150"/>
              <a:gd name="connsiteX172" fmla="*/ 150931 w 1689586"/>
              <a:gd name="connsiteY172" fmla="*/ 570289 h 626150"/>
              <a:gd name="connsiteX173" fmla="*/ 146298 w 1689586"/>
              <a:gd name="connsiteY173" fmla="*/ 554041 h 626150"/>
              <a:gd name="connsiteX174" fmla="*/ 154153 w 1689586"/>
              <a:gd name="connsiteY174" fmla="*/ 534302 h 626150"/>
              <a:gd name="connsiteX175" fmla="*/ 176377 w 1689586"/>
              <a:gd name="connsiteY175" fmla="*/ 523761 h 626150"/>
              <a:gd name="connsiteX176" fmla="*/ 214647 w 1689586"/>
              <a:gd name="connsiteY176" fmla="*/ 516241 h 626150"/>
              <a:gd name="connsiteX177" fmla="*/ 214647 w 1689586"/>
              <a:gd name="connsiteY177" fmla="*/ 512146 h 626150"/>
              <a:gd name="connsiteX178" fmla="*/ 208738 w 1689586"/>
              <a:gd name="connsiteY178" fmla="*/ 495495 h 626150"/>
              <a:gd name="connsiteX179" fmla="*/ 192491 w 1689586"/>
              <a:gd name="connsiteY179" fmla="*/ 489587 h 626150"/>
              <a:gd name="connsiteX180" fmla="*/ 175974 w 1689586"/>
              <a:gd name="connsiteY180" fmla="*/ 494085 h 626150"/>
              <a:gd name="connsiteX181" fmla="*/ 165904 w 1689586"/>
              <a:gd name="connsiteY181" fmla="*/ 508722 h 626150"/>
              <a:gd name="connsiteX182" fmla="*/ 146567 w 1689586"/>
              <a:gd name="connsiteY182" fmla="*/ 500531 h 626150"/>
              <a:gd name="connsiteX183" fmla="*/ 162546 w 1689586"/>
              <a:gd name="connsiteY183" fmla="*/ 479449 h 626150"/>
              <a:gd name="connsiteX184" fmla="*/ 193363 w 1689586"/>
              <a:gd name="connsiteY184" fmla="*/ 471526 h 626150"/>
              <a:gd name="connsiteX185" fmla="*/ 1395847 w 1689586"/>
              <a:gd name="connsiteY185" fmla="*/ 471459 h 626150"/>
              <a:gd name="connsiteX186" fmla="*/ 1416392 w 1689586"/>
              <a:gd name="connsiteY186" fmla="*/ 475890 h 626150"/>
              <a:gd name="connsiteX187" fmla="*/ 1430894 w 1689586"/>
              <a:gd name="connsiteY187" fmla="*/ 489117 h 626150"/>
              <a:gd name="connsiteX188" fmla="*/ 1436265 w 1689586"/>
              <a:gd name="connsiteY188" fmla="*/ 511475 h 626150"/>
              <a:gd name="connsiteX189" fmla="*/ 1436265 w 1689586"/>
              <a:gd name="connsiteY189" fmla="*/ 581099 h 626150"/>
              <a:gd name="connsiteX190" fmla="*/ 1413303 w 1689586"/>
              <a:gd name="connsiteY190" fmla="*/ 581099 h 626150"/>
              <a:gd name="connsiteX191" fmla="*/ 1413303 w 1689586"/>
              <a:gd name="connsiteY191" fmla="*/ 518591 h 626150"/>
              <a:gd name="connsiteX192" fmla="*/ 1406724 w 1689586"/>
              <a:gd name="connsiteY192" fmla="*/ 496569 h 626150"/>
              <a:gd name="connsiteX193" fmla="*/ 1390274 w 1689586"/>
              <a:gd name="connsiteY193" fmla="*/ 490460 h 626150"/>
              <a:gd name="connsiteX194" fmla="*/ 1376510 w 1689586"/>
              <a:gd name="connsiteY194" fmla="*/ 493817 h 626150"/>
              <a:gd name="connsiteX195" fmla="*/ 1365432 w 1689586"/>
              <a:gd name="connsiteY195" fmla="*/ 504425 h 626150"/>
              <a:gd name="connsiteX196" fmla="*/ 1361001 w 1689586"/>
              <a:gd name="connsiteY196" fmla="*/ 523963 h 626150"/>
              <a:gd name="connsiteX197" fmla="*/ 1361001 w 1689586"/>
              <a:gd name="connsiteY197" fmla="*/ 581099 h 626150"/>
              <a:gd name="connsiteX198" fmla="*/ 1338039 w 1689586"/>
              <a:gd name="connsiteY198" fmla="*/ 581099 h 626150"/>
              <a:gd name="connsiteX199" fmla="*/ 1338039 w 1689586"/>
              <a:gd name="connsiteY199" fmla="*/ 473675 h 626150"/>
              <a:gd name="connsiteX200" fmla="*/ 1358450 w 1689586"/>
              <a:gd name="connsiteY200" fmla="*/ 473675 h 626150"/>
              <a:gd name="connsiteX201" fmla="*/ 1359457 w 1689586"/>
              <a:gd name="connsiteY201" fmla="*/ 492474 h 626150"/>
              <a:gd name="connsiteX202" fmla="*/ 1365634 w 1689586"/>
              <a:gd name="connsiteY202" fmla="*/ 483209 h 626150"/>
              <a:gd name="connsiteX203" fmla="*/ 1379196 w 1689586"/>
              <a:gd name="connsiteY203" fmla="*/ 474279 h 626150"/>
              <a:gd name="connsiteX204" fmla="*/ 1395847 w 1689586"/>
              <a:gd name="connsiteY204" fmla="*/ 471459 h 626150"/>
              <a:gd name="connsiteX205" fmla="*/ 78285 w 1689586"/>
              <a:gd name="connsiteY205" fmla="*/ 439299 h 626150"/>
              <a:gd name="connsiteX206" fmla="*/ 101516 w 1689586"/>
              <a:gd name="connsiteY206" fmla="*/ 439299 h 626150"/>
              <a:gd name="connsiteX207" fmla="*/ 101516 w 1689586"/>
              <a:gd name="connsiteY207" fmla="*/ 530811 h 626150"/>
              <a:gd name="connsiteX208" fmla="*/ 87886 w 1689586"/>
              <a:gd name="connsiteY208" fmla="*/ 569350 h 626150"/>
              <a:gd name="connsiteX209" fmla="*/ 49952 w 1689586"/>
              <a:gd name="connsiteY209" fmla="*/ 583181 h 626150"/>
              <a:gd name="connsiteX210" fmla="*/ 21619 w 1689586"/>
              <a:gd name="connsiteY210" fmla="*/ 576735 h 626150"/>
              <a:gd name="connsiteX211" fmla="*/ 6378 w 1689586"/>
              <a:gd name="connsiteY211" fmla="*/ 558607 h 626150"/>
              <a:gd name="connsiteX212" fmla="*/ 4901 w 1689586"/>
              <a:gd name="connsiteY212" fmla="*/ 531416 h 626150"/>
              <a:gd name="connsiteX213" fmla="*/ 27057 w 1689586"/>
              <a:gd name="connsiteY213" fmla="*/ 527320 h 626150"/>
              <a:gd name="connsiteX214" fmla="*/ 29877 w 1689586"/>
              <a:gd name="connsiteY214" fmla="*/ 554512 h 626150"/>
              <a:gd name="connsiteX215" fmla="*/ 50086 w 1689586"/>
              <a:gd name="connsiteY215" fmla="*/ 563240 h 626150"/>
              <a:gd name="connsiteX216" fmla="*/ 72310 w 1689586"/>
              <a:gd name="connsiteY216" fmla="*/ 553908 h 626150"/>
              <a:gd name="connsiteX217" fmla="*/ 78419 w 1689586"/>
              <a:gd name="connsiteY217" fmla="*/ 526514 h 626150"/>
              <a:gd name="connsiteX218" fmla="*/ 78285 w 1689586"/>
              <a:gd name="connsiteY218" fmla="*/ 526514 h 626150"/>
              <a:gd name="connsiteX219" fmla="*/ 215721 w 1689586"/>
              <a:gd name="connsiteY219" fmla="*/ 430705 h 626150"/>
              <a:gd name="connsiteX220" fmla="*/ 225927 w 1689586"/>
              <a:gd name="connsiteY220" fmla="*/ 434331 h 626150"/>
              <a:gd name="connsiteX221" fmla="*/ 229686 w 1689586"/>
              <a:gd name="connsiteY221" fmla="*/ 444200 h 626150"/>
              <a:gd name="connsiteX222" fmla="*/ 225927 w 1689586"/>
              <a:gd name="connsiteY222" fmla="*/ 454003 h 626150"/>
              <a:gd name="connsiteX223" fmla="*/ 215721 w 1689586"/>
              <a:gd name="connsiteY223" fmla="*/ 457763 h 626150"/>
              <a:gd name="connsiteX224" fmla="*/ 205517 w 1689586"/>
              <a:gd name="connsiteY224" fmla="*/ 454003 h 626150"/>
              <a:gd name="connsiteX225" fmla="*/ 201756 w 1689586"/>
              <a:gd name="connsiteY225" fmla="*/ 444200 h 626150"/>
              <a:gd name="connsiteX226" fmla="*/ 205517 w 1689586"/>
              <a:gd name="connsiteY226" fmla="*/ 434331 h 626150"/>
              <a:gd name="connsiteX227" fmla="*/ 215721 w 1689586"/>
              <a:gd name="connsiteY227" fmla="*/ 430705 h 626150"/>
              <a:gd name="connsiteX228" fmla="*/ 172281 w 1689586"/>
              <a:gd name="connsiteY228" fmla="*/ 430705 h 626150"/>
              <a:gd name="connsiteX229" fmla="*/ 182487 w 1689586"/>
              <a:gd name="connsiteY229" fmla="*/ 434331 h 626150"/>
              <a:gd name="connsiteX230" fmla="*/ 186246 w 1689586"/>
              <a:gd name="connsiteY230" fmla="*/ 444200 h 626150"/>
              <a:gd name="connsiteX231" fmla="*/ 182487 w 1689586"/>
              <a:gd name="connsiteY231" fmla="*/ 454003 h 626150"/>
              <a:gd name="connsiteX232" fmla="*/ 172281 w 1689586"/>
              <a:gd name="connsiteY232" fmla="*/ 457763 h 626150"/>
              <a:gd name="connsiteX233" fmla="*/ 162210 w 1689586"/>
              <a:gd name="connsiteY233" fmla="*/ 454003 h 626150"/>
              <a:gd name="connsiteX234" fmla="*/ 158316 w 1689586"/>
              <a:gd name="connsiteY234" fmla="*/ 444200 h 626150"/>
              <a:gd name="connsiteX235" fmla="*/ 162210 w 1689586"/>
              <a:gd name="connsiteY235" fmla="*/ 434331 h 626150"/>
              <a:gd name="connsiteX236" fmla="*/ 172281 w 1689586"/>
              <a:gd name="connsiteY236" fmla="*/ 430705 h 626150"/>
              <a:gd name="connsiteX237" fmla="*/ 1642251 w 1689586"/>
              <a:gd name="connsiteY237" fmla="*/ 427012 h 626150"/>
              <a:gd name="connsiteX238" fmla="*/ 1653531 w 1689586"/>
              <a:gd name="connsiteY238" fmla="*/ 430638 h 626150"/>
              <a:gd name="connsiteX239" fmla="*/ 1657492 w 1689586"/>
              <a:gd name="connsiteY239" fmla="*/ 441179 h 626150"/>
              <a:gd name="connsiteX240" fmla="*/ 1653531 w 1689586"/>
              <a:gd name="connsiteY240" fmla="*/ 451787 h 626150"/>
              <a:gd name="connsiteX241" fmla="*/ 1642251 w 1689586"/>
              <a:gd name="connsiteY241" fmla="*/ 455547 h 626150"/>
              <a:gd name="connsiteX242" fmla="*/ 1630770 w 1689586"/>
              <a:gd name="connsiteY242" fmla="*/ 451787 h 626150"/>
              <a:gd name="connsiteX243" fmla="*/ 1626809 w 1689586"/>
              <a:gd name="connsiteY243" fmla="*/ 441179 h 626150"/>
              <a:gd name="connsiteX244" fmla="*/ 1630770 w 1689586"/>
              <a:gd name="connsiteY244" fmla="*/ 430638 h 626150"/>
              <a:gd name="connsiteX245" fmla="*/ 1642251 w 1689586"/>
              <a:gd name="connsiteY245" fmla="*/ 427012 h 626150"/>
              <a:gd name="connsiteX246" fmla="*/ 541419 w 1689586"/>
              <a:gd name="connsiteY246" fmla="*/ 427012 h 626150"/>
              <a:gd name="connsiteX247" fmla="*/ 552699 w 1689586"/>
              <a:gd name="connsiteY247" fmla="*/ 430638 h 626150"/>
              <a:gd name="connsiteX248" fmla="*/ 556660 w 1689586"/>
              <a:gd name="connsiteY248" fmla="*/ 441179 h 626150"/>
              <a:gd name="connsiteX249" fmla="*/ 552699 w 1689586"/>
              <a:gd name="connsiteY249" fmla="*/ 451787 h 626150"/>
              <a:gd name="connsiteX250" fmla="*/ 541419 w 1689586"/>
              <a:gd name="connsiteY250" fmla="*/ 455547 h 626150"/>
              <a:gd name="connsiteX251" fmla="*/ 529938 w 1689586"/>
              <a:gd name="connsiteY251" fmla="*/ 451787 h 626150"/>
              <a:gd name="connsiteX252" fmla="*/ 525977 w 1689586"/>
              <a:gd name="connsiteY252" fmla="*/ 441179 h 626150"/>
              <a:gd name="connsiteX253" fmla="*/ 529938 w 1689586"/>
              <a:gd name="connsiteY253" fmla="*/ 430638 h 626150"/>
              <a:gd name="connsiteX254" fmla="*/ 541419 w 1689586"/>
              <a:gd name="connsiteY254" fmla="*/ 427012 h 626150"/>
              <a:gd name="connsiteX255" fmla="*/ 1488232 w 1689586"/>
              <a:gd name="connsiteY255" fmla="*/ 425333 h 626150"/>
              <a:gd name="connsiteX256" fmla="*/ 1511194 w 1689586"/>
              <a:gd name="connsiteY256" fmla="*/ 425333 h 626150"/>
              <a:gd name="connsiteX257" fmla="*/ 1511194 w 1689586"/>
              <a:gd name="connsiteY257" fmla="*/ 526245 h 626150"/>
              <a:gd name="connsiteX258" fmla="*/ 1562355 w 1689586"/>
              <a:gd name="connsiteY258" fmla="*/ 473674 h 626150"/>
              <a:gd name="connsiteX259" fmla="*/ 1589614 w 1689586"/>
              <a:gd name="connsiteY259" fmla="*/ 473674 h 626150"/>
              <a:gd name="connsiteX260" fmla="*/ 1548524 w 1689586"/>
              <a:gd name="connsiteY260" fmla="*/ 515704 h 626150"/>
              <a:gd name="connsiteX261" fmla="*/ 1592232 w 1689586"/>
              <a:gd name="connsiteY261" fmla="*/ 581099 h 626150"/>
              <a:gd name="connsiteX262" fmla="*/ 1565578 w 1689586"/>
              <a:gd name="connsiteY262" fmla="*/ 581099 h 626150"/>
              <a:gd name="connsiteX263" fmla="*/ 1532410 w 1689586"/>
              <a:gd name="connsiteY263" fmla="*/ 530609 h 626150"/>
              <a:gd name="connsiteX264" fmla="*/ 1511194 w 1689586"/>
              <a:gd name="connsiteY264" fmla="*/ 552631 h 626150"/>
              <a:gd name="connsiteX265" fmla="*/ 1511194 w 1689586"/>
              <a:gd name="connsiteY265" fmla="*/ 581099 h 626150"/>
              <a:gd name="connsiteX266" fmla="*/ 1488232 w 1689586"/>
              <a:gd name="connsiteY266" fmla="*/ 581099 h 626150"/>
              <a:gd name="connsiteX267" fmla="*/ 605874 w 1689586"/>
              <a:gd name="connsiteY267" fmla="*/ 425333 h 626150"/>
              <a:gd name="connsiteX268" fmla="*/ 628836 w 1689586"/>
              <a:gd name="connsiteY268" fmla="*/ 425333 h 626150"/>
              <a:gd name="connsiteX269" fmla="*/ 628836 w 1689586"/>
              <a:gd name="connsiteY269" fmla="*/ 526245 h 626150"/>
              <a:gd name="connsiteX270" fmla="*/ 679997 w 1689586"/>
              <a:gd name="connsiteY270" fmla="*/ 473674 h 626150"/>
              <a:gd name="connsiteX271" fmla="*/ 707256 w 1689586"/>
              <a:gd name="connsiteY271" fmla="*/ 473674 h 626150"/>
              <a:gd name="connsiteX272" fmla="*/ 666099 w 1689586"/>
              <a:gd name="connsiteY272" fmla="*/ 515704 h 626150"/>
              <a:gd name="connsiteX273" fmla="*/ 709807 w 1689586"/>
              <a:gd name="connsiteY273" fmla="*/ 581099 h 626150"/>
              <a:gd name="connsiteX274" fmla="*/ 683220 w 1689586"/>
              <a:gd name="connsiteY274" fmla="*/ 581099 h 626150"/>
              <a:gd name="connsiteX275" fmla="*/ 650052 w 1689586"/>
              <a:gd name="connsiteY275" fmla="*/ 530609 h 626150"/>
              <a:gd name="connsiteX276" fmla="*/ 628836 w 1689586"/>
              <a:gd name="connsiteY276" fmla="*/ 552631 h 626150"/>
              <a:gd name="connsiteX277" fmla="*/ 628836 w 1689586"/>
              <a:gd name="connsiteY277" fmla="*/ 581099 h 626150"/>
              <a:gd name="connsiteX278" fmla="*/ 605874 w 1689586"/>
              <a:gd name="connsiteY278" fmla="*/ 581099 h 626150"/>
              <a:gd name="connsiteX279" fmla="*/ 451317 w 1689586"/>
              <a:gd name="connsiteY279" fmla="*/ 85402 h 626150"/>
              <a:gd name="connsiteX280" fmla="*/ 424259 w 1689586"/>
              <a:gd name="connsiteY280" fmla="*/ 93929 h 626150"/>
              <a:gd name="connsiteX281" fmla="*/ 408615 w 1689586"/>
              <a:gd name="connsiteY281" fmla="*/ 120047 h 626150"/>
              <a:gd name="connsiteX282" fmla="*/ 403513 w 1689586"/>
              <a:gd name="connsiteY282" fmla="*/ 165904 h 626150"/>
              <a:gd name="connsiteX283" fmla="*/ 408615 w 1689586"/>
              <a:gd name="connsiteY283" fmla="*/ 211492 h 626150"/>
              <a:gd name="connsiteX284" fmla="*/ 424259 w 1689586"/>
              <a:gd name="connsiteY284" fmla="*/ 237811 h 626150"/>
              <a:gd name="connsiteX285" fmla="*/ 451317 w 1689586"/>
              <a:gd name="connsiteY285" fmla="*/ 246338 h 626150"/>
              <a:gd name="connsiteX286" fmla="*/ 478374 w 1689586"/>
              <a:gd name="connsiteY286" fmla="*/ 237811 h 626150"/>
              <a:gd name="connsiteX287" fmla="*/ 493749 w 1689586"/>
              <a:gd name="connsiteY287" fmla="*/ 211492 h 626150"/>
              <a:gd name="connsiteX288" fmla="*/ 498650 w 1689586"/>
              <a:gd name="connsiteY288" fmla="*/ 165904 h 626150"/>
              <a:gd name="connsiteX289" fmla="*/ 493749 w 1689586"/>
              <a:gd name="connsiteY289" fmla="*/ 120047 h 626150"/>
              <a:gd name="connsiteX290" fmla="*/ 478374 w 1689586"/>
              <a:gd name="connsiteY290" fmla="*/ 93929 h 626150"/>
              <a:gd name="connsiteX291" fmla="*/ 451317 w 1689586"/>
              <a:gd name="connsiteY291" fmla="*/ 85402 h 626150"/>
              <a:gd name="connsiteX292" fmla="*/ 1515894 w 1689586"/>
              <a:gd name="connsiteY292" fmla="*/ 82918 h 626150"/>
              <a:gd name="connsiteX293" fmla="*/ 1489038 w 1689586"/>
              <a:gd name="connsiteY293" fmla="*/ 194640 h 626150"/>
              <a:gd name="connsiteX294" fmla="*/ 1542213 w 1689586"/>
              <a:gd name="connsiteY294" fmla="*/ 194640 h 626150"/>
              <a:gd name="connsiteX295" fmla="*/ 1448082 w 1689586"/>
              <a:gd name="connsiteY295" fmla="*/ 4901 h 626150"/>
              <a:gd name="connsiteX296" fmla="*/ 1584713 w 1689586"/>
              <a:gd name="connsiteY296" fmla="*/ 4901 h 626150"/>
              <a:gd name="connsiteX297" fmla="*/ 1689586 w 1689586"/>
              <a:gd name="connsiteY297" fmla="*/ 326906 h 626150"/>
              <a:gd name="connsiteX298" fmla="*/ 1573433 w 1689586"/>
              <a:gd name="connsiteY298" fmla="*/ 326906 h 626150"/>
              <a:gd name="connsiteX299" fmla="*/ 1558797 w 1689586"/>
              <a:gd name="connsiteY299" fmla="*/ 265405 h 626150"/>
              <a:gd name="connsiteX300" fmla="*/ 1471984 w 1689586"/>
              <a:gd name="connsiteY300" fmla="*/ 265405 h 626150"/>
              <a:gd name="connsiteX301" fmla="*/ 1456878 w 1689586"/>
              <a:gd name="connsiteY301" fmla="*/ 326906 h 626150"/>
              <a:gd name="connsiteX302" fmla="*/ 1343679 w 1689586"/>
              <a:gd name="connsiteY302" fmla="*/ 326906 h 626150"/>
              <a:gd name="connsiteX303" fmla="*/ 1205638 w 1689586"/>
              <a:gd name="connsiteY303" fmla="*/ 4901 h 626150"/>
              <a:gd name="connsiteX304" fmla="*/ 1319307 w 1689586"/>
              <a:gd name="connsiteY304" fmla="*/ 4901 h 626150"/>
              <a:gd name="connsiteX305" fmla="*/ 1319307 w 1689586"/>
              <a:gd name="connsiteY305" fmla="*/ 194237 h 626150"/>
              <a:gd name="connsiteX306" fmla="*/ 1280298 w 1689586"/>
              <a:gd name="connsiteY306" fmla="*/ 295686 h 626150"/>
              <a:gd name="connsiteX307" fmla="*/ 1167570 w 1689586"/>
              <a:gd name="connsiteY307" fmla="*/ 331807 h 626150"/>
              <a:gd name="connsiteX308" fmla="*/ 1080959 w 1689586"/>
              <a:gd name="connsiteY308" fmla="*/ 312807 h 626150"/>
              <a:gd name="connsiteX309" fmla="*/ 1036579 w 1689586"/>
              <a:gd name="connsiteY309" fmla="*/ 260571 h 626150"/>
              <a:gd name="connsiteX310" fmla="*/ 1030939 w 1689586"/>
              <a:gd name="connsiteY310" fmla="*/ 185441 h 626150"/>
              <a:gd name="connsiteX311" fmla="*/ 1143668 w 1689586"/>
              <a:gd name="connsiteY311" fmla="*/ 166441 h 626150"/>
              <a:gd name="connsiteX312" fmla="*/ 1145346 w 1689586"/>
              <a:gd name="connsiteY312" fmla="*/ 229351 h 626150"/>
              <a:gd name="connsiteX313" fmla="*/ 1173411 w 1689586"/>
              <a:gd name="connsiteY313" fmla="*/ 246405 h 626150"/>
              <a:gd name="connsiteX314" fmla="*/ 1197783 w 1689586"/>
              <a:gd name="connsiteY314" fmla="*/ 232238 h 626150"/>
              <a:gd name="connsiteX315" fmla="*/ 1205571 w 1689586"/>
              <a:gd name="connsiteY315" fmla="*/ 185911 h 626150"/>
              <a:gd name="connsiteX316" fmla="*/ 1205638 w 1689586"/>
              <a:gd name="connsiteY316" fmla="*/ 185911 h 626150"/>
              <a:gd name="connsiteX317" fmla="*/ 665494 w 1689586"/>
              <a:gd name="connsiteY317" fmla="*/ 4901 h 626150"/>
              <a:gd name="connsiteX318" fmla="*/ 779163 w 1689586"/>
              <a:gd name="connsiteY318" fmla="*/ 4901 h 626150"/>
              <a:gd name="connsiteX319" fmla="*/ 779163 w 1689586"/>
              <a:gd name="connsiteY319" fmla="*/ 123471 h 626150"/>
              <a:gd name="connsiteX320" fmla="*/ 867452 w 1689586"/>
              <a:gd name="connsiteY320" fmla="*/ 123471 h 626150"/>
              <a:gd name="connsiteX321" fmla="*/ 867452 w 1689586"/>
              <a:gd name="connsiteY321" fmla="*/ 4901 h 626150"/>
              <a:gd name="connsiteX322" fmla="*/ 981188 w 1689586"/>
              <a:gd name="connsiteY322" fmla="*/ 4901 h 626150"/>
              <a:gd name="connsiteX323" fmla="*/ 981188 w 1689586"/>
              <a:gd name="connsiteY323" fmla="*/ 326906 h 626150"/>
              <a:gd name="connsiteX324" fmla="*/ 867452 w 1689586"/>
              <a:gd name="connsiteY324" fmla="*/ 326906 h 626150"/>
              <a:gd name="connsiteX325" fmla="*/ 867452 w 1689586"/>
              <a:gd name="connsiteY325" fmla="*/ 206859 h 626150"/>
              <a:gd name="connsiteX326" fmla="*/ 779163 w 1689586"/>
              <a:gd name="connsiteY326" fmla="*/ 206859 h 626150"/>
              <a:gd name="connsiteX327" fmla="*/ 779163 w 1689586"/>
              <a:gd name="connsiteY327" fmla="*/ 326906 h 626150"/>
              <a:gd name="connsiteX328" fmla="*/ 665494 w 1689586"/>
              <a:gd name="connsiteY328" fmla="*/ 326906 h 626150"/>
              <a:gd name="connsiteX329" fmla="*/ 0 w 1689586"/>
              <a:gd name="connsiteY329" fmla="*/ 4901 h 626150"/>
              <a:gd name="connsiteX330" fmla="*/ 113669 w 1689586"/>
              <a:gd name="connsiteY330" fmla="*/ 4901 h 626150"/>
              <a:gd name="connsiteX331" fmla="*/ 113669 w 1689586"/>
              <a:gd name="connsiteY331" fmla="*/ 243451 h 626150"/>
              <a:gd name="connsiteX332" fmla="*/ 259564 w 1689586"/>
              <a:gd name="connsiteY332" fmla="*/ 243451 h 626150"/>
              <a:gd name="connsiteX333" fmla="*/ 259564 w 1689586"/>
              <a:gd name="connsiteY333" fmla="*/ 326906 h 626150"/>
              <a:gd name="connsiteX334" fmla="*/ 0 w 1689586"/>
              <a:gd name="connsiteY334" fmla="*/ 326906 h 626150"/>
              <a:gd name="connsiteX335" fmla="*/ 451317 w 1689586"/>
              <a:gd name="connsiteY335" fmla="*/ 0 h 626150"/>
              <a:gd name="connsiteX336" fmla="*/ 539136 w 1689586"/>
              <a:gd name="connsiteY336" fmla="*/ 19538 h 626150"/>
              <a:gd name="connsiteX337" fmla="*/ 595265 w 1689586"/>
              <a:gd name="connsiteY337" fmla="*/ 76137 h 626150"/>
              <a:gd name="connsiteX338" fmla="*/ 614803 w 1689586"/>
              <a:gd name="connsiteY338" fmla="*/ 165904 h 626150"/>
              <a:gd name="connsiteX339" fmla="*/ 595265 w 1689586"/>
              <a:gd name="connsiteY339" fmla="*/ 255670 h 626150"/>
              <a:gd name="connsiteX340" fmla="*/ 539136 w 1689586"/>
              <a:gd name="connsiteY340" fmla="*/ 312270 h 626150"/>
              <a:gd name="connsiteX341" fmla="*/ 451317 w 1689586"/>
              <a:gd name="connsiteY341" fmla="*/ 331807 h 626150"/>
              <a:gd name="connsiteX342" fmla="*/ 363766 w 1689586"/>
              <a:gd name="connsiteY342" fmla="*/ 312270 h 626150"/>
              <a:gd name="connsiteX343" fmla="*/ 307166 w 1689586"/>
              <a:gd name="connsiteY343" fmla="*/ 255670 h 626150"/>
              <a:gd name="connsiteX344" fmla="*/ 287427 w 1689586"/>
              <a:gd name="connsiteY344" fmla="*/ 165904 h 626150"/>
              <a:gd name="connsiteX345" fmla="*/ 307166 w 1689586"/>
              <a:gd name="connsiteY345" fmla="*/ 76137 h 626150"/>
              <a:gd name="connsiteX346" fmla="*/ 363766 w 1689586"/>
              <a:gd name="connsiteY346" fmla="*/ 19538 h 626150"/>
              <a:gd name="connsiteX347" fmla="*/ 451317 w 1689586"/>
              <a:gd name="connsiteY347" fmla="*/ 0 h 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689586" h="626150">
                <a:moveTo>
                  <a:pt x="808705" y="532221"/>
                </a:moveTo>
                <a:lnTo>
                  <a:pt x="781647" y="537793"/>
                </a:lnTo>
                <a:cubicBezTo>
                  <a:pt x="775605" y="538935"/>
                  <a:pt x="771106" y="540613"/>
                  <a:pt x="768085" y="542762"/>
                </a:cubicBezTo>
                <a:cubicBezTo>
                  <a:pt x="765064" y="544910"/>
                  <a:pt x="763587" y="548267"/>
                  <a:pt x="763587" y="552229"/>
                </a:cubicBezTo>
                <a:cubicBezTo>
                  <a:pt x="763587" y="556190"/>
                  <a:pt x="765131" y="559413"/>
                  <a:pt x="768219" y="561763"/>
                </a:cubicBezTo>
                <a:cubicBezTo>
                  <a:pt x="771308" y="564112"/>
                  <a:pt x="775403" y="565321"/>
                  <a:pt x="780573" y="565321"/>
                </a:cubicBezTo>
                <a:cubicBezTo>
                  <a:pt x="784132" y="565321"/>
                  <a:pt x="787623" y="564918"/>
                  <a:pt x="790980" y="564045"/>
                </a:cubicBezTo>
                <a:cubicBezTo>
                  <a:pt x="794337" y="563240"/>
                  <a:pt x="797358" y="561830"/>
                  <a:pt x="800111" y="559883"/>
                </a:cubicBezTo>
                <a:cubicBezTo>
                  <a:pt x="802797" y="557936"/>
                  <a:pt x="804945" y="555451"/>
                  <a:pt x="806422" y="552363"/>
                </a:cubicBezTo>
                <a:lnTo>
                  <a:pt x="806422" y="552296"/>
                </a:lnTo>
                <a:cubicBezTo>
                  <a:pt x="807966" y="549207"/>
                  <a:pt x="808705" y="545515"/>
                  <a:pt x="808705" y="541218"/>
                </a:cubicBezTo>
                <a:close/>
                <a:moveTo>
                  <a:pt x="214647" y="532221"/>
                </a:moveTo>
                <a:lnTo>
                  <a:pt x="187589" y="537793"/>
                </a:lnTo>
                <a:cubicBezTo>
                  <a:pt x="181547" y="538935"/>
                  <a:pt x="177048" y="540613"/>
                  <a:pt x="174027" y="542762"/>
                </a:cubicBezTo>
                <a:cubicBezTo>
                  <a:pt x="171006" y="544910"/>
                  <a:pt x="169529" y="548267"/>
                  <a:pt x="169529" y="552229"/>
                </a:cubicBezTo>
                <a:cubicBezTo>
                  <a:pt x="169529" y="556190"/>
                  <a:pt x="171073" y="559413"/>
                  <a:pt x="174161" y="561763"/>
                </a:cubicBezTo>
                <a:cubicBezTo>
                  <a:pt x="177250" y="564112"/>
                  <a:pt x="181346" y="565321"/>
                  <a:pt x="186515" y="565321"/>
                </a:cubicBezTo>
                <a:cubicBezTo>
                  <a:pt x="190073" y="565321"/>
                  <a:pt x="193565" y="564918"/>
                  <a:pt x="196923" y="564045"/>
                </a:cubicBezTo>
                <a:cubicBezTo>
                  <a:pt x="200279" y="563240"/>
                  <a:pt x="203300" y="561830"/>
                  <a:pt x="206053" y="559883"/>
                </a:cubicBezTo>
                <a:cubicBezTo>
                  <a:pt x="208738" y="557936"/>
                  <a:pt x="210887" y="555451"/>
                  <a:pt x="212364" y="552363"/>
                </a:cubicBezTo>
                <a:lnTo>
                  <a:pt x="212364" y="552296"/>
                </a:lnTo>
                <a:cubicBezTo>
                  <a:pt x="213908" y="549207"/>
                  <a:pt x="214647" y="545515"/>
                  <a:pt x="214647" y="541218"/>
                </a:cubicBezTo>
                <a:close/>
                <a:moveTo>
                  <a:pt x="1089217" y="489990"/>
                </a:moveTo>
                <a:cubicBezTo>
                  <a:pt x="1083241" y="489990"/>
                  <a:pt x="1077937" y="491534"/>
                  <a:pt x="1073439" y="494622"/>
                </a:cubicBezTo>
                <a:cubicBezTo>
                  <a:pt x="1068940" y="497711"/>
                  <a:pt x="1065382" y="502008"/>
                  <a:pt x="1062898" y="507513"/>
                </a:cubicBezTo>
                <a:cubicBezTo>
                  <a:pt x="1060414" y="513019"/>
                  <a:pt x="1059138" y="519800"/>
                  <a:pt x="1059138" y="527387"/>
                </a:cubicBezTo>
                <a:cubicBezTo>
                  <a:pt x="1059138" y="534974"/>
                  <a:pt x="1060346" y="541553"/>
                  <a:pt x="1062763" y="547126"/>
                </a:cubicBezTo>
                <a:cubicBezTo>
                  <a:pt x="1065248" y="552699"/>
                  <a:pt x="1068672" y="556996"/>
                  <a:pt x="1073103" y="560017"/>
                </a:cubicBezTo>
                <a:cubicBezTo>
                  <a:pt x="1077534" y="563038"/>
                  <a:pt x="1082771" y="564515"/>
                  <a:pt x="1088814" y="564515"/>
                </a:cubicBezTo>
                <a:cubicBezTo>
                  <a:pt x="1098146" y="564515"/>
                  <a:pt x="1105398" y="561225"/>
                  <a:pt x="1110634" y="554646"/>
                </a:cubicBezTo>
                <a:lnTo>
                  <a:pt x="1110567" y="554646"/>
                </a:lnTo>
                <a:cubicBezTo>
                  <a:pt x="1115804" y="548066"/>
                  <a:pt x="1118423" y="539002"/>
                  <a:pt x="1118423" y="527387"/>
                </a:cubicBezTo>
                <a:cubicBezTo>
                  <a:pt x="1118423" y="515771"/>
                  <a:pt x="1115871" y="506640"/>
                  <a:pt x="1110702" y="499993"/>
                </a:cubicBezTo>
                <a:cubicBezTo>
                  <a:pt x="1105532" y="493347"/>
                  <a:pt x="1098348" y="489990"/>
                  <a:pt x="1089217" y="489990"/>
                </a:cubicBezTo>
                <a:close/>
                <a:moveTo>
                  <a:pt x="1630636" y="473674"/>
                </a:moveTo>
                <a:lnTo>
                  <a:pt x="1653598" y="473674"/>
                </a:lnTo>
                <a:lnTo>
                  <a:pt x="1653598" y="581099"/>
                </a:lnTo>
                <a:lnTo>
                  <a:pt x="1630636" y="581099"/>
                </a:lnTo>
                <a:close/>
                <a:moveTo>
                  <a:pt x="529804" y="473674"/>
                </a:moveTo>
                <a:lnTo>
                  <a:pt x="552766" y="473674"/>
                </a:lnTo>
                <a:lnTo>
                  <a:pt x="552766" y="581099"/>
                </a:lnTo>
                <a:lnTo>
                  <a:pt x="529804" y="581099"/>
                </a:lnTo>
                <a:close/>
                <a:moveTo>
                  <a:pt x="382162" y="473674"/>
                </a:moveTo>
                <a:lnTo>
                  <a:pt x="407340" y="473674"/>
                </a:lnTo>
                <a:lnTo>
                  <a:pt x="437821" y="561091"/>
                </a:lnTo>
                <a:lnTo>
                  <a:pt x="468974" y="473674"/>
                </a:lnTo>
                <a:lnTo>
                  <a:pt x="493078" y="473674"/>
                </a:lnTo>
                <a:lnTo>
                  <a:pt x="450309" y="581099"/>
                </a:lnTo>
                <a:lnTo>
                  <a:pt x="425132" y="581099"/>
                </a:lnTo>
                <a:close/>
                <a:moveTo>
                  <a:pt x="1187242" y="473607"/>
                </a:moveTo>
                <a:lnTo>
                  <a:pt x="1210204" y="473607"/>
                </a:lnTo>
                <a:lnTo>
                  <a:pt x="1210204" y="538733"/>
                </a:lnTo>
                <a:cubicBezTo>
                  <a:pt x="1210204" y="548468"/>
                  <a:pt x="1212285" y="555183"/>
                  <a:pt x="1216448" y="558808"/>
                </a:cubicBezTo>
                <a:cubicBezTo>
                  <a:pt x="1220611" y="562501"/>
                  <a:pt x="1226385" y="564314"/>
                  <a:pt x="1233837" y="564314"/>
                </a:cubicBezTo>
                <a:cubicBezTo>
                  <a:pt x="1237396" y="564314"/>
                  <a:pt x="1240887" y="563709"/>
                  <a:pt x="1244244" y="562501"/>
                </a:cubicBezTo>
                <a:cubicBezTo>
                  <a:pt x="1247601" y="561292"/>
                  <a:pt x="1250622" y="559412"/>
                  <a:pt x="1253375" y="556727"/>
                </a:cubicBezTo>
                <a:cubicBezTo>
                  <a:pt x="1256061" y="554041"/>
                  <a:pt x="1258209" y="550684"/>
                  <a:pt x="1259686" y="546521"/>
                </a:cubicBezTo>
                <a:cubicBezTo>
                  <a:pt x="1261231" y="542359"/>
                  <a:pt x="1261969" y="537457"/>
                  <a:pt x="1261969" y="531885"/>
                </a:cubicBezTo>
                <a:lnTo>
                  <a:pt x="1262103" y="531885"/>
                </a:lnTo>
                <a:lnTo>
                  <a:pt x="1262103" y="473674"/>
                </a:lnTo>
                <a:lnTo>
                  <a:pt x="1285065" y="473674"/>
                </a:lnTo>
                <a:lnTo>
                  <a:pt x="1285065" y="581099"/>
                </a:lnTo>
                <a:lnTo>
                  <a:pt x="1264856" y="581099"/>
                </a:lnTo>
                <a:lnTo>
                  <a:pt x="1263782" y="563709"/>
                </a:lnTo>
                <a:cubicBezTo>
                  <a:pt x="1260022" y="570490"/>
                  <a:pt x="1255054" y="575392"/>
                  <a:pt x="1248743" y="578547"/>
                </a:cubicBezTo>
                <a:cubicBezTo>
                  <a:pt x="1242431" y="581636"/>
                  <a:pt x="1234979" y="583247"/>
                  <a:pt x="1226385" y="583247"/>
                </a:cubicBezTo>
                <a:cubicBezTo>
                  <a:pt x="1219335" y="583247"/>
                  <a:pt x="1212890" y="581904"/>
                  <a:pt x="1206914" y="579353"/>
                </a:cubicBezTo>
                <a:cubicBezTo>
                  <a:pt x="1200939" y="576735"/>
                  <a:pt x="1196172" y="572572"/>
                  <a:pt x="1192613" y="566865"/>
                </a:cubicBezTo>
                <a:cubicBezTo>
                  <a:pt x="1189055" y="561091"/>
                  <a:pt x="1187242" y="553638"/>
                  <a:pt x="1187242" y="544507"/>
                </a:cubicBezTo>
                <a:close/>
                <a:moveTo>
                  <a:pt x="885379" y="473607"/>
                </a:moveTo>
                <a:lnTo>
                  <a:pt x="908341" y="473607"/>
                </a:lnTo>
                <a:lnTo>
                  <a:pt x="908341" y="538733"/>
                </a:lnTo>
                <a:cubicBezTo>
                  <a:pt x="908341" y="548468"/>
                  <a:pt x="910422" y="555115"/>
                  <a:pt x="914585" y="558808"/>
                </a:cubicBezTo>
                <a:cubicBezTo>
                  <a:pt x="918748" y="562501"/>
                  <a:pt x="924522" y="564314"/>
                  <a:pt x="931974" y="564314"/>
                </a:cubicBezTo>
                <a:cubicBezTo>
                  <a:pt x="935533" y="564314"/>
                  <a:pt x="939024" y="563709"/>
                  <a:pt x="942381" y="562501"/>
                </a:cubicBezTo>
                <a:cubicBezTo>
                  <a:pt x="945738" y="561292"/>
                  <a:pt x="948759" y="559412"/>
                  <a:pt x="951512" y="556727"/>
                </a:cubicBezTo>
                <a:cubicBezTo>
                  <a:pt x="954198" y="554041"/>
                  <a:pt x="956346" y="550684"/>
                  <a:pt x="957823" y="546521"/>
                </a:cubicBezTo>
                <a:cubicBezTo>
                  <a:pt x="959368" y="542359"/>
                  <a:pt x="960106" y="537457"/>
                  <a:pt x="960106" y="531885"/>
                </a:cubicBezTo>
                <a:lnTo>
                  <a:pt x="960241" y="531885"/>
                </a:lnTo>
                <a:lnTo>
                  <a:pt x="960241" y="473674"/>
                </a:lnTo>
                <a:lnTo>
                  <a:pt x="983202" y="473674"/>
                </a:lnTo>
                <a:lnTo>
                  <a:pt x="983202" y="581099"/>
                </a:lnTo>
                <a:lnTo>
                  <a:pt x="962993" y="581099"/>
                </a:lnTo>
                <a:lnTo>
                  <a:pt x="961919" y="563709"/>
                </a:lnTo>
                <a:cubicBezTo>
                  <a:pt x="958159" y="570490"/>
                  <a:pt x="953191" y="575392"/>
                  <a:pt x="946880" y="578547"/>
                </a:cubicBezTo>
                <a:cubicBezTo>
                  <a:pt x="940568" y="581636"/>
                  <a:pt x="933116" y="583247"/>
                  <a:pt x="924522" y="583247"/>
                </a:cubicBezTo>
                <a:cubicBezTo>
                  <a:pt x="917472" y="583247"/>
                  <a:pt x="911027" y="581904"/>
                  <a:pt x="905051" y="579353"/>
                </a:cubicBezTo>
                <a:cubicBezTo>
                  <a:pt x="899076" y="576735"/>
                  <a:pt x="894309" y="572572"/>
                  <a:pt x="890750" y="566865"/>
                </a:cubicBezTo>
                <a:cubicBezTo>
                  <a:pt x="887192" y="561091"/>
                  <a:pt x="885379" y="553638"/>
                  <a:pt x="885379" y="544507"/>
                </a:cubicBezTo>
                <a:close/>
                <a:moveTo>
                  <a:pt x="347569" y="471530"/>
                </a:moveTo>
                <a:lnTo>
                  <a:pt x="353963" y="472063"/>
                </a:lnTo>
                <a:cubicBezTo>
                  <a:pt x="356112" y="472399"/>
                  <a:pt x="357924" y="472936"/>
                  <a:pt x="359334" y="473674"/>
                </a:cubicBezTo>
                <a:lnTo>
                  <a:pt x="356112" y="493884"/>
                </a:lnTo>
                <a:cubicBezTo>
                  <a:pt x="354567" y="493279"/>
                  <a:pt x="352822" y="492809"/>
                  <a:pt x="350875" y="492474"/>
                </a:cubicBezTo>
                <a:cubicBezTo>
                  <a:pt x="348928" y="492138"/>
                  <a:pt x="346309" y="491937"/>
                  <a:pt x="343019" y="491937"/>
                </a:cubicBezTo>
                <a:cubicBezTo>
                  <a:pt x="338588" y="491937"/>
                  <a:pt x="334224" y="493145"/>
                  <a:pt x="329927" y="495495"/>
                </a:cubicBezTo>
                <a:cubicBezTo>
                  <a:pt x="325630" y="497845"/>
                  <a:pt x="322139" y="501403"/>
                  <a:pt x="319319" y="506103"/>
                </a:cubicBezTo>
                <a:cubicBezTo>
                  <a:pt x="316566" y="510870"/>
                  <a:pt x="315157" y="516846"/>
                  <a:pt x="315157" y="524164"/>
                </a:cubicBezTo>
                <a:lnTo>
                  <a:pt x="315157" y="581099"/>
                </a:lnTo>
                <a:lnTo>
                  <a:pt x="292194" y="581099"/>
                </a:lnTo>
                <a:lnTo>
                  <a:pt x="292194" y="473674"/>
                </a:lnTo>
                <a:lnTo>
                  <a:pt x="311732" y="473674"/>
                </a:lnTo>
                <a:lnTo>
                  <a:pt x="313880" y="493011"/>
                </a:lnTo>
                <a:cubicBezTo>
                  <a:pt x="316700" y="486028"/>
                  <a:pt x="320997" y="480657"/>
                  <a:pt x="326637" y="477032"/>
                </a:cubicBezTo>
                <a:close/>
                <a:moveTo>
                  <a:pt x="1094454" y="471526"/>
                </a:moveTo>
                <a:cubicBezTo>
                  <a:pt x="1103182" y="471526"/>
                  <a:pt x="1111105" y="473742"/>
                  <a:pt x="1118288" y="478173"/>
                </a:cubicBezTo>
                <a:lnTo>
                  <a:pt x="1118221" y="478173"/>
                </a:lnTo>
                <a:cubicBezTo>
                  <a:pt x="1125405" y="482604"/>
                  <a:pt x="1131045" y="488915"/>
                  <a:pt x="1135208" y="497174"/>
                </a:cubicBezTo>
                <a:cubicBezTo>
                  <a:pt x="1139371" y="505365"/>
                  <a:pt x="1141452" y="515369"/>
                  <a:pt x="1141452" y="527118"/>
                </a:cubicBezTo>
                <a:cubicBezTo>
                  <a:pt x="1141452" y="538868"/>
                  <a:pt x="1139371" y="548939"/>
                  <a:pt x="1135141" y="557331"/>
                </a:cubicBezTo>
                <a:cubicBezTo>
                  <a:pt x="1130911" y="565657"/>
                  <a:pt x="1125204" y="572102"/>
                  <a:pt x="1117953" y="576533"/>
                </a:cubicBezTo>
                <a:cubicBezTo>
                  <a:pt x="1110702" y="580965"/>
                  <a:pt x="1102980" y="583180"/>
                  <a:pt x="1093782" y="583180"/>
                </a:cubicBezTo>
                <a:cubicBezTo>
                  <a:pt x="1084584" y="583180"/>
                  <a:pt x="1076796" y="580830"/>
                  <a:pt x="1070350" y="575996"/>
                </a:cubicBezTo>
                <a:cubicBezTo>
                  <a:pt x="1065650" y="572438"/>
                  <a:pt x="1061958" y="568208"/>
                  <a:pt x="1059205" y="563240"/>
                </a:cubicBezTo>
                <a:lnTo>
                  <a:pt x="1059205" y="626150"/>
                </a:lnTo>
                <a:lnTo>
                  <a:pt x="1036243" y="626150"/>
                </a:lnTo>
                <a:lnTo>
                  <a:pt x="1036243" y="473607"/>
                </a:lnTo>
                <a:lnTo>
                  <a:pt x="1056654" y="473607"/>
                </a:lnTo>
                <a:lnTo>
                  <a:pt x="1057795" y="494085"/>
                </a:lnTo>
                <a:cubicBezTo>
                  <a:pt x="1059339" y="490930"/>
                  <a:pt x="1061085" y="487908"/>
                  <a:pt x="1063301" y="485223"/>
                </a:cubicBezTo>
                <a:cubicBezTo>
                  <a:pt x="1066859" y="480926"/>
                  <a:pt x="1071357" y="477569"/>
                  <a:pt x="1076729" y="475152"/>
                </a:cubicBezTo>
                <a:cubicBezTo>
                  <a:pt x="1082100" y="472735"/>
                  <a:pt x="1088008" y="471526"/>
                  <a:pt x="1094454" y="471526"/>
                </a:cubicBezTo>
                <a:close/>
                <a:moveTo>
                  <a:pt x="787421" y="471526"/>
                </a:moveTo>
                <a:cubicBezTo>
                  <a:pt x="796015" y="471526"/>
                  <a:pt x="803602" y="472869"/>
                  <a:pt x="810182" y="475689"/>
                </a:cubicBezTo>
                <a:cubicBezTo>
                  <a:pt x="816762" y="478441"/>
                  <a:pt x="821931" y="482671"/>
                  <a:pt x="825758" y="488244"/>
                </a:cubicBezTo>
                <a:cubicBezTo>
                  <a:pt x="829585" y="493817"/>
                  <a:pt x="831465" y="501001"/>
                  <a:pt x="831465" y="509729"/>
                </a:cubicBezTo>
                <a:lnTo>
                  <a:pt x="831465" y="557667"/>
                </a:lnTo>
                <a:lnTo>
                  <a:pt x="831465" y="557734"/>
                </a:lnTo>
                <a:cubicBezTo>
                  <a:pt x="831465" y="562971"/>
                  <a:pt x="834084" y="565657"/>
                  <a:pt x="839388" y="565657"/>
                </a:cubicBezTo>
                <a:cubicBezTo>
                  <a:pt x="841939" y="565657"/>
                  <a:pt x="844491" y="565321"/>
                  <a:pt x="846908" y="564582"/>
                </a:cubicBezTo>
                <a:lnTo>
                  <a:pt x="845632" y="580495"/>
                </a:lnTo>
                <a:cubicBezTo>
                  <a:pt x="842275" y="582039"/>
                  <a:pt x="838179" y="582845"/>
                  <a:pt x="833144" y="582845"/>
                </a:cubicBezTo>
                <a:cubicBezTo>
                  <a:pt x="828578" y="582845"/>
                  <a:pt x="824416" y="581972"/>
                  <a:pt x="820790" y="580360"/>
                </a:cubicBezTo>
                <a:cubicBezTo>
                  <a:pt x="817165" y="578749"/>
                  <a:pt x="814278" y="576198"/>
                  <a:pt x="812196" y="572841"/>
                </a:cubicBezTo>
                <a:cubicBezTo>
                  <a:pt x="811256" y="571296"/>
                  <a:pt x="810518" y="569484"/>
                  <a:pt x="809981" y="567537"/>
                </a:cubicBezTo>
                <a:cubicBezTo>
                  <a:pt x="808839" y="569282"/>
                  <a:pt x="807496" y="570961"/>
                  <a:pt x="805885" y="572438"/>
                </a:cubicBezTo>
                <a:cubicBezTo>
                  <a:pt x="801857" y="576131"/>
                  <a:pt x="797224" y="578816"/>
                  <a:pt x="791920" y="580629"/>
                </a:cubicBezTo>
                <a:cubicBezTo>
                  <a:pt x="786616" y="582442"/>
                  <a:pt x="781244" y="583315"/>
                  <a:pt x="775806" y="583315"/>
                </a:cubicBezTo>
                <a:cubicBezTo>
                  <a:pt x="769092" y="583315"/>
                  <a:pt x="763049" y="582240"/>
                  <a:pt x="757678" y="580092"/>
                </a:cubicBezTo>
                <a:cubicBezTo>
                  <a:pt x="752307" y="577943"/>
                  <a:pt x="748077" y="574653"/>
                  <a:pt x="744989" y="570289"/>
                </a:cubicBezTo>
                <a:cubicBezTo>
                  <a:pt x="741900" y="565925"/>
                  <a:pt x="740356" y="560487"/>
                  <a:pt x="740356" y="554041"/>
                </a:cubicBezTo>
                <a:cubicBezTo>
                  <a:pt x="740356" y="546052"/>
                  <a:pt x="742975" y="539472"/>
                  <a:pt x="748211" y="534302"/>
                </a:cubicBezTo>
                <a:cubicBezTo>
                  <a:pt x="753448" y="529132"/>
                  <a:pt x="760834" y="525641"/>
                  <a:pt x="770435" y="523761"/>
                </a:cubicBezTo>
                <a:lnTo>
                  <a:pt x="808705" y="516241"/>
                </a:lnTo>
                <a:lnTo>
                  <a:pt x="808705" y="512146"/>
                </a:lnTo>
                <a:cubicBezTo>
                  <a:pt x="808705" y="504962"/>
                  <a:pt x="806758" y="499456"/>
                  <a:pt x="802797" y="495495"/>
                </a:cubicBezTo>
                <a:cubicBezTo>
                  <a:pt x="798835" y="491534"/>
                  <a:pt x="793397" y="489587"/>
                  <a:pt x="786549" y="489587"/>
                </a:cubicBezTo>
                <a:cubicBezTo>
                  <a:pt x="780103" y="489587"/>
                  <a:pt x="774598" y="491064"/>
                  <a:pt x="770032" y="494085"/>
                </a:cubicBezTo>
                <a:cubicBezTo>
                  <a:pt x="765467" y="497106"/>
                  <a:pt x="762110" y="502008"/>
                  <a:pt x="759961" y="508722"/>
                </a:cubicBezTo>
                <a:lnTo>
                  <a:pt x="740625" y="500531"/>
                </a:lnTo>
                <a:cubicBezTo>
                  <a:pt x="743310" y="491735"/>
                  <a:pt x="748681" y="484753"/>
                  <a:pt x="756604" y="479449"/>
                </a:cubicBezTo>
                <a:cubicBezTo>
                  <a:pt x="764527" y="474212"/>
                  <a:pt x="774799" y="471526"/>
                  <a:pt x="787421" y="471526"/>
                </a:cubicBezTo>
                <a:close/>
                <a:moveTo>
                  <a:pt x="347518" y="471526"/>
                </a:moveTo>
                <a:lnTo>
                  <a:pt x="347585" y="471526"/>
                </a:lnTo>
                <a:lnTo>
                  <a:pt x="347569" y="471530"/>
                </a:lnTo>
                <a:close/>
                <a:moveTo>
                  <a:pt x="193363" y="471526"/>
                </a:moveTo>
                <a:cubicBezTo>
                  <a:pt x="201957" y="471526"/>
                  <a:pt x="209544" y="472869"/>
                  <a:pt x="216124" y="475689"/>
                </a:cubicBezTo>
                <a:cubicBezTo>
                  <a:pt x="222704" y="478441"/>
                  <a:pt x="227873" y="482671"/>
                  <a:pt x="231700" y="488244"/>
                </a:cubicBezTo>
                <a:cubicBezTo>
                  <a:pt x="235527" y="493817"/>
                  <a:pt x="237407" y="501001"/>
                  <a:pt x="237407" y="509729"/>
                </a:cubicBezTo>
                <a:lnTo>
                  <a:pt x="237407" y="557667"/>
                </a:lnTo>
                <a:lnTo>
                  <a:pt x="237407" y="557734"/>
                </a:lnTo>
                <a:cubicBezTo>
                  <a:pt x="237407" y="562971"/>
                  <a:pt x="240026" y="565657"/>
                  <a:pt x="245330" y="565657"/>
                </a:cubicBezTo>
                <a:cubicBezTo>
                  <a:pt x="247881" y="565657"/>
                  <a:pt x="250433" y="565321"/>
                  <a:pt x="252850" y="564582"/>
                </a:cubicBezTo>
                <a:lnTo>
                  <a:pt x="251574" y="580495"/>
                </a:lnTo>
                <a:cubicBezTo>
                  <a:pt x="248284" y="582039"/>
                  <a:pt x="244121" y="582845"/>
                  <a:pt x="239086" y="582845"/>
                </a:cubicBezTo>
                <a:cubicBezTo>
                  <a:pt x="234520" y="582845"/>
                  <a:pt x="230358" y="581972"/>
                  <a:pt x="226732" y="580360"/>
                </a:cubicBezTo>
                <a:cubicBezTo>
                  <a:pt x="223107" y="578749"/>
                  <a:pt x="220219" y="576198"/>
                  <a:pt x="218138" y="572841"/>
                </a:cubicBezTo>
                <a:cubicBezTo>
                  <a:pt x="217198" y="571296"/>
                  <a:pt x="216461" y="569484"/>
                  <a:pt x="215923" y="567537"/>
                </a:cubicBezTo>
                <a:cubicBezTo>
                  <a:pt x="214781" y="569282"/>
                  <a:pt x="213438" y="570961"/>
                  <a:pt x="211827" y="572438"/>
                </a:cubicBezTo>
                <a:cubicBezTo>
                  <a:pt x="207799" y="576131"/>
                  <a:pt x="203166" y="578816"/>
                  <a:pt x="197862" y="580629"/>
                </a:cubicBezTo>
                <a:cubicBezTo>
                  <a:pt x="192559" y="582442"/>
                  <a:pt x="187187" y="583315"/>
                  <a:pt x="181748" y="583315"/>
                </a:cubicBezTo>
                <a:cubicBezTo>
                  <a:pt x="175034" y="583315"/>
                  <a:pt x="168991" y="582240"/>
                  <a:pt x="163620" y="580092"/>
                </a:cubicBezTo>
                <a:cubicBezTo>
                  <a:pt x="158249" y="577943"/>
                  <a:pt x="154019" y="574653"/>
                  <a:pt x="150931" y="570289"/>
                </a:cubicBezTo>
                <a:cubicBezTo>
                  <a:pt x="147842" y="565925"/>
                  <a:pt x="146298" y="560487"/>
                  <a:pt x="146298" y="554041"/>
                </a:cubicBezTo>
                <a:cubicBezTo>
                  <a:pt x="146298" y="546052"/>
                  <a:pt x="148916" y="539472"/>
                  <a:pt x="154153" y="534302"/>
                </a:cubicBezTo>
                <a:cubicBezTo>
                  <a:pt x="159391" y="529132"/>
                  <a:pt x="166776" y="525641"/>
                  <a:pt x="176377" y="523761"/>
                </a:cubicBezTo>
                <a:lnTo>
                  <a:pt x="214647" y="516241"/>
                </a:lnTo>
                <a:lnTo>
                  <a:pt x="214647" y="512146"/>
                </a:lnTo>
                <a:cubicBezTo>
                  <a:pt x="214647" y="504962"/>
                  <a:pt x="212700" y="499456"/>
                  <a:pt x="208738" y="495495"/>
                </a:cubicBezTo>
                <a:cubicBezTo>
                  <a:pt x="204777" y="491534"/>
                  <a:pt x="199339" y="489587"/>
                  <a:pt x="192491" y="489587"/>
                </a:cubicBezTo>
                <a:cubicBezTo>
                  <a:pt x="186045" y="489587"/>
                  <a:pt x="180540" y="491064"/>
                  <a:pt x="175974" y="494085"/>
                </a:cubicBezTo>
                <a:cubicBezTo>
                  <a:pt x="171408" y="497106"/>
                  <a:pt x="168051" y="502008"/>
                  <a:pt x="165904" y="508722"/>
                </a:cubicBezTo>
                <a:lnTo>
                  <a:pt x="146567" y="500531"/>
                </a:lnTo>
                <a:cubicBezTo>
                  <a:pt x="149252" y="491735"/>
                  <a:pt x="154623" y="484753"/>
                  <a:pt x="162546" y="479449"/>
                </a:cubicBezTo>
                <a:cubicBezTo>
                  <a:pt x="170470" y="474212"/>
                  <a:pt x="180741" y="471526"/>
                  <a:pt x="193363" y="471526"/>
                </a:cubicBezTo>
                <a:close/>
                <a:moveTo>
                  <a:pt x="1395847" y="471459"/>
                </a:moveTo>
                <a:cubicBezTo>
                  <a:pt x="1403434" y="471459"/>
                  <a:pt x="1410282" y="472936"/>
                  <a:pt x="1416392" y="475890"/>
                </a:cubicBezTo>
                <a:cubicBezTo>
                  <a:pt x="1422502" y="478844"/>
                  <a:pt x="1427336" y="483209"/>
                  <a:pt x="1430894" y="489117"/>
                </a:cubicBezTo>
                <a:cubicBezTo>
                  <a:pt x="1434453" y="495025"/>
                  <a:pt x="1436265" y="502478"/>
                  <a:pt x="1436265" y="511475"/>
                </a:cubicBezTo>
                <a:lnTo>
                  <a:pt x="1436265" y="581099"/>
                </a:lnTo>
                <a:lnTo>
                  <a:pt x="1413303" y="581099"/>
                </a:lnTo>
                <a:lnTo>
                  <a:pt x="1413303" y="518591"/>
                </a:lnTo>
                <a:cubicBezTo>
                  <a:pt x="1413303" y="507983"/>
                  <a:pt x="1411088" y="500665"/>
                  <a:pt x="1406724" y="496569"/>
                </a:cubicBezTo>
                <a:cubicBezTo>
                  <a:pt x="1402359" y="492474"/>
                  <a:pt x="1396854" y="490460"/>
                  <a:pt x="1390274" y="490460"/>
                </a:cubicBezTo>
                <a:cubicBezTo>
                  <a:pt x="1385507" y="490460"/>
                  <a:pt x="1380942" y="491601"/>
                  <a:pt x="1376510" y="493817"/>
                </a:cubicBezTo>
                <a:cubicBezTo>
                  <a:pt x="1372079" y="496032"/>
                  <a:pt x="1368386" y="499591"/>
                  <a:pt x="1365432" y="504425"/>
                </a:cubicBezTo>
                <a:cubicBezTo>
                  <a:pt x="1362478" y="509259"/>
                  <a:pt x="1361001" y="515772"/>
                  <a:pt x="1361001" y="523963"/>
                </a:cubicBezTo>
                <a:lnTo>
                  <a:pt x="1361001" y="581099"/>
                </a:lnTo>
                <a:lnTo>
                  <a:pt x="1338039" y="581099"/>
                </a:lnTo>
                <a:lnTo>
                  <a:pt x="1338039" y="473675"/>
                </a:lnTo>
                <a:lnTo>
                  <a:pt x="1358450" y="473675"/>
                </a:lnTo>
                <a:lnTo>
                  <a:pt x="1359457" y="492474"/>
                </a:lnTo>
                <a:cubicBezTo>
                  <a:pt x="1361135" y="488983"/>
                  <a:pt x="1363217" y="485827"/>
                  <a:pt x="1365634" y="483209"/>
                </a:cubicBezTo>
                <a:cubicBezTo>
                  <a:pt x="1369461" y="479113"/>
                  <a:pt x="1373959" y="476159"/>
                  <a:pt x="1379196" y="474279"/>
                </a:cubicBezTo>
                <a:cubicBezTo>
                  <a:pt x="1384433" y="472399"/>
                  <a:pt x="1389939" y="471459"/>
                  <a:pt x="1395847" y="471459"/>
                </a:cubicBezTo>
                <a:close/>
                <a:moveTo>
                  <a:pt x="78285" y="439299"/>
                </a:moveTo>
                <a:lnTo>
                  <a:pt x="101516" y="439299"/>
                </a:lnTo>
                <a:lnTo>
                  <a:pt x="101516" y="530811"/>
                </a:lnTo>
                <a:cubicBezTo>
                  <a:pt x="101516" y="547261"/>
                  <a:pt x="96950" y="560084"/>
                  <a:pt x="87886" y="569350"/>
                </a:cubicBezTo>
                <a:cubicBezTo>
                  <a:pt x="78755" y="578548"/>
                  <a:pt x="66133" y="583181"/>
                  <a:pt x="49952" y="583181"/>
                </a:cubicBezTo>
                <a:cubicBezTo>
                  <a:pt x="38404" y="583181"/>
                  <a:pt x="28937" y="581032"/>
                  <a:pt x="21619" y="576735"/>
                </a:cubicBezTo>
                <a:cubicBezTo>
                  <a:pt x="14300" y="572438"/>
                  <a:pt x="9265" y="566396"/>
                  <a:pt x="6378" y="558607"/>
                </a:cubicBezTo>
                <a:cubicBezTo>
                  <a:pt x="3558" y="550819"/>
                  <a:pt x="3021" y="541755"/>
                  <a:pt x="4901" y="531416"/>
                </a:cubicBezTo>
                <a:lnTo>
                  <a:pt x="27057" y="527320"/>
                </a:lnTo>
                <a:cubicBezTo>
                  <a:pt x="25378" y="539674"/>
                  <a:pt x="26318" y="548738"/>
                  <a:pt x="29877" y="554512"/>
                </a:cubicBezTo>
                <a:cubicBezTo>
                  <a:pt x="33502" y="560353"/>
                  <a:pt x="40216" y="563240"/>
                  <a:pt x="50086" y="563240"/>
                </a:cubicBezTo>
                <a:cubicBezTo>
                  <a:pt x="60829" y="563240"/>
                  <a:pt x="68214" y="560152"/>
                  <a:pt x="72310" y="553908"/>
                </a:cubicBezTo>
                <a:cubicBezTo>
                  <a:pt x="76405" y="547663"/>
                  <a:pt x="78419" y="538532"/>
                  <a:pt x="78419" y="526514"/>
                </a:cubicBezTo>
                <a:lnTo>
                  <a:pt x="78285" y="526514"/>
                </a:lnTo>
                <a:close/>
                <a:moveTo>
                  <a:pt x="215721" y="430705"/>
                </a:moveTo>
                <a:cubicBezTo>
                  <a:pt x="220018" y="430705"/>
                  <a:pt x="223442" y="431914"/>
                  <a:pt x="225927" y="434331"/>
                </a:cubicBezTo>
                <a:cubicBezTo>
                  <a:pt x="228411" y="436748"/>
                  <a:pt x="229686" y="440172"/>
                  <a:pt x="229686" y="444200"/>
                </a:cubicBezTo>
                <a:cubicBezTo>
                  <a:pt x="229686" y="448229"/>
                  <a:pt x="228411" y="451518"/>
                  <a:pt x="225927" y="454003"/>
                </a:cubicBezTo>
                <a:cubicBezTo>
                  <a:pt x="223442" y="456487"/>
                  <a:pt x="220018" y="457763"/>
                  <a:pt x="215721" y="457763"/>
                </a:cubicBezTo>
                <a:cubicBezTo>
                  <a:pt x="211424" y="457763"/>
                  <a:pt x="208000" y="456487"/>
                  <a:pt x="205517" y="454003"/>
                </a:cubicBezTo>
                <a:cubicBezTo>
                  <a:pt x="203032" y="451451"/>
                  <a:pt x="201756" y="448363"/>
                  <a:pt x="201756" y="444200"/>
                </a:cubicBezTo>
                <a:cubicBezTo>
                  <a:pt x="201756" y="440038"/>
                  <a:pt x="203032" y="436748"/>
                  <a:pt x="205517" y="434331"/>
                </a:cubicBezTo>
                <a:cubicBezTo>
                  <a:pt x="208000" y="431914"/>
                  <a:pt x="211424" y="430705"/>
                  <a:pt x="215721" y="430705"/>
                </a:cubicBezTo>
                <a:close/>
                <a:moveTo>
                  <a:pt x="172281" y="430705"/>
                </a:moveTo>
                <a:cubicBezTo>
                  <a:pt x="176578" y="430705"/>
                  <a:pt x="180002" y="431914"/>
                  <a:pt x="182487" y="434331"/>
                </a:cubicBezTo>
                <a:cubicBezTo>
                  <a:pt x="184971" y="436748"/>
                  <a:pt x="186246" y="440172"/>
                  <a:pt x="186246" y="444200"/>
                </a:cubicBezTo>
                <a:cubicBezTo>
                  <a:pt x="186246" y="448229"/>
                  <a:pt x="184971" y="451518"/>
                  <a:pt x="182487" y="454003"/>
                </a:cubicBezTo>
                <a:cubicBezTo>
                  <a:pt x="180002" y="456487"/>
                  <a:pt x="176377" y="457763"/>
                  <a:pt x="172281" y="457763"/>
                </a:cubicBezTo>
                <a:cubicBezTo>
                  <a:pt x="168186" y="457763"/>
                  <a:pt x="164761" y="456487"/>
                  <a:pt x="162210" y="454003"/>
                </a:cubicBezTo>
                <a:cubicBezTo>
                  <a:pt x="159592" y="451451"/>
                  <a:pt x="158316" y="448363"/>
                  <a:pt x="158316" y="444200"/>
                </a:cubicBezTo>
                <a:cubicBezTo>
                  <a:pt x="158316" y="440038"/>
                  <a:pt x="159659" y="436748"/>
                  <a:pt x="162210" y="434331"/>
                </a:cubicBezTo>
                <a:cubicBezTo>
                  <a:pt x="164761" y="431914"/>
                  <a:pt x="167984" y="430705"/>
                  <a:pt x="172281" y="430705"/>
                </a:cubicBezTo>
                <a:close/>
                <a:moveTo>
                  <a:pt x="1642251" y="427012"/>
                </a:moveTo>
                <a:cubicBezTo>
                  <a:pt x="1647085" y="427012"/>
                  <a:pt x="1650912" y="428221"/>
                  <a:pt x="1653531" y="430638"/>
                </a:cubicBezTo>
                <a:cubicBezTo>
                  <a:pt x="1656149" y="433122"/>
                  <a:pt x="1657492" y="436613"/>
                  <a:pt x="1657492" y="441179"/>
                </a:cubicBezTo>
                <a:cubicBezTo>
                  <a:pt x="1657492" y="445744"/>
                  <a:pt x="1656216" y="449303"/>
                  <a:pt x="1653531" y="451787"/>
                </a:cubicBezTo>
                <a:cubicBezTo>
                  <a:pt x="1650912" y="454271"/>
                  <a:pt x="1647287" y="455547"/>
                  <a:pt x="1642251" y="455547"/>
                </a:cubicBezTo>
                <a:cubicBezTo>
                  <a:pt x="1637216" y="455547"/>
                  <a:pt x="1633389" y="454271"/>
                  <a:pt x="1630770" y="451787"/>
                </a:cubicBezTo>
                <a:cubicBezTo>
                  <a:pt x="1628152" y="449303"/>
                  <a:pt x="1626809" y="445744"/>
                  <a:pt x="1626809" y="441179"/>
                </a:cubicBezTo>
                <a:cubicBezTo>
                  <a:pt x="1626809" y="436613"/>
                  <a:pt x="1628085" y="433055"/>
                  <a:pt x="1630770" y="430638"/>
                </a:cubicBezTo>
                <a:cubicBezTo>
                  <a:pt x="1633389" y="428221"/>
                  <a:pt x="1637216" y="427012"/>
                  <a:pt x="1642251" y="427012"/>
                </a:cubicBezTo>
                <a:close/>
                <a:moveTo>
                  <a:pt x="541419" y="427012"/>
                </a:moveTo>
                <a:cubicBezTo>
                  <a:pt x="546321" y="427012"/>
                  <a:pt x="550080" y="428221"/>
                  <a:pt x="552699" y="430638"/>
                </a:cubicBezTo>
                <a:cubicBezTo>
                  <a:pt x="555317" y="433122"/>
                  <a:pt x="556660" y="436613"/>
                  <a:pt x="556660" y="441179"/>
                </a:cubicBezTo>
                <a:cubicBezTo>
                  <a:pt x="556660" y="445744"/>
                  <a:pt x="555317" y="449303"/>
                  <a:pt x="552699" y="451787"/>
                </a:cubicBezTo>
                <a:cubicBezTo>
                  <a:pt x="550080" y="454271"/>
                  <a:pt x="546455" y="455547"/>
                  <a:pt x="541419" y="455547"/>
                </a:cubicBezTo>
                <a:cubicBezTo>
                  <a:pt x="536384" y="455547"/>
                  <a:pt x="532557" y="454271"/>
                  <a:pt x="529938" y="451787"/>
                </a:cubicBezTo>
                <a:cubicBezTo>
                  <a:pt x="527320" y="449303"/>
                  <a:pt x="525977" y="445744"/>
                  <a:pt x="525977" y="441179"/>
                </a:cubicBezTo>
                <a:cubicBezTo>
                  <a:pt x="525977" y="436613"/>
                  <a:pt x="527253" y="433055"/>
                  <a:pt x="529938" y="430638"/>
                </a:cubicBezTo>
                <a:cubicBezTo>
                  <a:pt x="532557" y="428221"/>
                  <a:pt x="536384" y="427012"/>
                  <a:pt x="541419" y="427012"/>
                </a:cubicBezTo>
                <a:close/>
                <a:moveTo>
                  <a:pt x="1488232" y="425333"/>
                </a:moveTo>
                <a:lnTo>
                  <a:pt x="1511194" y="425333"/>
                </a:lnTo>
                <a:lnTo>
                  <a:pt x="1511194" y="526245"/>
                </a:lnTo>
                <a:lnTo>
                  <a:pt x="1562355" y="473674"/>
                </a:lnTo>
                <a:lnTo>
                  <a:pt x="1589614" y="473674"/>
                </a:lnTo>
                <a:lnTo>
                  <a:pt x="1548524" y="515704"/>
                </a:lnTo>
                <a:lnTo>
                  <a:pt x="1592232" y="581099"/>
                </a:lnTo>
                <a:lnTo>
                  <a:pt x="1565578" y="581099"/>
                </a:lnTo>
                <a:lnTo>
                  <a:pt x="1532410" y="530609"/>
                </a:lnTo>
                <a:lnTo>
                  <a:pt x="1511194" y="552631"/>
                </a:lnTo>
                <a:lnTo>
                  <a:pt x="1511194" y="581099"/>
                </a:lnTo>
                <a:lnTo>
                  <a:pt x="1488232" y="581099"/>
                </a:lnTo>
                <a:close/>
                <a:moveTo>
                  <a:pt x="605874" y="425333"/>
                </a:moveTo>
                <a:lnTo>
                  <a:pt x="628836" y="425333"/>
                </a:lnTo>
                <a:lnTo>
                  <a:pt x="628836" y="526245"/>
                </a:lnTo>
                <a:lnTo>
                  <a:pt x="679997" y="473674"/>
                </a:lnTo>
                <a:lnTo>
                  <a:pt x="707256" y="473674"/>
                </a:lnTo>
                <a:lnTo>
                  <a:pt x="666099" y="515704"/>
                </a:lnTo>
                <a:lnTo>
                  <a:pt x="709807" y="581099"/>
                </a:lnTo>
                <a:lnTo>
                  <a:pt x="683220" y="581099"/>
                </a:lnTo>
                <a:lnTo>
                  <a:pt x="650052" y="530609"/>
                </a:lnTo>
                <a:lnTo>
                  <a:pt x="628836" y="552631"/>
                </a:lnTo>
                <a:lnTo>
                  <a:pt x="628836" y="581099"/>
                </a:lnTo>
                <a:lnTo>
                  <a:pt x="605874" y="581099"/>
                </a:lnTo>
                <a:close/>
                <a:moveTo>
                  <a:pt x="451317" y="85402"/>
                </a:moveTo>
                <a:cubicBezTo>
                  <a:pt x="440238" y="85402"/>
                  <a:pt x="431242" y="88222"/>
                  <a:pt x="424259" y="93929"/>
                </a:cubicBezTo>
                <a:cubicBezTo>
                  <a:pt x="417209" y="99636"/>
                  <a:pt x="412039" y="108364"/>
                  <a:pt x="408615" y="120047"/>
                </a:cubicBezTo>
                <a:cubicBezTo>
                  <a:pt x="405258" y="131729"/>
                  <a:pt x="403513" y="147373"/>
                  <a:pt x="403513" y="165904"/>
                </a:cubicBezTo>
                <a:cubicBezTo>
                  <a:pt x="403513" y="184434"/>
                  <a:pt x="405191" y="199608"/>
                  <a:pt x="408615" y="211492"/>
                </a:cubicBezTo>
                <a:cubicBezTo>
                  <a:pt x="412039" y="223376"/>
                  <a:pt x="417276" y="232104"/>
                  <a:pt x="424259" y="237811"/>
                </a:cubicBezTo>
                <a:cubicBezTo>
                  <a:pt x="431242" y="243518"/>
                  <a:pt x="440306" y="246338"/>
                  <a:pt x="451317" y="246338"/>
                </a:cubicBezTo>
                <a:cubicBezTo>
                  <a:pt x="462328" y="246338"/>
                  <a:pt x="471391" y="243518"/>
                  <a:pt x="478374" y="237811"/>
                </a:cubicBezTo>
                <a:cubicBezTo>
                  <a:pt x="485357" y="232171"/>
                  <a:pt x="490526" y="223376"/>
                  <a:pt x="493749" y="211492"/>
                </a:cubicBezTo>
                <a:cubicBezTo>
                  <a:pt x="497039" y="199675"/>
                  <a:pt x="498650" y="184770"/>
                  <a:pt x="498650" y="165904"/>
                </a:cubicBezTo>
                <a:cubicBezTo>
                  <a:pt x="498650" y="147037"/>
                  <a:pt x="496972" y="131729"/>
                  <a:pt x="493749" y="120047"/>
                </a:cubicBezTo>
                <a:cubicBezTo>
                  <a:pt x="490459" y="108297"/>
                  <a:pt x="485357" y="99636"/>
                  <a:pt x="478374" y="93929"/>
                </a:cubicBezTo>
                <a:cubicBezTo>
                  <a:pt x="471391" y="88222"/>
                  <a:pt x="462395" y="85402"/>
                  <a:pt x="451317" y="85402"/>
                </a:cubicBezTo>
                <a:close/>
                <a:moveTo>
                  <a:pt x="1515894" y="82918"/>
                </a:moveTo>
                <a:lnTo>
                  <a:pt x="1489038" y="194640"/>
                </a:lnTo>
                <a:lnTo>
                  <a:pt x="1542213" y="194640"/>
                </a:lnTo>
                <a:close/>
                <a:moveTo>
                  <a:pt x="1448082" y="4901"/>
                </a:moveTo>
                <a:lnTo>
                  <a:pt x="1584713" y="4901"/>
                </a:lnTo>
                <a:lnTo>
                  <a:pt x="1689586" y="326906"/>
                </a:lnTo>
                <a:lnTo>
                  <a:pt x="1573433" y="326906"/>
                </a:lnTo>
                <a:lnTo>
                  <a:pt x="1558797" y="265405"/>
                </a:lnTo>
                <a:lnTo>
                  <a:pt x="1471984" y="265405"/>
                </a:lnTo>
                <a:lnTo>
                  <a:pt x="1456878" y="326906"/>
                </a:lnTo>
                <a:lnTo>
                  <a:pt x="1343679" y="326906"/>
                </a:lnTo>
                <a:close/>
                <a:moveTo>
                  <a:pt x="1205638" y="4901"/>
                </a:moveTo>
                <a:lnTo>
                  <a:pt x="1319307" y="4901"/>
                </a:lnTo>
                <a:lnTo>
                  <a:pt x="1319307" y="194237"/>
                </a:lnTo>
                <a:cubicBezTo>
                  <a:pt x="1319307" y="237811"/>
                  <a:pt x="1306349" y="271650"/>
                  <a:pt x="1280298" y="295686"/>
                </a:cubicBezTo>
                <a:cubicBezTo>
                  <a:pt x="1254248" y="319789"/>
                  <a:pt x="1216717" y="331807"/>
                  <a:pt x="1167570" y="331807"/>
                </a:cubicBezTo>
                <a:cubicBezTo>
                  <a:pt x="1131448" y="331807"/>
                  <a:pt x="1102578" y="325496"/>
                  <a:pt x="1080959" y="312807"/>
                </a:cubicBezTo>
                <a:cubicBezTo>
                  <a:pt x="1059340" y="300117"/>
                  <a:pt x="1044569" y="282661"/>
                  <a:pt x="1036579" y="260571"/>
                </a:cubicBezTo>
                <a:cubicBezTo>
                  <a:pt x="1028589" y="238482"/>
                  <a:pt x="1026709" y="213439"/>
                  <a:pt x="1030939" y="185441"/>
                </a:cubicBezTo>
                <a:lnTo>
                  <a:pt x="1143668" y="166441"/>
                </a:lnTo>
                <a:cubicBezTo>
                  <a:pt x="1139438" y="196989"/>
                  <a:pt x="1139975" y="217937"/>
                  <a:pt x="1145346" y="229351"/>
                </a:cubicBezTo>
                <a:cubicBezTo>
                  <a:pt x="1150718" y="240698"/>
                  <a:pt x="1160050" y="246405"/>
                  <a:pt x="1173411" y="246405"/>
                </a:cubicBezTo>
                <a:cubicBezTo>
                  <a:pt x="1184422" y="246405"/>
                  <a:pt x="1192546" y="241705"/>
                  <a:pt x="1197783" y="232238"/>
                </a:cubicBezTo>
                <a:cubicBezTo>
                  <a:pt x="1202953" y="222838"/>
                  <a:pt x="1205571" y="207396"/>
                  <a:pt x="1205571" y="185911"/>
                </a:cubicBezTo>
                <a:lnTo>
                  <a:pt x="1205638" y="185911"/>
                </a:lnTo>
                <a:close/>
                <a:moveTo>
                  <a:pt x="665494" y="4901"/>
                </a:moveTo>
                <a:lnTo>
                  <a:pt x="779163" y="4901"/>
                </a:lnTo>
                <a:lnTo>
                  <a:pt x="779163" y="123471"/>
                </a:lnTo>
                <a:lnTo>
                  <a:pt x="867452" y="123471"/>
                </a:lnTo>
                <a:lnTo>
                  <a:pt x="867452" y="4901"/>
                </a:lnTo>
                <a:lnTo>
                  <a:pt x="981188" y="4901"/>
                </a:lnTo>
                <a:lnTo>
                  <a:pt x="981188" y="326906"/>
                </a:lnTo>
                <a:lnTo>
                  <a:pt x="867452" y="326906"/>
                </a:lnTo>
                <a:lnTo>
                  <a:pt x="867452" y="206859"/>
                </a:lnTo>
                <a:lnTo>
                  <a:pt x="779163" y="206859"/>
                </a:lnTo>
                <a:lnTo>
                  <a:pt x="779163" y="326906"/>
                </a:lnTo>
                <a:lnTo>
                  <a:pt x="665494" y="326906"/>
                </a:lnTo>
                <a:close/>
                <a:moveTo>
                  <a:pt x="0" y="4901"/>
                </a:moveTo>
                <a:lnTo>
                  <a:pt x="113669" y="4901"/>
                </a:lnTo>
                <a:lnTo>
                  <a:pt x="113669" y="243451"/>
                </a:lnTo>
                <a:lnTo>
                  <a:pt x="259564" y="243451"/>
                </a:lnTo>
                <a:lnTo>
                  <a:pt x="259564" y="326906"/>
                </a:lnTo>
                <a:lnTo>
                  <a:pt x="0" y="326906"/>
                </a:lnTo>
                <a:close/>
                <a:moveTo>
                  <a:pt x="451317" y="0"/>
                </a:moveTo>
                <a:cubicBezTo>
                  <a:pt x="485491" y="0"/>
                  <a:pt x="514764" y="6513"/>
                  <a:pt x="539136" y="19538"/>
                </a:cubicBezTo>
                <a:cubicBezTo>
                  <a:pt x="563575" y="32563"/>
                  <a:pt x="582240" y="51429"/>
                  <a:pt x="595265" y="76137"/>
                </a:cubicBezTo>
                <a:cubicBezTo>
                  <a:pt x="608291" y="100845"/>
                  <a:pt x="614803" y="130789"/>
                  <a:pt x="614803" y="165904"/>
                </a:cubicBezTo>
                <a:cubicBezTo>
                  <a:pt x="614803" y="201018"/>
                  <a:pt x="608291" y="230963"/>
                  <a:pt x="595265" y="255670"/>
                </a:cubicBezTo>
                <a:cubicBezTo>
                  <a:pt x="582240" y="280378"/>
                  <a:pt x="563508" y="299244"/>
                  <a:pt x="539136" y="312270"/>
                </a:cubicBezTo>
                <a:cubicBezTo>
                  <a:pt x="514764" y="325295"/>
                  <a:pt x="485088" y="331807"/>
                  <a:pt x="451317" y="331807"/>
                </a:cubicBezTo>
                <a:cubicBezTo>
                  <a:pt x="417545" y="331807"/>
                  <a:pt x="388339" y="325295"/>
                  <a:pt x="363766" y="312270"/>
                </a:cubicBezTo>
                <a:cubicBezTo>
                  <a:pt x="339192" y="299244"/>
                  <a:pt x="320326" y="280378"/>
                  <a:pt x="307166" y="255670"/>
                </a:cubicBezTo>
                <a:cubicBezTo>
                  <a:pt x="294007" y="230963"/>
                  <a:pt x="287427" y="201018"/>
                  <a:pt x="287427" y="165904"/>
                </a:cubicBezTo>
                <a:cubicBezTo>
                  <a:pt x="287427" y="130789"/>
                  <a:pt x="294007" y="100845"/>
                  <a:pt x="307166" y="76137"/>
                </a:cubicBezTo>
                <a:cubicBezTo>
                  <a:pt x="320326" y="51429"/>
                  <a:pt x="339192" y="32563"/>
                  <a:pt x="363766" y="19538"/>
                </a:cubicBezTo>
                <a:cubicBezTo>
                  <a:pt x="388272" y="6513"/>
                  <a:pt x="417142" y="0"/>
                  <a:pt x="451317" y="0"/>
                </a:cubicBezTo>
                <a:close/>
              </a:path>
            </a:pathLst>
          </a:custGeom>
          <a:solidFill>
            <a:schemeClr val="tx1"/>
          </a:solidFill>
          <a:ln w="669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3260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 värillinen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1B6179-70BE-D956-50CE-7AA2897C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891"/>
            <a:ext cx="5608782" cy="1080654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330B07-AF2F-416A-564B-7B4403845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07314"/>
            <a:ext cx="5608781" cy="37847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EE4F0D-A617-604E-EEC1-1CB46735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E2F8-FD80-49A2-857A-73BC85CE09DC}" type="datetime1">
              <a:rPr lang="en-GB" smtClean="0"/>
              <a:t>03/06/2026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4F394A-A736-E4DD-67E4-E4F3CCF7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E9A501-437C-78A0-8768-FF141BAF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9DC248EC-4CEF-2D9B-9330-95B3A593E7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45388" y="0"/>
            <a:ext cx="4646612" cy="6858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21BC5CA6-75BE-0C3D-F008-9D81E7632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1642" y="5998542"/>
            <a:ext cx="1689586" cy="626150"/>
          </a:xfrm>
          <a:custGeom>
            <a:avLst/>
            <a:gdLst>
              <a:gd name="connsiteX0" fmla="*/ 808705 w 1689586"/>
              <a:gd name="connsiteY0" fmla="*/ 532221 h 626150"/>
              <a:gd name="connsiteX1" fmla="*/ 781647 w 1689586"/>
              <a:gd name="connsiteY1" fmla="*/ 537793 h 626150"/>
              <a:gd name="connsiteX2" fmla="*/ 768085 w 1689586"/>
              <a:gd name="connsiteY2" fmla="*/ 542762 h 626150"/>
              <a:gd name="connsiteX3" fmla="*/ 763587 w 1689586"/>
              <a:gd name="connsiteY3" fmla="*/ 552229 h 626150"/>
              <a:gd name="connsiteX4" fmla="*/ 768219 w 1689586"/>
              <a:gd name="connsiteY4" fmla="*/ 561763 h 626150"/>
              <a:gd name="connsiteX5" fmla="*/ 780573 w 1689586"/>
              <a:gd name="connsiteY5" fmla="*/ 565321 h 626150"/>
              <a:gd name="connsiteX6" fmla="*/ 790980 w 1689586"/>
              <a:gd name="connsiteY6" fmla="*/ 564045 h 626150"/>
              <a:gd name="connsiteX7" fmla="*/ 800111 w 1689586"/>
              <a:gd name="connsiteY7" fmla="*/ 559883 h 626150"/>
              <a:gd name="connsiteX8" fmla="*/ 806422 w 1689586"/>
              <a:gd name="connsiteY8" fmla="*/ 552363 h 626150"/>
              <a:gd name="connsiteX9" fmla="*/ 806422 w 1689586"/>
              <a:gd name="connsiteY9" fmla="*/ 552296 h 626150"/>
              <a:gd name="connsiteX10" fmla="*/ 808705 w 1689586"/>
              <a:gd name="connsiteY10" fmla="*/ 541218 h 626150"/>
              <a:gd name="connsiteX11" fmla="*/ 214647 w 1689586"/>
              <a:gd name="connsiteY11" fmla="*/ 532221 h 626150"/>
              <a:gd name="connsiteX12" fmla="*/ 187589 w 1689586"/>
              <a:gd name="connsiteY12" fmla="*/ 537793 h 626150"/>
              <a:gd name="connsiteX13" fmla="*/ 174027 w 1689586"/>
              <a:gd name="connsiteY13" fmla="*/ 542762 h 626150"/>
              <a:gd name="connsiteX14" fmla="*/ 169529 w 1689586"/>
              <a:gd name="connsiteY14" fmla="*/ 552229 h 626150"/>
              <a:gd name="connsiteX15" fmla="*/ 174161 w 1689586"/>
              <a:gd name="connsiteY15" fmla="*/ 561763 h 626150"/>
              <a:gd name="connsiteX16" fmla="*/ 186515 w 1689586"/>
              <a:gd name="connsiteY16" fmla="*/ 565321 h 626150"/>
              <a:gd name="connsiteX17" fmla="*/ 196923 w 1689586"/>
              <a:gd name="connsiteY17" fmla="*/ 564045 h 626150"/>
              <a:gd name="connsiteX18" fmla="*/ 206053 w 1689586"/>
              <a:gd name="connsiteY18" fmla="*/ 559883 h 626150"/>
              <a:gd name="connsiteX19" fmla="*/ 212364 w 1689586"/>
              <a:gd name="connsiteY19" fmla="*/ 552363 h 626150"/>
              <a:gd name="connsiteX20" fmla="*/ 212364 w 1689586"/>
              <a:gd name="connsiteY20" fmla="*/ 552296 h 626150"/>
              <a:gd name="connsiteX21" fmla="*/ 214647 w 1689586"/>
              <a:gd name="connsiteY21" fmla="*/ 541218 h 626150"/>
              <a:gd name="connsiteX22" fmla="*/ 1089217 w 1689586"/>
              <a:gd name="connsiteY22" fmla="*/ 489990 h 626150"/>
              <a:gd name="connsiteX23" fmla="*/ 1073439 w 1689586"/>
              <a:gd name="connsiteY23" fmla="*/ 494622 h 626150"/>
              <a:gd name="connsiteX24" fmla="*/ 1062898 w 1689586"/>
              <a:gd name="connsiteY24" fmla="*/ 507513 h 626150"/>
              <a:gd name="connsiteX25" fmla="*/ 1059138 w 1689586"/>
              <a:gd name="connsiteY25" fmla="*/ 527387 h 626150"/>
              <a:gd name="connsiteX26" fmla="*/ 1062763 w 1689586"/>
              <a:gd name="connsiteY26" fmla="*/ 547126 h 626150"/>
              <a:gd name="connsiteX27" fmla="*/ 1073103 w 1689586"/>
              <a:gd name="connsiteY27" fmla="*/ 560017 h 626150"/>
              <a:gd name="connsiteX28" fmla="*/ 1088814 w 1689586"/>
              <a:gd name="connsiteY28" fmla="*/ 564515 h 626150"/>
              <a:gd name="connsiteX29" fmla="*/ 1110634 w 1689586"/>
              <a:gd name="connsiteY29" fmla="*/ 554646 h 626150"/>
              <a:gd name="connsiteX30" fmla="*/ 1110567 w 1689586"/>
              <a:gd name="connsiteY30" fmla="*/ 554646 h 626150"/>
              <a:gd name="connsiteX31" fmla="*/ 1118423 w 1689586"/>
              <a:gd name="connsiteY31" fmla="*/ 527387 h 626150"/>
              <a:gd name="connsiteX32" fmla="*/ 1110702 w 1689586"/>
              <a:gd name="connsiteY32" fmla="*/ 499993 h 626150"/>
              <a:gd name="connsiteX33" fmla="*/ 1089217 w 1689586"/>
              <a:gd name="connsiteY33" fmla="*/ 489990 h 626150"/>
              <a:gd name="connsiteX34" fmla="*/ 1630636 w 1689586"/>
              <a:gd name="connsiteY34" fmla="*/ 473674 h 626150"/>
              <a:gd name="connsiteX35" fmla="*/ 1653598 w 1689586"/>
              <a:gd name="connsiteY35" fmla="*/ 473674 h 626150"/>
              <a:gd name="connsiteX36" fmla="*/ 1653598 w 1689586"/>
              <a:gd name="connsiteY36" fmla="*/ 581099 h 626150"/>
              <a:gd name="connsiteX37" fmla="*/ 1630636 w 1689586"/>
              <a:gd name="connsiteY37" fmla="*/ 581099 h 626150"/>
              <a:gd name="connsiteX38" fmla="*/ 529804 w 1689586"/>
              <a:gd name="connsiteY38" fmla="*/ 473674 h 626150"/>
              <a:gd name="connsiteX39" fmla="*/ 552766 w 1689586"/>
              <a:gd name="connsiteY39" fmla="*/ 473674 h 626150"/>
              <a:gd name="connsiteX40" fmla="*/ 552766 w 1689586"/>
              <a:gd name="connsiteY40" fmla="*/ 581099 h 626150"/>
              <a:gd name="connsiteX41" fmla="*/ 529804 w 1689586"/>
              <a:gd name="connsiteY41" fmla="*/ 581099 h 626150"/>
              <a:gd name="connsiteX42" fmla="*/ 382162 w 1689586"/>
              <a:gd name="connsiteY42" fmla="*/ 473674 h 626150"/>
              <a:gd name="connsiteX43" fmla="*/ 407340 w 1689586"/>
              <a:gd name="connsiteY43" fmla="*/ 473674 h 626150"/>
              <a:gd name="connsiteX44" fmla="*/ 437821 w 1689586"/>
              <a:gd name="connsiteY44" fmla="*/ 561091 h 626150"/>
              <a:gd name="connsiteX45" fmla="*/ 468974 w 1689586"/>
              <a:gd name="connsiteY45" fmla="*/ 473674 h 626150"/>
              <a:gd name="connsiteX46" fmla="*/ 493078 w 1689586"/>
              <a:gd name="connsiteY46" fmla="*/ 473674 h 626150"/>
              <a:gd name="connsiteX47" fmla="*/ 450309 w 1689586"/>
              <a:gd name="connsiteY47" fmla="*/ 581099 h 626150"/>
              <a:gd name="connsiteX48" fmla="*/ 425132 w 1689586"/>
              <a:gd name="connsiteY48" fmla="*/ 581099 h 626150"/>
              <a:gd name="connsiteX49" fmla="*/ 1187242 w 1689586"/>
              <a:gd name="connsiteY49" fmla="*/ 473607 h 626150"/>
              <a:gd name="connsiteX50" fmla="*/ 1210204 w 1689586"/>
              <a:gd name="connsiteY50" fmla="*/ 473607 h 626150"/>
              <a:gd name="connsiteX51" fmla="*/ 1210204 w 1689586"/>
              <a:gd name="connsiteY51" fmla="*/ 538733 h 626150"/>
              <a:gd name="connsiteX52" fmla="*/ 1216448 w 1689586"/>
              <a:gd name="connsiteY52" fmla="*/ 558808 h 626150"/>
              <a:gd name="connsiteX53" fmla="*/ 1233837 w 1689586"/>
              <a:gd name="connsiteY53" fmla="*/ 564314 h 626150"/>
              <a:gd name="connsiteX54" fmla="*/ 1244244 w 1689586"/>
              <a:gd name="connsiteY54" fmla="*/ 562501 h 626150"/>
              <a:gd name="connsiteX55" fmla="*/ 1253375 w 1689586"/>
              <a:gd name="connsiteY55" fmla="*/ 556727 h 626150"/>
              <a:gd name="connsiteX56" fmla="*/ 1259686 w 1689586"/>
              <a:gd name="connsiteY56" fmla="*/ 546521 h 626150"/>
              <a:gd name="connsiteX57" fmla="*/ 1261969 w 1689586"/>
              <a:gd name="connsiteY57" fmla="*/ 531885 h 626150"/>
              <a:gd name="connsiteX58" fmla="*/ 1262103 w 1689586"/>
              <a:gd name="connsiteY58" fmla="*/ 531885 h 626150"/>
              <a:gd name="connsiteX59" fmla="*/ 1262103 w 1689586"/>
              <a:gd name="connsiteY59" fmla="*/ 473674 h 626150"/>
              <a:gd name="connsiteX60" fmla="*/ 1285065 w 1689586"/>
              <a:gd name="connsiteY60" fmla="*/ 473674 h 626150"/>
              <a:gd name="connsiteX61" fmla="*/ 1285065 w 1689586"/>
              <a:gd name="connsiteY61" fmla="*/ 581099 h 626150"/>
              <a:gd name="connsiteX62" fmla="*/ 1264856 w 1689586"/>
              <a:gd name="connsiteY62" fmla="*/ 581099 h 626150"/>
              <a:gd name="connsiteX63" fmla="*/ 1263782 w 1689586"/>
              <a:gd name="connsiteY63" fmla="*/ 563709 h 626150"/>
              <a:gd name="connsiteX64" fmla="*/ 1248743 w 1689586"/>
              <a:gd name="connsiteY64" fmla="*/ 578547 h 626150"/>
              <a:gd name="connsiteX65" fmla="*/ 1226385 w 1689586"/>
              <a:gd name="connsiteY65" fmla="*/ 583247 h 626150"/>
              <a:gd name="connsiteX66" fmla="*/ 1206914 w 1689586"/>
              <a:gd name="connsiteY66" fmla="*/ 579353 h 626150"/>
              <a:gd name="connsiteX67" fmla="*/ 1192613 w 1689586"/>
              <a:gd name="connsiteY67" fmla="*/ 566865 h 626150"/>
              <a:gd name="connsiteX68" fmla="*/ 1187242 w 1689586"/>
              <a:gd name="connsiteY68" fmla="*/ 544507 h 626150"/>
              <a:gd name="connsiteX69" fmla="*/ 885379 w 1689586"/>
              <a:gd name="connsiteY69" fmla="*/ 473607 h 626150"/>
              <a:gd name="connsiteX70" fmla="*/ 908341 w 1689586"/>
              <a:gd name="connsiteY70" fmla="*/ 473607 h 626150"/>
              <a:gd name="connsiteX71" fmla="*/ 908341 w 1689586"/>
              <a:gd name="connsiteY71" fmla="*/ 538733 h 626150"/>
              <a:gd name="connsiteX72" fmla="*/ 914585 w 1689586"/>
              <a:gd name="connsiteY72" fmla="*/ 558808 h 626150"/>
              <a:gd name="connsiteX73" fmla="*/ 931974 w 1689586"/>
              <a:gd name="connsiteY73" fmla="*/ 564314 h 626150"/>
              <a:gd name="connsiteX74" fmla="*/ 942381 w 1689586"/>
              <a:gd name="connsiteY74" fmla="*/ 562501 h 626150"/>
              <a:gd name="connsiteX75" fmla="*/ 951512 w 1689586"/>
              <a:gd name="connsiteY75" fmla="*/ 556727 h 626150"/>
              <a:gd name="connsiteX76" fmla="*/ 957823 w 1689586"/>
              <a:gd name="connsiteY76" fmla="*/ 546521 h 626150"/>
              <a:gd name="connsiteX77" fmla="*/ 960106 w 1689586"/>
              <a:gd name="connsiteY77" fmla="*/ 531885 h 626150"/>
              <a:gd name="connsiteX78" fmla="*/ 960241 w 1689586"/>
              <a:gd name="connsiteY78" fmla="*/ 531885 h 626150"/>
              <a:gd name="connsiteX79" fmla="*/ 960241 w 1689586"/>
              <a:gd name="connsiteY79" fmla="*/ 473674 h 626150"/>
              <a:gd name="connsiteX80" fmla="*/ 983202 w 1689586"/>
              <a:gd name="connsiteY80" fmla="*/ 473674 h 626150"/>
              <a:gd name="connsiteX81" fmla="*/ 983202 w 1689586"/>
              <a:gd name="connsiteY81" fmla="*/ 581099 h 626150"/>
              <a:gd name="connsiteX82" fmla="*/ 962993 w 1689586"/>
              <a:gd name="connsiteY82" fmla="*/ 581099 h 626150"/>
              <a:gd name="connsiteX83" fmla="*/ 961919 w 1689586"/>
              <a:gd name="connsiteY83" fmla="*/ 563709 h 626150"/>
              <a:gd name="connsiteX84" fmla="*/ 946880 w 1689586"/>
              <a:gd name="connsiteY84" fmla="*/ 578547 h 626150"/>
              <a:gd name="connsiteX85" fmla="*/ 924522 w 1689586"/>
              <a:gd name="connsiteY85" fmla="*/ 583247 h 626150"/>
              <a:gd name="connsiteX86" fmla="*/ 905051 w 1689586"/>
              <a:gd name="connsiteY86" fmla="*/ 579353 h 626150"/>
              <a:gd name="connsiteX87" fmla="*/ 890750 w 1689586"/>
              <a:gd name="connsiteY87" fmla="*/ 566865 h 626150"/>
              <a:gd name="connsiteX88" fmla="*/ 885379 w 1689586"/>
              <a:gd name="connsiteY88" fmla="*/ 544507 h 626150"/>
              <a:gd name="connsiteX89" fmla="*/ 347569 w 1689586"/>
              <a:gd name="connsiteY89" fmla="*/ 471530 h 626150"/>
              <a:gd name="connsiteX90" fmla="*/ 353963 w 1689586"/>
              <a:gd name="connsiteY90" fmla="*/ 472063 h 626150"/>
              <a:gd name="connsiteX91" fmla="*/ 359334 w 1689586"/>
              <a:gd name="connsiteY91" fmla="*/ 473674 h 626150"/>
              <a:gd name="connsiteX92" fmla="*/ 356112 w 1689586"/>
              <a:gd name="connsiteY92" fmla="*/ 493884 h 626150"/>
              <a:gd name="connsiteX93" fmla="*/ 350875 w 1689586"/>
              <a:gd name="connsiteY93" fmla="*/ 492474 h 626150"/>
              <a:gd name="connsiteX94" fmla="*/ 343019 w 1689586"/>
              <a:gd name="connsiteY94" fmla="*/ 491937 h 626150"/>
              <a:gd name="connsiteX95" fmla="*/ 329927 w 1689586"/>
              <a:gd name="connsiteY95" fmla="*/ 495495 h 626150"/>
              <a:gd name="connsiteX96" fmla="*/ 319319 w 1689586"/>
              <a:gd name="connsiteY96" fmla="*/ 506103 h 626150"/>
              <a:gd name="connsiteX97" fmla="*/ 315157 w 1689586"/>
              <a:gd name="connsiteY97" fmla="*/ 524164 h 626150"/>
              <a:gd name="connsiteX98" fmla="*/ 315157 w 1689586"/>
              <a:gd name="connsiteY98" fmla="*/ 581099 h 626150"/>
              <a:gd name="connsiteX99" fmla="*/ 292194 w 1689586"/>
              <a:gd name="connsiteY99" fmla="*/ 581099 h 626150"/>
              <a:gd name="connsiteX100" fmla="*/ 292194 w 1689586"/>
              <a:gd name="connsiteY100" fmla="*/ 473674 h 626150"/>
              <a:gd name="connsiteX101" fmla="*/ 311732 w 1689586"/>
              <a:gd name="connsiteY101" fmla="*/ 473674 h 626150"/>
              <a:gd name="connsiteX102" fmla="*/ 313880 w 1689586"/>
              <a:gd name="connsiteY102" fmla="*/ 493011 h 626150"/>
              <a:gd name="connsiteX103" fmla="*/ 326637 w 1689586"/>
              <a:gd name="connsiteY103" fmla="*/ 477032 h 626150"/>
              <a:gd name="connsiteX104" fmla="*/ 1094454 w 1689586"/>
              <a:gd name="connsiteY104" fmla="*/ 471526 h 626150"/>
              <a:gd name="connsiteX105" fmla="*/ 1118288 w 1689586"/>
              <a:gd name="connsiteY105" fmla="*/ 478173 h 626150"/>
              <a:gd name="connsiteX106" fmla="*/ 1118221 w 1689586"/>
              <a:gd name="connsiteY106" fmla="*/ 478173 h 626150"/>
              <a:gd name="connsiteX107" fmla="*/ 1135208 w 1689586"/>
              <a:gd name="connsiteY107" fmla="*/ 497174 h 626150"/>
              <a:gd name="connsiteX108" fmla="*/ 1141452 w 1689586"/>
              <a:gd name="connsiteY108" fmla="*/ 527118 h 626150"/>
              <a:gd name="connsiteX109" fmla="*/ 1135141 w 1689586"/>
              <a:gd name="connsiteY109" fmla="*/ 557331 h 626150"/>
              <a:gd name="connsiteX110" fmla="*/ 1117953 w 1689586"/>
              <a:gd name="connsiteY110" fmla="*/ 576533 h 626150"/>
              <a:gd name="connsiteX111" fmla="*/ 1093782 w 1689586"/>
              <a:gd name="connsiteY111" fmla="*/ 583180 h 626150"/>
              <a:gd name="connsiteX112" fmla="*/ 1070350 w 1689586"/>
              <a:gd name="connsiteY112" fmla="*/ 575996 h 626150"/>
              <a:gd name="connsiteX113" fmla="*/ 1059205 w 1689586"/>
              <a:gd name="connsiteY113" fmla="*/ 563240 h 626150"/>
              <a:gd name="connsiteX114" fmla="*/ 1059205 w 1689586"/>
              <a:gd name="connsiteY114" fmla="*/ 626150 h 626150"/>
              <a:gd name="connsiteX115" fmla="*/ 1036243 w 1689586"/>
              <a:gd name="connsiteY115" fmla="*/ 626150 h 626150"/>
              <a:gd name="connsiteX116" fmla="*/ 1036243 w 1689586"/>
              <a:gd name="connsiteY116" fmla="*/ 473607 h 626150"/>
              <a:gd name="connsiteX117" fmla="*/ 1056654 w 1689586"/>
              <a:gd name="connsiteY117" fmla="*/ 473607 h 626150"/>
              <a:gd name="connsiteX118" fmla="*/ 1057795 w 1689586"/>
              <a:gd name="connsiteY118" fmla="*/ 494085 h 626150"/>
              <a:gd name="connsiteX119" fmla="*/ 1063301 w 1689586"/>
              <a:gd name="connsiteY119" fmla="*/ 485223 h 626150"/>
              <a:gd name="connsiteX120" fmla="*/ 1076729 w 1689586"/>
              <a:gd name="connsiteY120" fmla="*/ 475152 h 626150"/>
              <a:gd name="connsiteX121" fmla="*/ 1094454 w 1689586"/>
              <a:gd name="connsiteY121" fmla="*/ 471526 h 626150"/>
              <a:gd name="connsiteX122" fmla="*/ 787421 w 1689586"/>
              <a:gd name="connsiteY122" fmla="*/ 471526 h 626150"/>
              <a:gd name="connsiteX123" fmla="*/ 810182 w 1689586"/>
              <a:gd name="connsiteY123" fmla="*/ 475689 h 626150"/>
              <a:gd name="connsiteX124" fmla="*/ 825758 w 1689586"/>
              <a:gd name="connsiteY124" fmla="*/ 488244 h 626150"/>
              <a:gd name="connsiteX125" fmla="*/ 831465 w 1689586"/>
              <a:gd name="connsiteY125" fmla="*/ 509729 h 626150"/>
              <a:gd name="connsiteX126" fmla="*/ 831465 w 1689586"/>
              <a:gd name="connsiteY126" fmla="*/ 557667 h 626150"/>
              <a:gd name="connsiteX127" fmla="*/ 831465 w 1689586"/>
              <a:gd name="connsiteY127" fmla="*/ 557734 h 626150"/>
              <a:gd name="connsiteX128" fmla="*/ 839388 w 1689586"/>
              <a:gd name="connsiteY128" fmla="*/ 565657 h 626150"/>
              <a:gd name="connsiteX129" fmla="*/ 846908 w 1689586"/>
              <a:gd name="connsiteY129" fmla="*/ 564582 h 626150"/>
              <a:gd name="connsiteX130" fmla="*/ 845632 w 1689586"/>
              <a:gd name="connsiteY130" fmla="*/ 580495 h 626150"/>
              <a:gd name="connsiteX131" fmla="*/ 833144 w 1689586"/>
              <a:gd name="connsiteY131" fmla="*/ 582845 h 626150"/>
              <a:gd name="connsiteX132" fmla="*/ 820790 w 1689586"/>
              <a:gd name="connsiteY132" fmla="*/ 580360 h 626150"/>
              <a:gd name="connsiteX133" fmla="*/ 812196 w 1689586"/>
              <a:gd name="connsiteY133" fmla="*/ 572841 h 626150"/>
              <a:gd name="connsiteX134" fmla="*/ 809981 w 1689586"/>
              <a:gd name="connsiteY134" fmla="*/ 567537 h 626150"/>
              <a:gd name="connsiteX135" fmla="*/ 805885 w 1689586"/>
              <a:gd name="connsiteY135" fmla="*/ 572438 h 626150"/>
              <a:gd name="connsiteX136" fmla="*/ 791920 w 1689586"/>
              <a:gd name="connsiteY136" fmla="*/ 580629 h 626150"/>
              <a:gd name="connsiteX137" fmla="*/ 775806 w 1689586"/>
              <a:gd name="connsiteY137" fmla="*/ 583315 h 626150"/>
              <a:gd name="connsiteX138" fmla="*/ 757678 w 1689586"/>
              <a:gd name="connsiteY138" fmla="*/ 580092 h 626150"/>
              <a:gd name="connsiteX139" fmla="*/ 744989 w 1689586"/>
              <a:gd name="connsiteY139" fmla="*/ 570289 h 626150"/>
              <a:gd name="connsiteX140" fmla="*/ 740356 w 1689586"/>
              <a:gd name="connsiteY140" fmla="*/ 554041 h 626150"/>
              <a:gd name="connsiteX141" fmla="*/ 748211 w 1689586"/>
              <a:gd name="connsiteY141" fmla="*/ 534302 h 626150"/>
              <a:gd name="connsiteX142" fmla="*/ 770435 w 1689586"/>
              <a:gd name="connsiteY142" fmla="*/ 523761 h 626150"/>
              <a:gd name="connsiteX143" fmla="*/ 808705 w 1689586"/>
              <a:gd name="connsiteY143" fmla="*/ 516241 h 626150"/>
              <a:gd name="connsiteX144" fmla="*/ 808705 w 1689586"/>
              <a:gd name="connsiteY144" fmla="*/ 512146 h 626150"/>
              <a:gd name="connsiteX145" fmla="*/ 802797 w 1689586"/>
              <a:gd name="connsiteY145" fmla="*/ 495495 h 626150"/>
              <a:gd name="connsiteX146" fmla="*/ 786549 w 1689586"/>
              <a:gd name="connsiteY146" fmla="*/ 489587 h 626150"/>
              <a:gd name="connsiteX147" fmla="*/ 770032 w 1689586"/>
              <a:gd name="connsiteY147" fmla="*/ 494085 h 626150"/>
              <a:gd name="connsiteX148" fmla="*/ 759961 w 1689586"/>
              <a:gd name="connsiteY148" fmla="*/ 508722 h 626150"/>
              <a:gd name="connsiteX149" fmla="*/ 740625 w 1689586"/>
              <a:gd name="connsiteY149" fmla="*/ 500531 h 626150"/>
              <a:gd name="connsiteX150" fmla="*/ 756604 w 1689586"/>
              <a:gd name="connsiteY150" fmla="*/ 479449 h 626150"/>
              <a:gd name="connsiteX151" fmla="*/ 787421 w 1689586"/>
              <a:gd name="connsiteY151" fmla="*/ 471526 h 626150"/>
              <a:gd name="connsiteX152" fmla="*/ 347518 w 1689586"/>
              <a:gd name="connsiteY152" fmla="*/ 471526 h 626150"/>
              <a:gd name="connsiteX153" fmla="*/ 347585 w 1689586"/>
              <a:gd name="connsiteY153" fmla="*/ 471526 h 626150"/>
              <a:gd name="connsiteX154" fmla="*/ 347569 w 1689586"/>
              <a:gd name="connsiteY154" fmla="*/ 471530 h 626150"/>
              <a:gd name="connsiteX155" fmla="*/ 193363 w 1689586"/>
              <a:gd name="connsiteY155" fmla="*/ 471526 h 626150"/>
              <a:gd name="connsiteX156" fmla="*/ 216124 w 1689586"/>
              <a:gd name="connsiteY156" fmla="*/ 475689 h 626150"/>
              <a:gd name="connsiteX157" fmla="*/ 231700 w 1689586"/>
              <a:gd name="connsiteY157" fmla="*/ 488244 h 626150"/>
              <a:gd name="connsiteX158" fmla="*/ 237407 w 1689586"/>
              <a:gd name="connsiteY158" fmla="*/ 509729 h 626150"/>
              <a:gd name="connsiteX159" fmla="*/ 237407 w 1689586"/>
              <a:gd name="connsiteY159" fmla="*/ 557667 h 626150"/>
              <a:gd name="connsiteX160" fmla="*/ 237407 w 1689586"/>
              <a:gd name="connsiteY160" fmla="*/ 557734 h 626150"/>
              <a:gd name="connsiteX161" fmla="*/ 245330 w 1689586"/>
              <a:gd name="connsiteY161" fmla="*/ 565657 h 626150"/>
              <a:gd name="connsiteX162" fmla="*/ 252850 w 1689586"/>
              <a:gd name="connsiteY162" fmla="*/ 564582 h 626150"/>
              <a:gd name="connsiteX163" fmla="*/ 251574 w 1689586"/>
              <a:gd name="connsiteY163" fmla="*/ 580495 h 626150"/>
              <a:gd name="connsiteX164" fmla="*/ 239086 w 1689586"/>
              <a:gd name="connsiteY164" fmla="*/ 582845 h 626150"/>
              <a:gd name="connsiteX165" fmla="*/ 226732 w 1689586"/>
              <a:gd name="connsiteY165" fmla="*/ 580360 h 626150"/>
              <a:gd name="connsiteX166" fmla="*/ 218138 w 1689586"/>
              <a:gd name="connsiteY166" fmla="*/ 572841 h 626150"/>
              <a:gd name="connsiteX167" fmla="*/ 215923 w 1689586"/>
              <a:gd name="connsiteY167" fmla="*/ 567537 h 626150"/>
              <a:gd name="connsiteX168" fmla="*/ 211827 w 1689586"/>
              <a:gd name="connsiteY168" fmla="*/ 572438 h 626150"/>
              <a:gd name="connsiteX169" fmla="*/ 197862 w 1689586"/>
              <a:gd name="connsiteY169" fmla="*/ 580629 h 626150"/>
              <a:gd name="connsiteX170" fmla="*/ 181748 w 1689586"/>
              <a:gd name="connsiteY170" fmla="*/ 583315 h 626150"/>
              <a:gd name="connsiteX171" fmla="*/ 163620 w 1689586"/>
              <a:gd name="connsiteY171" fmla="*/ 580092 h 626150"/>
              <a:gd name="connsiteX172" fmla="*/ 150931 w 1689586"/>
              <a:gd name="connsiteY172" fmla="*/ 570289 h 626150"/>
              <a:gd name="connsiteX173" fmla="*/ 146298 w 1689586"/>
              <a:gd name="connsiteY173" fmla="*/ 554041 h 626150"/>
              <a:gd name="connsiteX174" fmla="*/ 154153 w 1689586"/>
              <a:gd name="connsiteY174" fmla="*/ 534302 h 626150"/>
              <a:gd name="connsiteX175" fmla="*/ 176377 w 1689586"/>
              <a:gd name="connsiteY175" fmla="*/ 523761 h 626150"/>
              <a:gd name="connsiteX176" fmla="*/ 214647 w 1689586"/>
              <a:gd name="connsiteY176" fmla="*/ 516241 h 626150"/>
              <a:gd name="connsiteX177" fmla="*/ 214647 w 1689586"/>
              <a:gd name="connsiteY177" fmla="*/ 512146 h 626150"/>
              <a:gd name="connsiteX178" fmla="*/ 208738 w 1689586"/>
              <a:gd name="connsiteY178" fmla="*/ 495495 h 626150"/>
              <a:gd name="connsiteX179" fmla="*/ 192491 w 1689586"/>
              <a:gd name="connsiteY179" fmla="*/ 489587 h 626150"/>
              <a:gd name="connsiteX180" fmla="*/ 175974 w 1689586"/>
              <a:gd name="connsiteY180" fmla="*/ 494085 h 626150"/>
              <a:gd name="connsiteX181" fmla="*/ 165904 w 1689586"/>
              <a:gd name="connsiteY181" fmla="*/ 508722 h 626150"/>
              <a:gd name="connsiteX182" fmla="*/ 146567 w 1689586"/>
              <a:gd name="connsiteY182" fmla="*/ 500531 h 626150"/>
              <a:gd name="connsiteX183" fmla="*/ 162546 w 1689586"/>
              <a:gd name="connsiteY183" fmla="*/ 479449 h 626150"/>
              <a:gd name="connsiteX184" fmla="*/ 193363 w 1689586"/>
              <a:gd name="connsiteY184" fmla="*/ 471526 h 626150"/>
              <a:gd name="connsiteX185" fmla="*/ 1395847 w 1689586"/>
              <a:gd name="connsiteY185" fmla="*/ 471459 h 626150"/>
              <a:gd name="connsiteX186" fmla="*/ 1416392 w 1689586"/>
              <a:gd name="connsiteY186" fmla="*/ 475890 h 626150"/>
              <a:gd name="connsiteX187" fmla="*/ 1430894 w 1689586"/>
              <a:gd name="connsiteY187" fmla="*/ 489117 h 626150"/>
              <a:gd name="connsiteX188" fmla="*/ 1436265 w 1689586"/>
              <a:gd name="connsiteY188" fmla="*/ 511475 h 626150"/>
              <a:gd name="connsiteX189" fmla="*/ 1436265 w 1689586"/>
              <a:gd name="connsiteY189" fmla="*/ 581099 h 626150"/>
              <a:gd name="connsiteX190" fmla="*/ 1413303 w 1689586"/>
              <a:gd name="connsiteY190" fmla="*/ 581099 h 626150"/>
              <a:gd name="connsiteX191" fmla="*/ 1413303 w 1689586"/>
              <a:gd name="connsiteY191" fmla="*/ 518591 h 626150"/>
              <a:gd name="connsiteX192" fmla="*/ 1406724 w 1689586"/>
              <a:gd name="connsiteY192" fmla="*/ 496569 h 626150"/>
              <a:gd name="connsiteX193" fmla="*/ 1390274 w 1689586"/>
              <a:gd name="connsiteY193" fmla="*/ 490460 h 626150"/>
              <a:gd name="connsiteX194" fmla="*/ 1376510 w 1689586"/>
              <a:gd name="connsiteY194" fmla="*/ 493817 h 626150"/>
              <a:gd name="connsiteX195" fmla="*/ 1365432 w 1689586"/>
              <a:gd name="connsiteY195" fmla="*/ 504425 h 626150"/>
              <a:gd name="connsiteX196" fmla="*/ 1361001 w 1689586"/>
              <a:gd name="connsiteY196" fmla="*/ 523963 h 626150"/>
              <a:gd name="connsiteX197" fmla="*/ 1361001 w 1689586"/>
              <a:gd name="connsiteY197" fmla="*/ 581099 h 626150"/>
              <a:gd name="connsiteX198" fmla="*/ 1338039 w 1689586"/>
              <a:gd name="connsiteY198" fmla="*/ 581099 h 626150"/>
              <a:gd name="connsiteX199" fmla="*/ 1338039 w 1689586"/>
              <a:gd name="connsiteY199" fmla="*/ 473675 h 626150"/>
              <a:gd name="connsiteX200" fmla="*/ 1358450 w 1689586"/>
              <a:gd name="connsiteY200" fmla="*/ 473675 h 626150"/>
              <a:gd name="connsiteX201" fmla="*/ 1359457 w 1689586"/>
              <a:gd name="connsiteY201" fmla="*/ 492474 h 626150"/>
              <a:gd name="connsiteX202" fmla="*/ 1365634 w 1689586"/>
              <a:gd name="connsiteY202" fmla="*/ 483209 h 626150"/>
              <a:gd name="connsiteX203" fmla="*/ 1379196 w 1689586"/>
              <a:gd name="connsiteY203" fmla="*/ 474279 h 626150"/>
              <a:gd name="connsiteX204" fmla="*/ 1395847 w 1689586"/>
              <a:gd name="connsiteY204" fmla="*/ 471459 h 626150"/>
              <a:gd name="connsiteX205" fmla="*/ 78285 w 1689586"/>
              <a:gd name="connsiteY205" fmla="*/ 439299 h 626150"/>
              <a:gd name="connsiteX206" fmla="*/ 101516 w 1689586"/>
              <a:gd name="connsiteY206" fmla="*/ 439299 h 626150"/>
              <a:gd name="connsiteX207" fmla="*/ 101516 w 1689586"/>
              <a:gd name="connsiteY207" fmla="*/ 530811 h 626150"/>
              <a:gd name="connsiteX208" fmla="*/ 87886 w 1689586"/>
              <a:gd name="connsiteY208" fmla="*/ 569350 h 626150"/>
              <a:gd name="connsiteX209" fmla="*/ 49952 w 1689586"/>
              <a:gd name="connsiteY209" fmla="*/ 583181 h 626150"/>
              <a:gd name="connsiteX210" fmla="*/ 21619 w 1689586"/>
              <a:gd name="connsiteY210" fmla="*/ 576735 h 626150"/>
              <a:gd name="connsiteX211" fmla="*/ 6378 w 1689586"/>
              <a:gd name="connsiteY211" fmla="*/ 558607 h 626150"/>
              <a:gd name="connsiteX212" fmla="*/ 4901 w 1689586"/>
              <a:gd name="connsiteY212" fmla="*/ 531416 h 626150"/>
              <a:gd name="connsiteX213" fmla="*/ 27057 w 1689586"/>
              <a:gd name="connsiteY213" fmla="*/ 527320 h 626150"/>
              <a:gd name="connsiteX214" fmla="*/ 29877 w 1689586"/>
              <a:gd name="connsiteY214" fmla="*/ 554512 h 626150"/>
              <a:gd name="connsiteX215" fmla="*/ 50086 w 1689586"/>
              <a:gd name="connsiteY215" fmla="*/ 563240 h 626150"/>
              <a:gd name="connsiteX216" fmla="*/ 72310 w 1689586"/>
              <a:gd name="connsiteY216" fmla="*/ 553908 h 626150"/>
              <a:gd name="connsiteX217" fmla="*/ 78419 w 1689586"/>
              <a:gd name="connsiteY217" fmla="*/ 526514 h 626150"/>
              <a:gd name="connsiteX218" fmla="*/ 78285 w 1689586"/>
              <a:gd name="connsiteY218" fmla="*/ 526514 h 626150"/>
              <a:gd name="connsiteX219" fmla="*/ 215721 w 1689586"/>
              <a:gd name="connsiteY219" fmla="*/ 430705 h 626150"/>
              <a:gd name="connsiteX220" fmla="*/ 225927 w 1689586"/>
              <a:gd name="connsiteY220" fmla="*/ 434331 h 626150"/>
              <a:gd name="connsiteX221" fmla="*/ 229686 w 1689586"/>
              <a:gd name="connsiteY221" fmla="*/ 444200 h 626150"/>
              <a:gd name="connsiteX222" fmla="*/ 225927 w 1689586"/>
              <a:gd name="connsiteY222" fmla="*/ 454003 h 626150"/>
              <a:gd name="connsiteX223" fmla="*/ 215721 w 1689586"/>
              <a:gd name="connsiteY223" fmla="*/ 457763 h 626150"/>
              <a:gd name="connsiteX224" fmla="*/ 205517 w 1689586"/>
              <a:gd name="connsiteY224" fmla="*/ 454003 h 626150"/>
              <a:gd name="connsiteX225" fmla="*/ 201756 w 1689586"/>
              <a:gd name="connsiteY225" fmla="*/ 444200 h 626150"/>
              <a:gd name="connsiteX226" fmla="*/ 205517 w 1689586"/>
              <a:gd name="connsiteY226" fmla="*/ 434331 h 626150"/>
              <a:gd name="connsiteX227" fmla="*/ 215721 w 1689586"/>
              <a:gd name="connsiteY227" fmla="*/ 430705 h 626150"/>
              <a:gd name="connsiteX228" fmla="*/ 172281 w 1689586"/>
              <a:gd name="connsiteY228" fmla="*/ 430705 h 626150"/>
              <a:gd name="connsiteX229" fmla="*/ 182487 w 1689586"/>
              <a:gd name="connsiteY229" fmla="*/ 434331 h 626150"/>
              <a:gd name="connsiteX230" fmla="*/ 186246 w 1689586"/>
              <a:gd name="connsiteY230" fmla="*/ 444200 h 626150"/>
              <a:gd name="connsiteX231" fmla="*/ 182487 w 1689586"/>
              <a:gd name="connsiteY231" fmla="*/ 454003 h 626150"/>
              <a:gd name="connsiteX232" fmla="*/ 172281 w 1689586"/>
              <a:gd name="connsiteY232" fmla="*/ 457763 h 626150"/>
              <a:gd name="connsiteX233" fmla="*/ 162210 w 1689586"/>
              <a:gd name="connsiteY233" fmla="*/ 454003 h 626150"/>
              <a:gd name="connsiteX234" fmla="*/ 158316 w 1689586"/>
              <a:gd name="connsiteY234" fmla="*/ 444200 h 626150"/>
              <a:gd name="connsiteX235" fmla="*/ 162210 w 1689586"/>
              <a:gd name="connsiteY235" fmla="*/ 434331 h 626150"/>
              <a:gd name="connsiteX236" fmla="*/ 172281 w 1689586"/>
              <a:gd name="connsiteY236" fmla="*/ 430705 h 626150"/>
              <a:gd name="connsiteX237" fmla="*/ 1642251 w 1689586"/>
              <a:gd name="connsiteY237" fmla="*/ 427012 h 626150"/>
              <a:gd name="connsiteX238" fmla="*/ 1653531 w 1689586"/>
              <a:gd name="connsiteY238" fmla="*/ 430638 h 626150"/>
              <a:gd name="connsiteX239" fmla="*/ 1657492 w 1689586"/>
              <a:gd name="connsiteY239" fmla="*/ 441179 h 626150"/>
              <a:gd name="connsiteX240" fmla="*/ 1653531 w 1689586"/>
              <a:gd name="connsiteY240" fmla="*/ 451787 h 626150"/>
              <a:gd name="connsiteX241" fmla="*/ 1642251 w 1689586"/>
              <a:gd name="connsiteY241" fmla="*/ 455547 h 626150"/>
              <a:gd name="connsiteX242" fmla="*/ 1630770 w 1689586"/>
              <a:gd name="connsiteY242" fmla="*/ 451787 h 626150"/>
              <a:gd name="connsiteX243" fmla="*/ 1626809 w 1689586"/>
              <a:gd name="connsiteY243" fmla="*/ 441179 h 626150"/>
              <a:gd name="connsiteX244" fmla="*/ 1630770 w 1689586"/>
              <a:gd name="connsiteY244" fmla="*/ 430638 h 626150"/>
              <a:gd name="connsiteX245" fmla="*/ 1642251 w 1689586"/>
              <a:gd name="connsiteY245" fmla="*/ 427012 h 626150"/>
              <a:gd name="connsiteX246" fmla="*/ 541419 w 1689586"/>
              <a:gd name="connsiteY246" fmla="*/ 427012 h 626150"/>
              <a:gd name="connsiteX247" fmla="*/ 552699 w 1689586"/>
              <a:gd name="connsiteY247" fmla="*/ 430638 h 626150"/>
              <a:gd name="connsiteX248" fmla="*/ 556660 w 1689586"/>
              <a:gd name="connsiteY248" fmla="*/ 441179 h 626150"/>
              <a:gd name="connsiteX249" fmla="*/ 552699 w 1689586"/>
              <a:gd name="connsiteY249" fmla="*/ 451787 h 626150"/>
              <a:gd name="connsiteX250" fmla="*/ 541419 w 1689586"/>
              <a:gd name="connsiteY250" fmla="*/ 455547 h 626150"/>
              <a:gd name="connsiteX251" fmla="*/ 529938 w 1689586"/>
              <a:gd name="connsiteY251" fmla="*/ 451787 h 626150"/>
              <a:gd name="connsiteX252" fmla="*/ 525977 w 1689586"/>
              <a:gd name="connsiteY252" fmla="*/ 441179 h 626150"/>
              <a:gd name="connsiteX253" fmla="*/ 529938 w 1689586"/>
              <a:gd name="connsiteY253" fmla="*/ 430638 h 626150"/>
              <a:gd name="connsiteX254" fmla="*/ 541419 w 1689586"/>
              <a:gd name="connsiteY254" fmla="*/ 427012 h 626150"/>
              <a:gd name="connsiteX255" fmla="*/ 1488232 w 1689586"/>
              <a:gd name="connsiteY255" fmla="*/ 425333 h 626150"/>
              <a:gd name="connsiteX256" fmla="*/ 1511194 w 1689586"/>
              <a:gd name="connsiteY256" fmla="*/ 425333 h 626150"/>
              <a:gd name="connsiteX257" fmla="*/ 1511194 w 1689586"/>
              <a:gd name="connsiteY257" fmla="*/ 526245 h 626150"/>
              <a:gd name="connsiteX258" fmla="*/ 1562355 w 1689586"/>
              <a:gd name="connsiteY258" fmla="*/ 473674 h 626150"/>
              <a:gd name="connsiteX259" fmla="*/ 1589614 w 1689586"/>
              <a:gd name="connsiteY259" fmla="*/ 473674 h 626150"/>
              <a:gd name="connsiteX260" fmla="*/ 1548524 w 1689586"/>
              <a:gd name="connsiteY260" fmla="*/ 515704 h 626150"/>
              <a:gd name="connsiteX261" fmla="*/ 1592232 w 1689586"/>
              <a:gd name="connsiteY261" fmla="*/ 581099 h 626150"/>
              <a:gd name="connsiteX262" fmla="*/ 1565578 w 1689586"/>
              <a:gd name="connsiteY262" fmla="*/ 581099 h 626150"/>
              <a:gd name="connsiteX263" fmla="*/ 1532410 w 1689586"/>
              <a:gd name="connsiteY263" fmla="*/ 530609 h 626150"/>
              <a:gd name="connsiteX264" fmla="*/ 1511194 w 1689586"/>
              <a:gd name="connsiteY264" fmla="*/ 552631 h 626150"/>
              <a:gd name="connsiteX265" fmla="*/ 1511194 w 1689586"/>
              <a:gd name="connsiteY265" fmla="*/ 581099 h 626150"/>
              <a:gd name="connsiteX266" fmla="*/ 1488232 w 1689586"/>
              <a:gd name="connsiteY266" fmla="*/ 581099 h 626150"/>
              <a:gd name="connsiteX267" fmla="*/ 605874 w 1689586"/>
              <a:gd name="connsiteY267" fmla="*/ 425333 h 626150"/>
              <a:gd name="connsiteX268" fmla="*/ 628836 w 1689586"/>
              <a:gd name="connsiteY268" fmla="*/ 425333 h 626150"/>
              <a:gd name="connsiteX269" fmla="*/ 628836 w 1689586"/>
              <a:gd name="connsiteY269" fmla="*/ 526245 h 626150"/>
              <a:gd name="connsiteX270" fmla="*/ 679997 w 1689586"/>
              <a:gd name="connsiteY270" fmla="*/ 473674 h 626150"/>
              <a:gd name="connsiteX271" fmla="*/ 707256 w 1689586"/>
              <a:gd name="connsiteY271" fmla="*/ 473674 h 626150"/>
              <a:gd name="connsiteX272" fmla="*/ 666099 w 1689586"/>
              <a:gd name="connsiteY272" fmla="*/ 515704 h 626150"/>
              <a:gd name="connsiteX273" fmla="*/ 709807 w 1689586"/>
              <a:gd name="connsiteY273" fmla="*/ 581099 h 626150"/>
              <a:gd name="connsiteX274" fmla="*/ 683220 w 1689586"/>
              <a:gd name="connsiteY274" fmla="*/ 581099 h 626150"/>
              <a:gd name="connsiteX275" fmla="*/ 650052 w 1689586"/>
              <a:gd name="connsiteY275" fmla="*/ 530609 h 626150"/>
              <a:gd name="connsiteX276" fmla="*/ 628836 w 1689586"/>
              <a:gd name="connsiteY276" fmla="*/ 552631 h 626150"/>
              <a:gd name="connsiteX277" fmla="*/ 628836 w 1689586"/>
              <a:gd name="connsiteY277" fmla="*/ 581099 h 626150"/>
              <a:gd name="connsiteX278" fmla="*/ 605874 w 1689586"/>
              <a:gd name="connsiteY278" fmla="*/ 581099 h 626150"/>
              <a:gd name="connsiteX279" fmla="*/ 451317 w 1689586"/>
              <a:gd name="connsiteY279" fmla="*/ 85402 h 626150"/>
              <a:gd name="connsiteX280" fmla="*/ 424259 w 1689586"/>
              <a:gd name="connsiteY280" fmla="*/ 93929 h 626150"/>
              <a:gd name="connsiteX281" fmla="*/ 408615 w 1689586"/>
              <a:gd name="connsiteY281" fmla="*/ 120047 h 626150"/>
              <a:gd name="connsiteX282" fmla="*/ 403513 w 1689586"/>
              <a:gd name="connsiteY282" fmla="*/ 165904 h 626150"/>
              <a:gd name="connsiteX283" fmla="*/ 408615 w 1689586"/>
              <a:gd name="connsiteY283" fmla="*/ 211492 h 626150"/>
              <a:gd name="connsiteX284" fmla="*/ 424259 w 1689586"/>
              <a:gd name="connsiteY284" fmla="*/ 237811 h 626150"/>
              <a:gd name="connsiteX285" fmla="*/ 451317 w 1689586"/>
              <a:gd name="connsiteY285" fmla="*/ 246338 h 626150"/>
              <a:gd name="connsiteX286" fmla="*/ 478374 w 1689586"/>
              <a:gd name="connsiteY286" fmla="*/ 237811 h 626150"/>
              <a:gd name="connsiteX287" fmla="*/ 493749 w 1689586"/>
              <a:gd name="connsiteY287" fmla="*/ 211492 h 626150"/>
              <a:gd name="connsiteX288" fmla="*/ 498650 w 1689586"/>
              <a:gd name="connsiteY288" fmla="*/ 165904 h 626150"/>
              <a:gd name="connsiteX289" fmla="*/ 493749 w 1689586"/>
              <a:gd name="connsiteY289" fmla="*/ 120047 h 626150"/>
              <a:gd name="connsiteX290" fmla="*/ 478374 w 1689586"/>
              <a:gd name="connsiteY290" fmla="*/ 93929 h 626150"/>
              <a:gd name="connsiteX291" fmla="*/ 451317 w 1689586"/>
              <a:gd name="connsiteY291" fmla="*/ 85402 h 626150"/>
              <a:gd name="connsiteX292" fmla="*/ 1515894 w 1689586"/>
              <a:gd name="connsiteY292" fmla="*/ 82918 h 626150"/>
              <a:gd name="connsiteX293" fmla="*/ 1489038 w 1689586"/>
              <a:gd name="connsiteY293" fmla="*/ 194640 h 626150"/>
              <a:gd name="connsiteX294" fmla="*/ 1542213 w 1689586"/>
              <a:gd name="connsiteY294" fmla="*/ 194640 h 626150"/>
              <a:gd name="connsiteX295" fmla="*/ 1448082 w 1689586"/>
              <a:gd name="connsiteY295" fmla="*/ 4901 h 626150"/>
              <a:gd name="connsiteX296" fmla="*/ 1584713 w 1689586"/>
              <a:gd name="connsiteY296" fmla="*/ 4901 h 626150"/>
              <a:gd name="connsiteX297" fmla="*/ 1689586 w 1689586"/>
              <a:gd name="connsiteY297" fmla="*/ 326906 h 626150"/>
              <a:gd name="connsiteX298" fmla="*/ 1573433 w 1689586"/>
              <a:gd name="connsiteY298" fmla="*/ 326906 h 626150"/>
              <a:gd name="connsiteX299" fmla="*/ 1558797 w 1689586"/>
              <a:gd name="connsiteY299" fmla="*/ 265405 h 626150"/>
              <a:gd name="connsiteX300" fmla="*/ 1471984 w 1689586"/>
              <a:gd name="connsiteY300" fmla="*/ 265405 h 626150"/>
              <a:gd name="connsiteX301" fmla="*/ 1456878 w 1689586"/>
              <a:gd name="connsiteY301" fmla="*/ 326906 h 626150"/>
              <a:gd name="connsiteX302" fmla="*/ 1343679 w 1689586"/>
              <a:gd name="connsiteY302" fmla="*/ 326906 h 626150"/>
              <a:gd name="connsiteX303" fmla="*/ 1205638 w 1689586"/>
              <a:gd name="connsiteY303" fmla="*/ 4901 h 626150"/>
              <a:gd name="connsiteX304" fmla="*/ 1319307 w 1689586"/>
              <a:gd name="connsiteY304" fmla="*/ 4901 h 626150"/>
              <a:gd name="connsiteX305" fmla="*/ 1319307 w 1689586"/>
              <a:gd name="connsiteY305" fmla="*/ 194237 h 626150"/>
              <a:gd name="connsiteX306" fmla="*/ 1280298 w 1689586"/>
              <a:gd name="connsiteY306" fmla="*/ 295686 h 626150"/>
              <a:gd name="connsiteX307" fmla="*/ 1167570 w 1689586"/>
              <a:gd name="connsiteY307" fmla="*/ 331807 h 626150"/>
              <a:gd name="connsiteX308" fmla="*/ 1080959 w 1689586"/>
              <a:gd name="connsiteY308" fmla="*/ 312807 h 626150"/>
              <a:gd name="connsiteX309" fmla="*/ 1036579 w 1689586"/>
              <a:gd name="connsiteY309" fmla="*/ 260571 h 626150"/>
              <a:gd name="connsiteX310" fmla="*/ 1030939 w 1689586"/>
              <a:gd name="connsiteY310" fmla="*/ 185441 h 626150"/>
              <a:gd name="connsiteX311" fmla="*/ 1143668 w 1689586"/>
              <a:gd name="connsiteY311" fmla="*/ 166441 h 626150"/>
              <a:gd name="connsiteX312" fmla="*/ 1145346 w 1689586"/>
              <a:gd name="connsiteY312" fmla="*/ 229351 h 626150"/>
              <a:gd name="connsiteX313" fmla="*/ 1173411 w 1689586"/>
              <a:gd name="connsiteY313" fmla="*/ 246405 h 626150"/>
              <a:gd name="connsiteX314" fmla="*/ 1197783 w 1689586"/>
              <a:gd name="connsiteY314" fmla="*/ 232238 h 626150"/>
              <a:gd name="connsiteX315" fmla="*/ 1205571 w 1689586"/>
              <a:gd name="connsiteY315" fmla="*/ 185911 h 626150"/>
              <a:gd name="connsiteX316" fmla="*/ 1205638 w 1689586"/>
              <a:gd name="connsiteY316" fmla="*/ 185911 h 626150"/>
              <a:gd name="connsiteX317" fmla="*/ 665494 w 1689586"/>
              <a:gd name="connsiteY317" fmla="*/ 4901 h 626150"/>
              <a:gd name="connsiteX318" fmla="*/ 779163 w 1689586"/>
              <a:gd name="connsiteY318" fmla="*/ 4901 h 626150"/>
              <a:gd name="connsiteX319" fmla="*/ 779163 w 1689586"/>
              <a:gd name="connsiteY319" fmla="*/ 123471 h 626150"/>
              <a:gd name="connsiteX320" fmla="*/ 867452 w 1689586"/>
              <a:gd name="connsiteY320" fmla="*/ 123471 h 626150"/>
              <a:gd name="connsiteX321" fmla="*/ 867452 w 1689586"/>
              <a:gd name="connsiteY321" fmla="*/ 4901 h 626150"/>
              <a:gd name="connsiteX322" fmla="*/ 981188 w 1689586"/>
              <a:gd name="connsiteY322" fmla="*/ 4901 h 626150"/>
              <a:gd name="connsiteX323" fmla="*/ 981188 w 1689586"/>
              <a:gd name="connsiteY323" fmla="*/ 326906 h 626150"/>
              <a:gd name="connsiteX324" fmla="*/ 867452 w 1689586"/>
              <a:gd name="connsiteY324" fmla="*/ 326906 h 626150"/>
              <a:gd name="connsiteX325" fmla="*/ 867452 w 1689586"/>
              <a:gd name="connsiteY325" fmla="*/ 206859 h 626150"/>
              <a:gd name="connsiteX326" fmla="*/ 779163 w 1689586"/>
              <a:gd name="connsiteY326" fmla="*/ 206859 h 626150"/>
              <a:gd name="connsiteX327" fmla="*/ 779163 w 1689586"/>
              <a:gd name="connsiteY327" fmla="*/ 326906 h 626150"/>
              <a:gd name="connsiteX328" fmla="*/ 665494 w 1689586"/>
              <a:gd name="connsiteY328" fmla="*/ 326906 h 626150"/>
              <a:gd name="connsiteX329" fmla="*/ 0 w 1689586"/>
              <a:gd name="connsiteY329" fmla="*/ 4901 h 626150"/>
              <a:gd name="connsiteX330" fmla="*/ 113669 w 1689586"/>
              <a:gd name="connsiteY330" fmla="*/ 4901 h 626150"/>
              <a:gd name="connsiteX331" fmla="*/ 113669 w 1689586"/>
              <a:gd name="connsiteY331" fmla="*/ 243451 h 626150"/>
              <a:gd name="connsiteX332" fmla="*/ 259564 w 1689586"/>
              <a:gd name="connsiteY332" fmla="*/ 243451 h 626150"/>
              <a:gd name="connsiteX333" fmla="*/ 259564 w 1689586"/>
              <a:gd name="connsiteY333" fmla="*/ 326906 h 626150"/>
              <a:gd name="connsiteX334" fmla="*/ 0 w 1689586"/>
              <a:gd name="connsiteY334" fmla="*/ 326906 h 626150"/>
              <a:gd name="connsiteX335" fmla="*/ 451317 w 1689586"/>
              <a:gd name="connsiteY335" fmla="*/ 0 h 626150"/>
              <a:gd name="connsiteX336" fmla="*/ 539136 w 1689586"/>
              <a:gd name="connsiteY336" fmla="*/ 19538 h 626150"/>
              <a:gd name="connsiteX337" fmla="*/ 595265 w 1689586"/>
              <a:gd name="connsiteY337" fmla="*/ 76137 h 626150"/>
              <a:gd name="connsiteX338" fmla="*/ 614803 w 1689586"/>
              <a:gd name="connsiteY338" fmla="*/ 165904 h 626150"/>
              <a:gd name="connsiteX339" fmla="*/ 595265 w 1689586"/>
              <a:gd name="connsiteY339" fmla="*/ 255670 h 626150"/>
              <a:gd name="connsiteX340" fmla="*/ 539136 w 1689586"/>
              <a:gd name="connsiteY340" fmla="*/ 312270 h 626150"/>
              <a:gd name="connsiteX341" fmla="*/ 451317 w 1689586"/>
              <a:gd name="connsiteY341" fmla="*/ 331807 h 626150"/>
              <a:gd name="connsiteX342" fmla="*/ 363766 w 1689586"/>
              <a:gd name="connsiteY342" fmla="*/ 312270 h 626150"/>
              <a:gd name="connsiteX343" fmla="*/ 307166 w 1689586"/>
              <a:gd name="connsiteY343" fmla="*/ 255670 h 626150"/>
              <a:gd name="connsiteX344" fmla="*/ 287427 w 1689586"/>
              <a:gd name="connsiteY344" fmla="*/ 165904 h 626150"/>
              <a:gd name="connsiteX345" fmla="*/ 307166 w 1689586"/>
              <a:gd name="connsiteY345" fmla="*/ 76137 h 626150"/>
              <a:gd name="connsiteX346" fmla="*/ 363766 w 1689586"/>
              <a:gd name="connsiteY346" fmla="*/ 19538 h 626150"/>
              <a:gd name="connsiteX347" fmla="*/ 451317 w 1689586"/>
              <a:gd name="connsiteY347" fmla="*/ 0 h 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689586" h="626150">
                <a:moveTo>
                  <a:pt x="808705" y="532221"/>
                </a:moveTo>
                <a:lnTo>
                  <a:pt x="781647" y="537793"/>
                </a:lnTo>
                <a:cubicBezTo>
                  <a:pt x="775605" y="538935"/>
                  <a:pt x="771106" y="540613"/>
                  <a:pt x="768085" y="542762"/>
                </a:cubicBezTo>
                <a:cubicBezTo>
                  <a:pt x="765064" y="544910"/>
                  <a:pt x="763587" y="548267"/>
                  <a:pt x="763587" y="552229"/>
                </a:cubicBezTo>
                <a:cubicBezTo>
                  <a:pt x="763587" y="556190"/>
                  <a:pt x="765131" y="559413"/>
                  <a:pt x="768219" y="561763"/>
                </a:cubicBezTo>
                <a:cubicBezTo>
                  <a:pt x="771308" y="564112"/>
                  <a:pt x="775403" y="565321"/>
                  <a:pt x="780573" y="565321"/>
                </a:cubicBezTo>
                <a:cubicBezTo>
                  <a:pt x="784132" y="565321"/>
                  <a:pt x="787623" y="564918"/>
                  <a:pt x="790980" y="564045"/>
                </a:cubicBezTo>
                <a:cubicBezTo>
                  <a:pt x="794337" y="563240"/>
                  <a:pt x="797358" y="561830"/>
                  <a:pt x="800111" y="559883"/>
                </a:cubicBezTo>
                <a:cubicBezTo>
                  <a:pt x="802797" y="557936"/>
                  <a:pt x="804945" y="555451"/>
                  <a:pt x="806422" y="552363"/>
                </a:cubicBezTo>
                <a:lnTo>
                  <a:pt x="806422" y="552296"/>
                </a:lnTo>
                <a:cubicBezTo>
                  <a:pt x="807966" y="549207"/>
                  <a:pt x="808705" y="545515"/>
                  <a:pt x="808705" y="541218"/>
                </a:cubicBezTo>
                <a:close/>
                <a:moveTo>
                  <a:pt x="214647" y="532221"/>
                </a:moveTo>
                <a:lnTo>
                  <a:pt x="187589" y="537793"/>
                </a:lnTo>
                <a:cubicBezTo>
                  <a:pt x="181547" y="538935"/>
                  <a:pt x="177048" y="540613"/>
                  <a:pt x="174027" y="542762"/>
                </a:cubicBezTo>
                <a:cubicBezTo>
                  <a:pt x="171006" y="544910"/>
                  <a:pt x="169529" y="548267"/>
                  <a:pt x="169529" y="552229"/>
                </a:cubicBezTo>
                <a:cubicBezTo>
                  <a:pt x="169529" y="556190"/>
                  <a:pt x="171073" y="559413"/>
                  <a:pt x="174161" y="561763"/>
                </a:cubicBezTo>
                <a:cubicBezTo>
                  <a:pt x="177250" y="564112"/>
                  <a:pt x="181346" y="565321"/>
                  <a:pt x="186515" y="565321"/>
                </a:cubicBezTo>
                <a:cubicBezTo>
                  <a:pt x="190073" y="565321"/>
                  <a:pt x="193565" y="564918"/>
                  <a:pt x="196923" y="564045"/>
                </a:cubicBezTo>
                <a:cubicBezTo>
                  <a:pt x="200279" y="563240"/>
                  <a:pt x="203300" y="561830"/>
                  <a:pt x="206053" y="559883"/>
                </a:cubicBezTo>
                <a:cubicBezTo>
                  <a:pt x="208738" y="557936"/>
                  <a:pt x="210887" y="555451"/>
                  <a:pt x="212364" y="552363"/>
                </a:cubicBezTo>
                <a:lnTo>
                  <a:pt x="212364" y="552296"/>
                </a:lnTo>
                <a:cubicBezTo>
                  <a:pt x="213908" y="549207"/>
                  <a:pt x="214647" y="545515"/>
                  <a:pt x="214647" y="541218"/>
                </a:cubicBezTo>
                <a:close/>
                <a:moveTo>
                  <a:pt x="1089217" y="489990"/>
                </a:moveTo>
                <a:cubicBezTo>
                  <a:pt x="1083241" y="489990"/>
                  <a:pt x="1077937" y="491534"/>
                  <a:pt x="1073439" y="494622"/>
                </a:cubicBezTo>
                <a:cubicBezTo>
                  <a:pt x="1068940" y="497711"/>
                  <a:pt x="1065382" y="502008"/>
                  <a:pt x="1062898" y="507513"/>
                </a:cubicBezTo>
                <a:cubicBezTo>
                  <a:pt x="1060414" y="513019"/>
                  <a:pt x="1059138" y="519800"/>
                  <a:pt x="1059138" y="527387"/>
                </a:cubicBezTo>
                <a:cubicBezTo>
                  <a:pt x="1059138" y="534974"/>
                  <a:pt x="1060346" y="541553"/>
                  <a:pt x="1062763" y="547126"/>
                </a:cubicBezTo>
                <a:cubicBezTo>
                  <a:pt x="1065248" y="552699"/>
                  <a:pt x="1068672" y="556996"/>
                  <a:pt x="1073103" y="560017"/>
                </a:cubicBezTo>
                <a:cubicBezTo>
                  <a:pt x="1077534" y="563038"/>
                  <a:pt x="1082771" y="564515"/>
                  <a:pt x="1088814" y="564515"/>
                </a:cubicBezTo>
                <a:cubicBezTo>
                  <a:pt x="1098146" y="564515"/>
                  <a:pt x="1105398" y="561225"/>
                  <a:pt x="1110634" y="554646"/>
                </a:cubicBezTo>
                <a:lnTo>
                  <a:pt x="1110567" y="554646"/>
                </a:lnTo>
                <a:cubicBezTo>
                  <a:pt x="1115804" y="548066"/>
                  <a:pt x="1118423" y="539002"/>
                  <a:pt x="1118423" y="527387"/>
                </a:cubicBezTo>
                <a:cubicBezTo>
                  <a:pt x="1118423" y="515771"/>
                  <a:pt x="1115871" y="506640"/>
                  <a:pt x="1110702" y="499993"/>
                </a:cubicBezTo>
                <a:cubicBezTo>
                  <a:pt x="1105532" y="493347"/>
                  <a:pt x="1098348" y="489990"/>
                  <a:pt x="1089217" y="489990"/>
                </a:cubicBezTo>
                <a:close/>
                <a:moveTo>
                  <a:pt x="1630636" y="473674"/>
                </a:moveTo>
                <a:lnTo>
                  <a:pt x="1653598" y="473674"/>
                </a:lnTo>
                <a:lnTo>
                  <a:pt x="1653598" y="581099"/>
                </a:lnTo>
                <a:lnTo>
                  <a:pt x="1630636" y="581099"/>
                </a:lnTo>
                <a:close/>
                <a:moveTo>
                  <a:pt x="529804" y="473674"/>
                </a:moveTo>
                <a:lnTo>
                  <a:pt x="552766" y="473674"/>
                </a:lnTo>
                <a:lnTo>
                  <a:pt x="552766" y="581099"/>
                </a:lnTo>
                <a:lnTo>
                  <a:pt x="529804" y="581099"/>
                </a:lnTo>
                <a:close/>
                <a:moveTo>
                  <a:pt x="382162" y="473674"/>
                </a:moveTo>
                <a:lnTo>
                  <a:pt x="407340" y="473674"/>
                </a:lnTo>
                <a:lnTo>
                  <a:pt x="437821" y="561091"/>
                </a:lnTo>
                <a:lnTo>
                  <a:pt x="468974" y="473674"/>
                </a:lnTo>
                <a:lnTo>
                  <a:pt x="493078" y="473674"/>
                </a:lnTo>
                <a:lnTo>
                  <a:pt x="450309" y="581099"/>
                </a:lnTo>
                <a:lnTo>
                  <a:pt x="425132" y="581099"/>
                </a:lnTo>
                <a:close/>
                <a:moveTo>
                  <a:pt x="1187242" y="473607"/>
                </a:moveTo>
                <a:lnTo>
                  <a:pt x="1210204" y="473607"/>
                </a:lnTo>
                <a:lnTo>
                  <a:pt x="1210204" y="538733"/>
                </a:lnTo>
                <a:cubicBezTo>
                  <a:pt x="1210204" y="548468"/>
                  <a:pt x="1212285" y="555183"/>
                  <a:pt x="1216448" y="558808"/>
                </a:cubicBezTo>
                <a:cubicBezTo>
                  <a:pt x="1220611" y="562501"/>
                  <a:pt x="1226385" y="564314"/>
                  <a:pt x="1233837" y="564314"/>
                </a:cubicBezTo>
                <a:cubicBezTo>
                  <a:pt x="1237396" y="564314"/>
                  <a:pt x="1240887" y="563709"/>
                  <a:pt x="1244244" y="562501"/>
                </a:cubicBezTo>
                <a:cubicBezTo>
                  <a:pt x="1247601" y="561292"/>
                  <a:pt x="1250622" y="559412"/>
                  <a:pt x="1253375" y="556727"/>
                </a:cubicBezTo>
                <a:cubicBezTo>
                  <a:pt x="1256061" y="554041"/>
                  <a:pt x="1258209" y="550684"/>
                  <a:pt x="1259686" y="546521"/>
                </a:cubicBezTo>
                <a:cubicBezTo>
                  <a:pt x="1261231" y="542359"/>
                  <a:pt x="1261969" y="537457"/>
                  <a:pt x="1261969" y="531885"/>
                </a:cubicBezTo>
                <a:lnTo>
                  <a:pt x="1262103" y="531885"/>
                </a:lnTo>
                <a:lnTo>
                  <a:pt x="1262103" y="473674"/>
                </a:lnTo>
                <a:lnTo>
                  <a:pt x="1285065" y="473674"/>
                </a:lnTo>
                <a:lnTo>
                  <a:pt x="1285065" y="581099"/>
                </a:lnTo>
                <a:lnTo>
                  <a:pt x="1264856" y="581099"/>
                </a:lnTo>
                <a:lnTo>
                  <a:pt x="1263782" y="563709"/>
                </a:lnTo>
                <a:cubicBezTo>
                  <a:pt x="1260022" y="570490"/>
                  <a:pt x="1255054" y="575392"/>
                  <a:pt x="1248743" y="578547"/>
                </a:cubicBezTo>
                <a:cubicBezTo>
                  <a:pt x="1242431" y="581636"/>
                  <a:pt x="1234979" y="583247"/>
                  <a:pt x="1226385" y="583247"/>
                </a:cubicBezTo>
                <a:cubicBezTo>
                  <a:pt x="1219335" y="583247"/>
                  <a:pt x="1212890" y="581904"/>
                  <a:pt x="1206914" y="579353"/>
                </a:cubicBezTo>
                <a:cubicBezTo>
                  <a:pt x="1200939" y="576735"/>
                  <a:pt x="1196172" y="572572"/>
                  <a:pt x="1192613" y="566865"/>
                </a:cubicBezTo>
                <a:cubicBezTo>
                  <a:pt x="1189055" y="561091"/>
                  <a:pt x="1187242" y="553638"/>
                  <a:pt x="1187242" y="544507"/>
                </a:cubicBezTo>
                <a:close/>
                <a:moveTo>
                  <a:pt x="885379" y="473607"/>
                </a:moveTo>
                <a:lnTo>
                  <a:pt x="908341" y="473607"/>
                </a:lnTo>
                <a:lnTo>
                  <a:pt x="908341" y="538733"/>
                </a:lnTo>
                <a:cubicBezTo>
                  <a:pt x="908341" y="548468"/>
                  <a:pt x="910422" y="555115"/>
                  <a:pt x="914585" y="558808"/>
                </a:cubicBezTo>
                <a:cubicBezTo>
                  <a:pt x="918748" y="562501"/>
                  <a:pt x="924522" y="564314"/>
                  <a:pt x="931974" y="564314"/>
                </a:cubicBezTo>
                <a:cubicBezTo>
                  <a:pt x="935533" y="564314"/>
                  <a:pt x="939024" y="563709"/>
                  <a:pt x="942381" y="562501"/>
                </a:cubicBezTo>
                <a:cubicBezTo>
                  <a:pt x="945738" y="561292"/>
                  <a:pt x="948759" y="559412"/>
                  <a:pt x="951512" y="556727"/>
                </a:cubicBezTo>
                <a:cubicBezTo>
                  <a:pt x="954198" y="554041"/>
                  <a:pt x="956346" y="550684"/>
                  <a:pt x="957823" y="546521"/>
                </a:cubicBezTo>
                <a:cubicBezTo>
                  <a:pt x="959368" y="542359"/>
                  <a:pt x="960106" y="537457"/>
                  <a:pt x="960106" y="531885"/>
                </a:cubicBezTo>
                <a:lnTo>
                  <a:pt x="960241" y="531885"/>
                </a:lnTo>
                <a:lnTo>
                  <a:pt x="960241" y="473674"/>
                </a:lnTo>
                <a:lnTo>
                  <a:pt x="983202" y="473674"/>
                </a:lnTo>
                <a:lnTo>
                  <a:pt x="983202" y="581099"/>
                </a:lnTo>
                <a:lnTo>
                  <a:pt x="962993" y="581099"/>
                </a:lnTo>
                <a:lnTo>
                  <a:pt x="961919" y="563709"/>
                </a:lnTo>
                <a:cubicBezTo>
                  <a:pt x="958159" y="570490"/>
                  <a:pt x="953191" y="575392"/>
                  <a:pt x="946880" y="578547"/>
                </a:cubicBezTo>
                <a:cubicBezTo>
                  <a:pt x="940568" y="581636"/>
                  <a:pt x="933116" y="583247"/>
                  <a:pt x="924522" y="583247"/>
                </a:cubicBezTo>
                <a:cubicBezTo>
                  <a:pt x="917472" y="583247"/>
                  <a:pt x="911027" y="581904"/>
                  <a:pt x="905051" y="579353"/>
                </a:cubicBezTo>
                <a:cubicBezTo>
                  <a:pt x="899076" y="576735"/>
                  <a:pt x="894309" y="572572"/>
                  <a:pt x="890750" y="566865"/>
                </a:cubicBezTo>
                <a:cubicBezTo>
                  <a:pt x="887192" y="561091"/>
                  <a:pt x="885379" y="553638"/>
                  <a:pt x="885379" y="544507"/>
                </a:cubicBezTo>
                <a:close/>
                <a:moveTo>
                  <a:pt x="347569" y="471530"/>
                </a:moveTo>
                <a:lnTo>
                  <a:pt x="353963" y="472063"/>
                </a:lnTo>
                <a:cubicBezTo>
                  <a:pt x="356112" y="472399"/>
                  <a:pt x="357924" y="472936"/>
                  <a:pt x="359334" y="473674"/>
                </a:cubicBezTo>
                <a:lnTo>
                  <a:pt x="356112" y="493884"/>
                </a:lnTo>
                <a:cubicBezTo>
                  <a:pt x="354567" y="493279"/>
                  <a:pt x="352822" y="492809"/>
                  <a:pt x="350875" y="492474"/>
                </a:cubicBezTo>
                <a:cubicBezTo>
                  <a:pt x="348928" y="492138"/>
                  <a:pt x="346309" y="491937"/>
                  <a:pt x="343019" y="491937"/>
                </a:cubicBezTo>
                <a:cubicBezTo>
                  <a:pt x="338588" y="491937"/>
                  <a:pt x="334224" y="493145"/>
                  <a:pt x="329927" y="495495"/>
                </a:cubicBezTo>
                <a:cubicBezTo>
                  <a:pt x="325630" y="497845"/>
                  <a:pt x="322139" y="501403"/>
                  <a:pt x="319319" y="506103"/>
                </a:cubicBezTo>
                <a:cubicBezTo>
                  <a:pt x="316566" y="510870"/>
                  <a:pt x="315157" y="516846"/>
                  <a:pt x="315157" y="524164"/>
                </a:cubicBezTo>
                <a:lnTo>
                  <a:pt x="315157" y="581099"/>
                </a:lnTo>
                <a:lnTo>
                  <a:pt x="292194" y="581099"/>
                </a:lnTo>
                <a:lnTo>
                  <a:pt x="292194" y="473674"/>
                </a:lnTo>
                <a:lnTo>
                  <a:pt x="311732" y="473674"/>
                </a:lnTo>
                <a:lnTo>
                  <a:pt x="313880" y="493011"/>
                </a:lnTo>
                <a:cubicBezTo>
                  <a:pt x="316700" y="486028"/>
                  <a:pt x="320997" y="480657"/>
                  <a:pt x="326637" y="477032"/>
                </a:cubicBezTo>
                <a:close/>
                <a:moveTo>
                  <a:pt x="1094454" y="471526"/>
                </a:moveTo>
                <a:cubicBezTo>
                  <a:pt x="1103182" y="471526"/>
                  <a:pt x="1111105" y="473742"/>
                  <a:pt x="1118288" y="478173"/>
                </a:cubicBezTo>
                <a:lnTo>
                  <a:pt x="1118221" y="478173"/>
                </a:lnTo>
                <a:cubicBezTo>
                  <a:pt x="1125405" y="482604"/>
                  <a:pt x="1131045" y="488915"/>
                  <a:pt x="1135208" y="497174"/>
                </a:cubicBezTo>
                <a:cubicBezTo>
                  <a:pt x="1139371" y="505365"/>
                  <a:pt x="1141452" y="515369"/>
                  <a:pt x="1141452" y="527118"/>
                </a:cubicBezTo>
                <a:cubicBezTo>
                  <a:pt x="1141452" y="538868"/>
                  <a:pt x="1139371" y="548939"/>
                  <a:pt x="1135141" y="557331"/>
                </a:cubicBezTo>
                <a:cubicBezTo>
                  <a:pt x="1130911" y="565657"/>
                  <a:pt x="1125204" y="572102"/>
                  <a:pt x="1117953" y="576533"/>
                </a:cubicBezTo>
                <a:cubicBezTo>
                  <a:pt x="1110702" y="580965"/>
                  <a:pt x="1102980" y="583180"/>
                  <a:pt x="1093782" y="583180"/>
                </a:cubicBezTo>
                <a:cubicBezTo>
                  <a:pt x="1084584" y="583180"/>
                  <a:pt x="1076796" y="580830"/>
                  <a:pt x="1070350" y="575996"/>
                </a:cubicBezTo>
                <a:cubicBezTo>
                  <a:pt x="1065650" y="572438"/>
                  <a:pt x="1061958" y="568208"/>
                  <a:pt x="1059205" y="563240"/>
                </a:cubicBezTo>
                <a:lnTo>
                  <a:pt x="1059205" y="626150"/>
                </a:lnTo>
                <a:lnTo>
                  <a:pt x="1036243" y="626150"/>
                </a:lnTo>
                <a:lnTo>
                  <a:pt x="1036243" y="473607"/>
                </a:lnTo>
                <a:lnTo>
                  <a:pt x="1056654" y="473607"/>
                </a:lnTo>
                <a:lnTo>
                  <a:pt x="1057795" y="494085"/>
                </a:lnTo>
                <a:cubicBezTo>
                  <a:pt x="1059339" y="490930"/>
                  <a:pt x="1061085" y="487908"/>
                  <a:pt x="1063301" y="485223"/>
                </a:cubicBezTo>
                <a:cubicBezTo>
                  <a:pt x="1066859" y="480926"/>
                  <a:pt x="1071357" y="477569"/>
                  <a:pt x="1076729" y="475152"/>
                </a:cubicBezTo>
                <a:cubicBezTo>
                  <a:pt x="1082100" y="472735"/>
                  <a:pt x="1088008" y="471526"/>
                  <a:pt x="1094454" y="471526"/>
                </a:cubicBezTo>
                <a:close/>
                <a:moveTo>
                  <a:pt x="787421" y="471526"/>
                </a:moveTo>
                <a:cubicBezTo>
                  <a:pt x="796015" y="471526"/>
                  <a:pt x="803602" y="472869"/>
                  <a:pt x="810182" y="475689"/>
                </a:cubicBezTo>
                <a:cubicBezTo>
                  <a:pt x="816762" y="478441"/>
                  <a:pt x="821931" y="482671"/>
                  <a:pt x="825758" y="488244"/>
                </a:cubicBezTo>
                <a:cubicBezTo>
                  <a:pt x="829585" y="493817"/>
                  <a:pt x="831465" y="501001"/>
                  <a:pt x="831465" y="509729"/>
                </a:cubicBezTo>
                <a:lnTo>
                  <a:pt x="831465" y="557667"/>
                </a:lnTo>
                <a:lnTo>
                  <a:pt x="831465" y="557734"/>
                </a:lnTo>
                <a:cubicBezTo>
                  <a:pt x="831465" y="562971"/>
                  <a:pt x="834084" y="565657"/>
                  <a:pt x="839388" y="565657"/>
                </a:cubicBezTo>
                <a:cubicBezTo>
                  <a:pt x="841939" y="565657"/>
                  <a:pt x="844491" y="565321"/>
                  <a:pt x="846908" y="564582"/>
                </a:cubicBezTo>
                <a:lnTo>
                  <a:pt x="845632" y="580495"/>
                </a:lnTo>
                <a:cubicBezTo>
                  <a:pt x="842275" y="582039"/>
                  <a:pt x="838179" y="582845"/>
                  <a:pt x="833144" y="582845"/>
                </a:cubicBezTo>
                <a:cubicBezTo>
                  <a:pt x="828578" y="582845"/>
                  <a:pt x="824416" y="581972"/>
                  <a:pt x="820790" y="580360"/>
                </a:cubicBezTo>
                <a:cubicBezTo>
                  <a:pt x="817165" y="578749"/>
                  <a:pt x="814278" y="576198"/>
                  <a:pt x="812196" y="572841"/>
                </a:cubicBezTo>
                <a:cubicBezTo>
                  <a:pt x="811256" y="571296"/>
                  <a:pt x="810518" y="569484"/>
                  <a:pt x="809981" y="567537"/>
                </a:cubicBezTo>
                <a:cubicBezTo>
                  <a:pt x="808839" y="569282"/>
                  <a:pt x="807496" y="570961"/>
                  <a:pt x="805885" y="572438"/>
                </a:cubicBezTo>
                <a:cubicBezTo>
                  <a:pt x="801857" y="576131"/>
                  <a:pt x="797224" y="578816"/>
                  <a:pt x="791920" y="580629"/>
                </a:cubicBezTo>
                <a:cubicBezTo>
                  <a:pt x="786616" y="582442"/>
                  <a:pt x="781244" y="583315"/>
                  <a:pt x="775806" y="583315"/>
                </a:cubicBezTo>
                <a:cubicBezTo>
                  <a:pt x="769092" y="583315"/>
                  <a:pt x="763049" y="582240"/>
                  <a:pt x="757678" y="580092"/>
                </a:cubicBezTo>
                <a:cubicBezTo>
                  <a:pt x="752307" y="577943"/>
                  <a:pt x="748077" y="574653"/>
                  <a:pt x="744989" y="570289"/>
                </a:cubicBezTo>
                <a:cubicBezTo>
                  <a:pt x="741900" y="565925"/>
                  <a:pt x="740356" y="560487"/>
                  <a:pt x="740356" y="554041"/>
                </a:cubicBezTo>
                <a:cubicBezTo>
                  <a:pt x="740356" y="546052"/>
                  <a:pt x="742975" y="539472"/>
                  <a:pt x="748211" y="534302"/>
                </a:cubicBezTo>
                <a:cubicBezTo>
                  <a:pt x="753448" y="529132"/>
                  <a:pt x="760834" y="525641"/>
                  <a:pt x="770435" y="523761"/>
                </a:cubicBezTo>
                <a:lnTo>
                  <a:pt x="808705" y="516241"/>
                </a:lnTo>
                <a:lnTo>
                  <a:pt x="808705" y="512146"/>
                </a:lnTo>
                <a:cubicBezTo>
                  <a:pt x="808705" y="504962"/>
                  <a:pt x="806758" y="499456"/>
                  <a:pt x="802797" y="495495"/>
                </a:cubicBezTo>
                <a:cubicBezTo>
                  <a:pt x="798835" y="491534"/>
                  <a:pt x="793397" y="489587"/>
                  <a:pt x="786549" y="489587"/>
                </a:cubicBezTo>
                <a:cubicBezTo>
                  <a:pt x="780103" y="489587"/>
                  <a:pt x="774598" y="491064"/>
                  <a:pt x="770032" y="494085"/>
                </a:cubicBezTo>
                <a:cubicBezTo>
                  <a:pt x="765467" y="497106"/>
                  <a:pt x="762110" y="502008"/>
                  <a:pt x="759961" y="508722"/>
                </a:cubicBezTo>
                <a:lnTo>
                  <a:pt x="740625" y="500531"/>
                </a:lnTo>
                <a:cubicBezTo>
                  <a:pt x="743310" y="491735"/>
                  <a:pt x="748681" y="484753"/>
                  <a:pt x="756604" y="479449"/>
                </a:cubicBezTo>
                <a:cubicBezTo>
                  <a:pt x="764527" y="474212"/>
                  <a:pt x="774799" y="471526"/>
                  <a:pt x="787421" y="471526"/>
                </a:cubicBezTo>
                <a:close/>
                <a:moveTo>
                  <a:pt x="347518" y="471526"/>
                </a:moveTo>
                <a:lnTo>
                  <a:pt x="347585" y="471526"/>
                </a:lnTo>
                <a:lnTo>
                  <a:pt x="347569" y="471530"/>
                </a:lnTo>
                <a:close/>
                <a:moveTo>
                  <a:pt x="193363" y="471526"/>
                </a:moveTo>
                <a:cubicBezTo>
                  <a:pt x="201957" y="471526"/>
                  <a:pt x="209544" y="472869"/>
                  <a:pt x="216124" y="475689"/>
                </a:cubicBezTo>
                <a:cubicBezTo>
                  <a:pt x="222704" y="478441"/>
                  <a:pt x="227873" y="482671"/>
                  <a:pt x="231700" y="488244"/>
                </a:cubicBezTo>
                <a:cubicBezTo>
                  <a:pt x="235527" y="493817"/>
                  <a:pt x="237407" y="501001"/>
                  <a:pt x="237407" y="509729"/>
                </a:cubicBezTo>
                <a:lnTo>
                  <a:pt x="237407" y="557667"/>
                </a:lnTo>
                <a:lnTo>
                  <a:pt x="237407" y="557734"/>
                </a:lnTo>
                <a:cubicBezTo>
                  <a:pt x="237407" y="562971"/>
                  <a:pt x="240026" y="565657"/>
                  <a:pt x="245330" y="565657"/>
                </a:cubicBezTo>
                <a:cubicBezTo>
                  <a:pt x="247881" y="565657"/>
                  <a:pt x="250433" y="565321"/>
                  <a:pt x="252850" y="564582"/>
                </a:cubicBezTo>
                <a:lnTo>
                  <a:pt x="251574" y="580495"/>
                </a:lnTo>
                <a:cubicBezTo>
                  <a:pt x="248284" y="582039"/>
                  <a:pt x="244121" y="582845"/>
                  <a:pt x="239086" y="582845"/>
                </a:cubicBezTo>
                <a:cubicBezTo>
                  <a:pt x="234520" y="582845"/>
                  <a:pt x="230358" y="581972"/>
                  <a:pt x="226732" y="580360"/>
                </a:cubicBezTo>
                <a:cubicBezTo>
                  <a:pt x="223107" y="578749"/>
                  <a:pt x="220219" y="576198"/>
                  <a:pt x="218138" y="572841"/>
                </a:cubicBezTo>
                <a:cubicBezTo>
                  <a:pt x="217198" y="571296"/>
                  <a:pt x="216461" y="569484"/>
                  <a:pt x="215923" y="567537"/>
                </a:cubicBezTo>
                <a:cubicBezTo>
                  <a:pt x="214781" y="569282"/>
                  <a:pt x="213438" y="570961"/>
                  <a:pt x="211827" y="572438"/>
                </a:cubicBezTo>
                <a:cubicBezTo>
                  <a:pt x="207799" y="576131"/>
                  <a:pt x="203166" y="578816"/>
                  <a:pt x="197862" y="580629"/>
                </a:cubicBezTo>
                <a:cubicBezTo>
                  <a:pt x="192559" y="582442"/>
                  <a:pt x="187187" y="583315"/>
                  <a:pt x="181748" y="583315"/>
                </a:cubicBezTo>
                <a:cubicBezTo>
                  <a:pt x="175034" y="583315"/>
                  <a:pt x="168991" y="582240"/>
                  <a:pt x="163620" y="580092"/>
                </a:cubicBezTo>
                <a:cubicBezTo>
                  <a:pt x="158249" y="577943"/>
                  <a:pt x="154019" y="574653"/>
                  <a:pt x="150931" y="570289"/>
                </a:cubicBezTo>
                <a:cubicBezTo>
                  <a:pt x="147842" y="565925"/>
                  <a:pt x="146298" y="560487"/>
                  <a:pt x="146298" y="554041"/>
                </a:cubicBezTo>
                <a:cubicBezTo>
                  <a:pt x="146298" y="546052"/>
                  <a:pt x="148916" y="539472"/>
                  <a:pt x="154153" y="534302"/>
                </a:cubicBezTo>
                <a:cubicBezTo>
                  <a:pt x="159391" y="529132"/>
                  <a:pt x="166776" y="525641"/>
                  <a:pt x="176377" y="523761"/>
                </a:cubicBezTo>
                <a:lnTo>
                  <a:pt x="214647" y="516241"/>
                </a:lnTo>
                <a:lnTo>
                  <a:pt x="214647" y="512146"/>
                </a:lnTo>
                <a:cubicBezTo>
                  <a:pt x="214647" y="504962"/>
                  <a:pt x="212700" y="499456"/>
                  <a:pt x="208738" y="495495"/>
                </a:cubicBezTo>
                <a:cubicBezTo>
                  <a:pt x="204777" y="491534"/>
                  <a:pt x="199339" y="489587"/>
                  <a:pt x="192491" y="489587"/>
                </a:cubicBezTo>
                <a:cubicBezTo>
                  <a:pt x="186045" y="489587"/>
                  <a:pt x="180540" y="491064"/>
                  <a:pt x="175974" y="494085"/>
                </a:cubicBezTo>
                <a:cubicBezTo>
                  <a:pt x="171408" y="497106"/>
                  <a:pt x="168051" y="502008"/>
                  <a:pt x="165904" y="508722"/>
                </a:cubicBezTo>
                <a:lnTo>
                  <a:pt x="146567" y="500531"/>
                </a:lnTo>
                <a:cubicBezTo>
                  <a:pt x="149252" y="491735"/>
                  <a:pt x="154623" y="484753"/>
                  <a:pt x="162546" y="479449"/>
                </a:cubicBezTo>
                <a:cubicBezTo>
                  <a:pt x="170470" y="474212"/>
                  <a:pt x="180741" y="471526"/>
                  <a:pt x="193363" y="471526"/>
                </a:cubicBezTo>
                <a:close/>
                <a:moveTo>
                  <a:pt x="1395847" y="471459"/>
                </a:moveTo>
                <a:cubicBezTo>
                  <a:pt x="1403434" y="471459"/>
                  <a:pt x="1410282" y="472936"/>
                  <a:pt x="1416392" y="475890"/>
                </a:cubicBezTo>
                <a:cubicBezTo>
                  <a:pt x="1422502" y="478844"/>
                  <a:pt x="1427336" y="483209"/>
                  <a:pt x="1430894" y="489117"/>
                </a:cubicBezTo>
                <a:cubicBezTo>
                  <a:pt x="1434453" y="495025"/>
                  <a:pt x="1436265" y="502478"/>
                  <a:pt x="1436265" y="511475"/>
                </a:cubicBezTo>
                <a:lnTo>
                  <a:pt x="1436265" y="581099"/>
                </a:lnTo>
                <a:lnTo>
                  <a:pt x="1413303" y="581099"/>
                </a:lnTo>
                <a:lnTo>
                  <a:pt x="1413303" y="518591"/>
                </a:lnTo>
                <a:cubicBezTo>
                  <a:pt x="1413303" y="507983"/>
                  <a:pt x="1411088" y="500665"/>
                  <a:pt x="1406724" y="496569"/>
                </a:cubicBezTo>
                <a:cubicBezTo>
                  <a:pt x="1402359" y="492474"/>
                  <a:pt x="1396854" y="490460"/>
                  <a:pt x="1390274" y="490460"/>
                </a:cubicBezTo>
                <a:cubicBezTo>
                  <a:pt x="1385507" y="490460"/>
                  <a:pt x="1380942" y="491601"/>
                  <a:pt x="1376510" y="493817"/>
                </a:cubicBezTo>
                <a:cubicBezTo>
                  <a:pt x="1372079" y="496032"/>
                  <a:pt x="1368386" y="499591"/>
                  <a:pt x="1365432" y="504425"/>
                </a:cubicBezTo>
                <a:cubicBezTo>
                  <a:pt x="1362478" y="509259"/>
                  <a:pt x="1361001" y="515772"/>
                  <a:pt x="1361001" y="523963"/>
                </a:cubicBezTo>
                <a:lnTo>
                  <a:pt x="1361001" y="581099"/>
                </a:lnTo>
                <a:lnTo>
                  <a:pt x="1338039" y="581099"/>
                </a:lnTo>
                <a:lnTo>
                  <a:pt x="1338039" y="473675"/>
                </a:lnTo>
                <a:lnTo>
                  <a:pt x="1358450" y="473675"/>
                </a:lnTo>
                <a:lnTo>
                  <a:pt x="1359457" y="492474"/>
                </a:lnTo>
                <a:cubicBezTo>
                  <a:pt x="1361135" y="488983"/>
                  <a:pt x="1363217" y="485827"/>
                  <a:pt x="1365634" y="483209"/>
                </a:cubicBezTo>
                <a:cubicBezTo>
                  <a:pt x="1369461" y="479113"/>
                  <a:pt x="1373959" y="476159"/>
                  <a:pt x="1379196" y="474279"/>
                </a:cubicBezTo>
                <a:cubicBezTo>
                  <a:pt x="1384433" y="472399"/>
                  <a:pt x="1389939" y="471459"/>
                  <a:pt x="1395847" y="471459"/>
                </a:cubicBezTo>
                <a:close/>
                <a:moveTo>
                  <a:pt x="78285" y="439299"/>
                </a:moveTo>
                <a:lnTo>
                  <a:pt x="101516" y="439299"/>
                </a:lnTo>
                <a:lnTo>
                  <a:pt x="101516" y="530811"/>
                </a:lnTo>
                <a:cubicBezTo>
                  <a:pt x="101516" y="547261"/>
                  <a:pt x="96950" y="560084"/>
                  <a:pt x="87886" y="569350"/>
                </a:cubicBezTo>
                <a:cubicBezTo>
                  <a:pt x="78755" y="578548"/>
                  <a:pt x="66133" y="583181"/>
                  <a:pt x="49952" y="583181"/>
                </a:cubicBezTo>
                <a:cubicBezTo>
                  <a:pt x="38404" y="583181"/>
                  <a:pt x="28937" y="581032"/>
                  <a:pt x="21619" y="576735"/>
                </a:cubicBezTo>
                <a:cubicBezTo>
                  <a:pt x="14300" y="572438"/>
                  <a:pt x="9265" y="566396"/>
                  <a:pt x="6378" y="558607"/>
                </a:cubicBezTo>
                <a:cubicBezTo>
                  <a:pt x="3558" y="550819"/>
                  <a:pt x="3021" y="541755"/>
                  <a:pt x="4901" y="531416"/>
                </a:cubicBezTo>
                <a:lnTo>
                  <a:pt x="27057" y="527320"/>
                </a:lnTo>
                <a:cubicBezTo>
                  <a:pt x="25378" y="539674"/>
                  <a:pt x="26318" y="548738"/>
                  <a:pt x="29877" y="554512"/>
                </a:cubicBezTo>
                <a:cubicBezTo>
                  <a:pt x="33502" y="560353"/>
                  <a:pt x="40216" y="563240"/>
                  <a:pt x="50086" y="563240"/>
                </a:cubicBezTo>
                <a:cubicBezTo>
                  <a:pt x="60829" y="563240"/>
                  <a:pt x="68214" y="560152"/>
                  <a:pt x="72310" y="553908"/>
                </a:cubicBezTo>
                <a:cubicBezTo>
                  <a:pt x="76405" y="547663"/>
                  <a:pt x="78419" y="538532"/>
                  <a:pt x="78419" y="526514"/>
                </a:cubicBezTo>
                <a:lnTo>
                  <a:pt x="78285" y="526514"/>
                </a:lnTo>
                <a:close/>
                <a:moveTo>
                  <a:pt x="215721" y="430705"/>
                </a:moveTo>
                <a:cubicBezTo>
                  <a:pt x="220018" y="430705"/>
                  <a:pt x="223442" y="431914"/>
                  <a:pt x="225927" y="434331"/>
                </a:cubicBezTo>
                <a:cubicBezTo>
                  <a:pt x="228411" y="436748"/>
                  <a:pt x="229686" y="440172"/>
                  <a:pt x="229686" y="444200"/>
                </a:cubicBezTo>
                <a:cubicBezTo>
                  <a:pt x="229686" y="448229"/>
                  <a:pt x="228411" y="451518"/>
                  <a:pt x="225927" y="454003"/>
                </a:cubicBezTo>
                <a:cubicBezTo>
                  <a:pt x="223442" y="456487"/>
                  <a:pt x="220018" y="457763"/>
                  <a:pt x="215721" y="457763"/>
                </a:cubicBezTo>
                <a:cubicBezTo>
                  <a:pt x="211424" y="457763"/>
                  <a:pt x="208000" y="456487"/>
                  <a:pt x="205517" y="454003"/>
                </a:cubicBezTo>
                <a:cubicBezTo>
                  <a:pt x="203032" y="451451"/>
                  <a:pt x="201756" y="448363"/>
                  <a:pt x="201756" y="444200"/>
                </a:cubicBezTo>
                <a:cubicBezTo>
                  <a:pt x="201756" y="440038"/>
                  <a:pt x="203032" y="436748"/>
                  <a:pt x="205517" y="434331"/>
                </a:cubicBezTo>
                <a:cubicBezTo>
                  <a:pt x="208000" y="431914"/>
                  <a:pt x="211424" y="430705"/>
                  <a:pt x="215721" y="430705"/>
                </a:cubicBezTo>
                <a:close/>
                <a:moveTo>
                  <a:pt x="172281" y="430705"/>
                </a:moveTo>
                <a:cubicBezTo>
                  <a:pt x="176578" y="430705"/>
                  <a:pt x="180002" y="431914"/>
                  <a:pt x="182487" y="434331"/>
                </a:cubicBezTo>
                <a:cubicBezTo>
                  <a:pt x="184971" y="436748"/>
                  <a:pt x="186246" y="440172"/>
                  <a:pt x="186246" y="444200"/>
                </a:cubicBezTo>
                <a:cubicBezTo>
                  <a:pt x="186246" y="448229"/>
                  <a:pt x="184971" y="451518"/>
                  <a:pt x="182487" y="454003"/>
                </a:cubicBezTo>
                <a:cubicBezTo>
                  <a:pt x="180002" y="456487"/>
                  <a:pt x="176377" y="457763"/>
                  <a:pt x="172281" y="457763"/>
                </a:cubicBezTo>
                <a:cubicBezTo>
                  <a:pt x="168186" y="457763"/>
                  <a:pt x="164761" y="456487"/>
                  <a:pt x="162210" y="454003"/>
                </a:cubicBezTo>
                <a:cubicBezTo>
                  <a:pt x="159592" y="451451"/>
                  <a:pt x="158316" y="448363"/>
                  <a:pt x="158316" y="444200"/>
                </a:cubicBezTo>
                <a:cubicBezTo>
                  <a:pt x="158316" y="440038"/>
                  <a:pt x="159659" y="436748"/>
                  <a:pt x="162210" y="434331"/>
                </a:cubicBezTo>
                <a:cubicBezTo>
                  <a:pt x="164761" y="431914"/>
                  <a:pt x="167984" y="430705"/>
                  <a:pt x="172281" y="430705"/>
                </a:cubicBezTo>
                <a:close/>
                <a:moveTo>
                  <a:pt x="1642251" y="427012"/>
                </a:moveTo>
                <a:cubicBezTo>
                  <a:pt x="1647085" y="427012"/>
                  <a:pt x="1650912" y="428221"/>
                  <a:pt x="1653531" y="430638"/>
                </a:cubicBezTo>
                <a:cubicBezTo>
                  <a:pt x="1656149" y="433122"/>
                  <a:pt x="1657492" y="436613"/>
                  <a:pt x="1657492" y="441179"/>
                </a:cubicBezTo>
                <a:cubicBezTo>
                  <a:pt x="1657492" y="445744"/>
                  <a:pt x="1656216" y="449303"/>
                  <a:pt x="1653531" y="451787"/>
                </a:cubicBezTo>
                <a:cubicBezTo>
                  <a:pt x="1650912" y="454271"/>
                  <a:pt x="1647287" y="455547"/>
                  <a:pt x="1642251" y="455547"/>
                </a:cubicBezTo>
                <a:cubicBezTo>
                  <a:pt x="1637216" y="455547"/>
                  <a:pt x="1633389" y="454271"/>
                  <a:pt x="1630770" y="451787"/>
                </a:cubicBezTo>
                <a:cubicBezTo>
                  <a:pt x="1628152" y="449303"/>
                  <a:pt x="1626809" y="445744"/>
                  <a:pt x="1626809" y="441179"/>
                </a:cubicBezTo>
                <a:cubicBezTo>
                  <a:pt x="1626809" y="436613"/>
                  <a:pt x="1628085" y="433055"/>
                  <a:pt x="1630770" y="430638"/>
                </a:cubicBezTo>
                <a:cubicBezTo>
                  <a:pt x="1633389" y="428221"/>
                  <a:pt x="1637216" y="427012"/>
                  <a:pt x="1642251" y="427012"/>
                </a:cubicBezTo>
                <a:close/>
                <a:moveTo>
                  <a:pt x="541419" y="427012"/>
                </a:moveTo>
                <a:cubicBezTo>
                  <a:pt x="546321" y="427012"/>
                  <a:pt x="550080" y="428221"/>
                  <a:pt x="552699" y="430638"/>
                </a:cubicBezTo>
                <a:cubicBezTo>
                  <a:pt x="555317" y="433122"/>
                  <a:pt x="556660" y="436613"/>
                  <a:pt x="556660" y="441179"/>
                </a:cubicBezTo>
                <a:cubicBezTo>
                  <a:pt x="556660" y="445744"/>
                  <a:pt x="555317" y="449303"/>
                  <a:pt x="552699" y="451787"/>
                </a:cubicBezTo>
                <a:cubicBezTo>
                  <a:pt x="550080" y="454271"/>
                  <a:pt x="546455" y="455547"/>
                  <a:pt x="541419" y="455547"/>
                </a:cubicBezTo>
                <a:cubicBezTo>
                  <a:pt x="536384" y="455547"/>
                  <a:pt x="532557" y="454271"/>
                  <a:pt x="529938" y="451787"/>
                </a:cubicBezTo>
                <a:cubicBezTo>
                  <a:pt x="527320" y="449303"/>
                  <a:pt x="525977" y="445744"/>
                  <a:pt x="525977" y="441179"/>
                </a:cubicBezTo>
                <a:cubicBezTo>
                  <a:pt x="525977" y="436613"/>
                  <a:pt x="527253" y="433055"/>
                  <a:pt x="529938" y="430638"/>
                </a:cubicBezTo>
                <a:cubicBezTo>
                  <a:pt x="532557" y="428221"/>
                  <a:pt x="536384" y="427012"/>
                  <a:pt x="541419" y="427012"/>
                </a:cubicBezTo>
                <a:close/>
                <a:moveTo>
                  <a:pt x="1488232" y="425333"/>
                </a:moveTo>
                <a:lnTo>
                  <a:pt x="1511194" y="425333"/>
                </a:lnTo>
                <a:lnTo>
                  <a:pt x="1511194" y="526245"/>
                </a:lnTo>
                <a:lnTo>
                  <a:pt x="1562355" y="473674"/>
                </a:lnTo>
                <a:lnTo>
                  <a:pt x="1589614" y="473674"/>
                </a:lnTo>
                <a:lnTo>
                  <a:pt x="1548524" y="515704"/>
                </a:lnTo>
                <a:lnTo>
                  <a:pt x="1592232" y="581099"/>
                </a:lnTo>
                <a:lnTo>
                  <a:pt x="1565578" y="581099"/>
                </a:lnTo>
                <a:lnTo>
                  <a:pt x="1532410" y="530609"/>
                </a:lnTo>
                <a:lnTo>
                  <a:pt x="1511194" y="552631"/>
                </a:lnTo>
                <a:lnTo>
                  <a:pt x="1511194" y="581099"/>
                </a:lnTo>
                <a:lnTo>
                  <a:pt x="1488232" y="581099"/>
                </a:lnTo>
                <a:close/>
                <a:moveTo>
                  <a:pt x="605874" y="425333"/>
                </a:moveTo>
                <a:lnTo>
                  <a:pt x="628836" y="425333"/>
                </a:lnTo>
                <a:lnTo>
                  <a:pt x="628836" y="526245"/>
                </a:lnTo>
                <a:lnTo>
                  <a:pt x="679997" y="473674"/>
                </a:lnTo>
                <a:lnTo>
                  <a:pt x="707256" y="473674"/>
                </a:lnTo>
                <a:lnTo>
                  <a:pt x="666099" y="515704"/>
                </a:lnTo>
                <a:lnTo>
                  <a:pt x="709807" y="581099"/>
                </a:lnTo>
                <a:lnTo>
                  <a:pt x="683220" y="581099"/>
                </a:lnTo>
                <a:lnTo>
                  <a:pt x="650052" y="530609"/>
                </a:lnTo>
                <a:lnTo>
                  <a:pt x="628836" y="552631"/>
                </a:lnTo>
                <a:lnTo>
                  <a:pt x="628836" y="581099"/>
                </a:lnTo>
                <a:lnTo>
                  <a:pt x="605874" y="581099"/>
                </a:lnTo>
                <a:close/>
                <a:moveTo>
                  <a:pt x="451317" y="85402"/>
                </a:moveTo>
                <a:cubicBezTo>
                  <a:pt x="440238" y="85402"/>
                  <a:pt x="431242" y="88222"/>
                  <a:pt x="424259" y="93929"/>
                </a:cubicBezTo>
                <a:cubicBezTo>
                  <a:pt x="417209" y="99636"/>
                  <a:pt x="412039" y="108364"/>
                  <a:pt x="408615" y="120047"/>
                </a:cubicBezTo>
                <a:cubicBezTo>
                  <a:pt x="405258" y="131729"/>
                  <a:pt x="403513" y="147373"/>
                  <a:pt x="403513" y="165904"/>
                </a:cubicBezTo>
                <a:cubicBezTo>
                  <a:pt x="403513" y="184434"/>
                  <a:pt x="405191" y="199608"/>
                  <a:pt x="408615" y="211492"/>
                </a:cubicBezTo>
                <a:cubicBezTo>
                  <a:pt x="412039" y="223376"/>
                  <a:pt x="417276" y="232104"/>
                  <a:pt x="424259" y="237811"/>
                </a:cubicBezTo>
                <a:cubicBezTo>
                  <a:pt x="431242" y="243518"/>
                  <a:pt x="440306" y="246338"/>
                  <a:pt x="451317" y="246338"/>
                </a:cubicBezTo>
                <a:cubicBezTo>
                  <a:pt x="462328" y="246338"/>
                  <a:pt x="471391" y="243518"/>
                  <a:pt x="478374" y="237811"/>
                </a:cubicBezTo>
                <a:cubicBezTo>
                  <a:pt x="485357" y="232171"/>
                  <a:pt x="490526" y="223376"/>
                  <a:pt x="493749" y="211492"/>
                </a:cubicBezTo>
                <a:cubicBezTo>
                  <a:pt x="497039" y="199675"/>
                  <a:pt x="498650" y="184770"/>
                  <a:pt x="498650" y="165904"/>
                </a:cubicBezTo>
                <a:cubicBezTo>
                  <a:pt x="498650" y="147037"/>
                  <a:pt x="496972" y="131729"/>
                  <a:pt x="493749" y="120047"/>
                </a:cubicBezTo>
                <a:cubicBezTo>
                  <a:pt x="490459" y="108297"/>
                  <a:pt x="485357" y="99636"/>
                  <a:pt x="478374" y="93929"/>
                </a:cubicBezTo>
                <a:cubicBezTo>
                  <a:pt x="471391" y="88222"/>
                  <a:pt x="462395" y="85402"/>
                  <a:pt x="451317" y="85402"/>
                </a:cubicBezTo>
                <a:close/>
                <a:moveTo>
                  <a:pt x="1515894" y="82918"/>
                </a:moveTo>
                <a:lnTo>
                  <a:pt x="1489038" y="194640"/>
                </a:lnTo>
                <a:lnTo>
                  <a:pt x="1542213" y="194640"/>
                </a:lnTo>
                <a:close/>
                <a:moveTo>
                  <a:pt x="1448082" y="4901"/>
                </a:moveTo>
                <a:lnTo>
                  <a:pt x="1584713" y="4901"/>
                </a:lnTo>
                <a:lnTo>
                  <a:pt x="1689586" y="326906"/>
                </a:lnTo>
                <a:lnTo>
                  <a:pt x="1573433" y="326906"/>
                </a:lnTo>
                <a:lnTo>
                  <a:pt x="1558797" y="265405"/>
                </a:lnTo>
                <a:lnTo>
                  <a:pt x="1471984" y="265405"/>
                </a:lnTo>
                <a:lnTo>
                  <a:pt x="1456878" y="326906"/>
                </a:lnTo>
                <a:lnTo>
                  <a:pt x="1343679" y="326906"/>
                </a:lnTo>
                <a:close/>
                <a:moveTo>
                  <a:pt x="1205638" y="4901"/>
                </a:moveTo>
                <a:lnTo>
                  <a:pt x="1319307" y="4901"/>
                </a:lnTo>
                <a:lnTo>
                  <a:pt x="1319307" y="194237"/>
                </a:lnTo>
                <a:cubicBezTo>
                  <a:pt x="1319307" y="237811"/>
                  <a:pt x="1306349" y="271650"/>
                  <a:pt x="1280298" y="295686"/>
                </a:cubicBezTo>
                <a:cubicBezTo>
                  <a:pt x="1254248" y="319789"/>
                  <a:pt x="1216717" y="331807"/>
                  <a:pt x="1167570" y="331807"/>
                </a:cubicBezTo>
                <a:cubicBezTo>
                  <a:pt x="1131448" y="331807"/>
                  <a:pt x="1102578" y="325496"/>
                  <a:pt x="1080959" y="312807"/>
                </a:cubicBezTo>
                <a:cubicBezTo>
                  <a:pt x="1059340" y="300117"/>
                  <a:pt x="1044569" y="282661"/>
                  <a:pt x="1036579" y="260571"/>
                </a:cubicBezTo>
                <a:cubicBezTo>
                  <a:pt x="1028589" y="238482"/>
                  <a:pt x="1026709" y="213439"/>
                  <a:pt x="1030939" y="185441"/>
                </a:cubicBezTo>
                <a:lnTo>
                  <a:pt x="1143668" y="166441"/>
                </a:lnTo>
                <a:cubicBezTo>
                  <a:pt x="1139438" y="196989"/>
                  <a:pt x="1139975" y="217937"/>
                  <a:pt x="1145346" y="229351"/>
                </a:cubicBezTo>
                <a:cubicBezTo>
                  <a:pt x="1150718" y="240698"/>
                  <a:pt x="1160050" y="246405"/>
                  <a:pt x="1173411" y="246405"/>
                </a:cubicBezTo>
                <a:cubicBezTo>
                  <a:pt x="1184422" y="246405"/>
                  <a:pt x="1192546" y="241705"/>
                  <a:pt x="1197783" y="232238"/>
                </a:cubicBezTo>
                <a:cubicBezTo>
                  <a:pt x="1202953" y="222838"/>
                  <a:pt x="1205571" y="207396"/>
                  <a:pt x="1205571" y="185911"/>
                </a:cubicBezTo>
                <a:lnTo>
                  <a:pt x="1205638" y="185911"/>
                </a:lnTo>
                <a:close/>
                <a:moveTo>
                  <a:pt x="665494" y="4901"/>
                </a:moveTo>
                <a:lnTo>
                  <a:pt x="779163" y="4901"/>
                </a:lnTo>
                <a:lnTo>
                  <a:pt x="779163" y="123471"/>
                </a:lnTo>
                <a:lnTo>
                  <a:pt x="867452" y="123471"/>
                </a:lnTo>
                <a:lnTo>
                  <a:pt x="867452" y="4901"/>
                </a:lnTo>
                <a:lnTo>
                  <a:pt x="981188" y="4901"/>
                </a:lnTo>
                <a:lnTo>
                  <a:pt x="981188" y="326906"/>
                </a:lnTo>
                <a:lnTo>
                  <a:pt x="867452" y="326906"/>
                </a:lnTo>
                <a:lnTo>
                  <a:pt x="867452" y="206859"/>
                </a:lnTo>
                <a:lnTo>
                  <a:pt x="779163" y="206859"/>
                </a:lnTo>
                <a:lnTo>
                  <a:pt x="779163" y="326906"/>
                </a:lnTo>
                <a:lnTo>
                  <a:pt x="665494" y="326906"/>
                </a:lnTo>
                <a:close/>
                <a:moveTo>
                  <a:pt x="0" y="4901"/>
                </a:moveTo>
                <a:lnTo>
                  <a:pt x="113669" y="4901"/>
                </a:lnTo>
                <a:lnTo>
                  <a:pt x="113669" y="243451"/>
                </a:lnTo>
                <a:lnTo>
                  <a:pt x="259564" y="243451"/>
                </a:lnTo>
                <a:lnTo>
                  <a:pt x="259564" y="326906"/>
                </a:lnTo>
                <a:lnTo>
                  <a:pt x="0" y="326906"/>
                </a:lnTo>
                <a:close/>
                <a:moveTo>
                  <a:pt x="451317" y="0"/>
                </a:moveTo>
                <a:cubicBezTo>
                  <a:pt x="485491" y="0"/>
                  <a:pt x="514764" y="6513"/>
                  <a:pt x="539136" y="19538"/>
                </a:cubicBezTo>
                <a:cubicBezTo>
                  <a:pt x="563575" y="32563"/>
                  <a:pt x="582240" y="51429"/>
                  <a:pt x="595265" y="76137"/>
                </a:cubicBezTo>
                <a:cubicBezTo>
                  <a:pt x="608291" y="100845"/>
                  <a:pt x="614803" y="130789"/>
                  <a:pt x="614803" y="165904"/>
                </a:cubicBezTo>
                <a:cubicBezTo>
                  <a:pt x="614803" y="201018"/>
                  <a:pt x="608291" y="230963"/>
                  <a:pt x="595265" y="255670"/>
                </a:cubicBezTo>
                <a:cubicBezTo>
                  <a:pt x="582240" y="280378"/>
                  <a:pt x="563508" y="299244"/>
                  <a:pt x="539136" y="312270"/>
                </a:cubicBezTo>
                <a:cubicBezTo>
                  <a:pt x="514764" y="325295"/>
                  <a:pt x="485088" y="331807"/>
                  <a:pt x="451317" y="331807"/>
                </a:cubicBezTo>
                <a:cubicBezTo>
                  <a:pt x="417545" y="331807"/>
                  <a:pt x="388339" y="325295"/>
                  <a:pt x="363766" y="312270"/>
                </a:cubicBezTo>
                <a:cubicBezTo>
                  <a:pt x="339192" y="299244"/>
                  <a:pt x="320326" y="280378"/>
                  <a:pt x="307166" y="255670"/>
                </a:cubicBezTo>
                <a:cubicBezTo>
                  <a:pt x="294007" y="230963"/>
                  <a:pt x="287427" y="201018"/>
                  <a:pt x="287427" y="165904"/>
                </a:cubicBezTo>
                <a:cubicBezTo>
                  <a:pt x="287427" y="130789"/>
                  <a:pt x="294007" y="100845"/>
                  <a:pt x="307166" y="76137"/>
                </a:cubicBezTo>
                <a:cubicBezTo>
                  <a:pt x="320326" y="51429"/>
                  <a:pt x="339192" y="32563"/>
                  <a:pt x="363766" y="19538"/>
                </a:cubicBezTo>
                <a:cubicBezTo>
                  <a:pt x="388272" y="6513"/>
                  <a:pt x="417142" y="0"/>
                  <a:pt x="451317" y="0"/>
                </a:cubicBezTo>
                <a:close/>
              </a:path>
            </a:pathLst>
          </a:custGeom>
          <a:solidFill>
            <a:schemeClr val="tx1"/>
          </a:solidFill>
          <a:ln w="669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500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DE4AA2-0CCE-C905-B146-E5D55D15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51CD87-452C-F26D-DF31-EDB898504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72CF89-0623-760E-B32B-569582F4B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F567BB2-088B-4D0D-21E7-D4741E7E9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CD53100-2986-B809-1945-78D2B79B6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E0BBF04-A652-167F-9ED5-48F0F8B9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5CCD-3859-411D-91FB-3A26B75B2A53}" type="datetime1">
              <a:rPr lang="en-GB" smtClean="0"/>
              <a:t>03/06/2026</a:t>
            </a:fld>
            <a:endParaRPr lang="en-GB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7DA4F6A-6349-19F5-22FF-E68A6047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8F041ED-1C75-68C4-E5FC-D755EAB0D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Vapaamuotoinen: Muoto 9">
            <a:extLst>
              <a:ext uri="{FF2B5EF4-FFF2-40B4-BE49-F238E27FC236}">
                <a16:creationId xmlns:a16="http://schemas.microsoft.com/office/drawing/2014/main" id="{41BE4FD4-F5E7-7B70-5B5C-4ECBC2540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1642" y="5998542"/>
            <a:ext cx="1689586" cy="626150"/>
          </a:xfrm>
          <a:custGeom>
            <a:avLst/>
            <a:gdLst>
              <a:gd name="connsiteX0" fmla="*/ 808705 w 1689586"/>
              <a:gd name="connsiteY0" fmla="*/ 532221 h 626150"/>
              <a:gd name="connsiteX1" fmla="*/ 781647 w 1689586"/>
              <a:gd name="connsiteY1" fmla="*/ 537793 h 626150"/>
              <a:gd name="connsiteX2" fmla="*/ 768085 w 1689586"/>
              <a:gd name="connsiteY2" fmla="*/ 542762 h 626150"/>
              <a:gd name="connsiteX3" fmla="*/ 763587 w 1689586"/>
              <a:gd name="connsiteY3" fmla="*/ 552229 h 626150"/>
              <a:gd name="connsiteX4" fmla="*/ 768219 w 1689586"/>
              <a:gd name="connsiteY4" fmla="*/ 561763 h 626150"/>
              <a:gd name="connsiteX5" fmla="*/ 780573 w 1689586"/>
              <a:gd name="connsiteY5" fmla="*/ 565321 h 626150"/>
              <a:gd name="connsiteX6" fmla="*/ 790980 w 1689586"/>
              <a:gd name="connsiteY6" fmla="*/ 564045 h 626150"/>
              <a:gd name="connsiteX7" fmla="*/ 800111 w 1689586"/>
              <a:gd name="connsiteY7" fmla="*/ 559883 h 626150"/>
              <a:gd name="connsiteX8" fmla="*/ 806422 w 1689586"/>
              <a:gd name="connsiteY8" fmla="*/ 552363 h 626150"/>
              <a:gd name="connsiteX9" fmla="*/ 806422 w 1689586"/>
              <a:gd name="connsiteY9" fmla="*/ 552296 h 626150"/>
              <a:gd name="connsiteX10" fmla="*/ 808705 w 1689586"/>
              <a:gd name="connsiteY10" fmla="*/ 541218 h 626150"/>
              <a:gd name="connsiteX11" fmla="*/ 214647 w 1689586"/>
              <a:gd name="connsiteY11" fmla="*/ 532221 h 626150"/>
              <a:gd name="connsiteX12" fmla="*/ 187589 w 1689586"/>
              <a:gd name="connsiteY12" fmla="*/ 537793 h 626150"/>
              <a:gd name="connsiteX13" fmla="*/ 174027 w 1689586"/>
              <a:gd name="connsiteY13" fmla="*/ 542762 h 626150"/>
              <a:gd name="connsiteX14" fmla="*/ 169529 w 1689586"/>
              <a:gd name="connsiteY14" fmla="*/ 552229 h 626150"/>
              <a:gd name="connsiteX15" fmla="*/ 174161 w 1689586"/>
              <a:gd name="connsiteY15" fmla="*/ 561763 h 626150"/>
              <a:gd name="connsiteX16" fmla="*/ 186515 w 1689586"/>
              <a:gd name="connsiteY16" fmla="*/ 565321 h 626150"/>
              <a:gd name="connsiteX17" fmla="*/ 196923 w 1689586"/>
              <a:gd name="connsiteY17" fmla="*/ 564045 h 626150"/>
              <a:gd name="connsiteX18" fmla="*/ 206053 w 1689586"/>
              <a:gd name="connsiteY18" fmla="*/ 559883 h 626150"/>
              <a:gd name="connsiteX19" fmla="*/ 212364 w 1689586"/>
              <a:gd name="connsiteY19" fmla="*/ 552363 h 626150"/>
              <a:gd name="connsiteX20" fmla="*/ 212364 w 1689586"/>
              <a:gd name="connsiteY20" fmla="*/ 552296 h 626150"/>
              <a:gd name="connsiteX21" fmla="*/ 214647 w 1689586"/>
              <a:gd name="connsiteY21" fmla="*/ 541218 h 626150"/>
              <a:gd name="connsiteX22" fmla="*/ 1089217 w 1689586"/>
              <a:gd name="connsiteY22" fmla="*/ 489990 h 626150"/>
              <a:gd name="connsiteX23" fmla="*/ 1073439 w 1689586"/>
              <a:gd name="connsiteY23" fmla="*/ 494622 h 626150"/>
              <a:gd name="connsiteX24" fmla="*/ 1062898 w 1689586"/>
              <a:gd name="connsiteY24" fmla="*/ 507513 h 626150"/>
              <a:gd name="connsiteX25" fmla="*/ 1059138 w 1689586"/>
              <a:gd name="connsiteY25" fmla="*/ 527387 h 626150"/>
              <a:gd name="connsiteX26" fmla="*/ 1062763 w 1689586"/>
              <a:gd name="connsiteY26" fmla="*/ 547126 h 626150"/>
              <a:gd name="connsiteX27" fmla="*/ 1073103 w 1689586"/>
              <a:gd name="connsiteY27" fmla="*/ 560017 h 626150"/>
              <a:gd name="connsiteX28" fmla="*/ 1088814 w 1689586"/>
              <a:gd name="connsiteY28" fmla="*/ 564515 h 626150"/>
              <a:gd name="connsiteX29" fmla="*/ 1110634 w 1689586"/>
              <a:gd name="connsiteY29" fmla="*/ 554646 h 626150"/>
              <a:gd name="connsiteX30" fmla="*/ 1110567 w 1689586"/>
              <a:gd name="connsiteY30" fmla="*/ 554646 h 626150"/>
              <a:gd name="connsiteX31" fmla="*/ 1118423 w 1689586"/>
              <a:gd name="connsiteY31" fmla="*/ 527387 h 626150"/>
              <a:gd name="connsiteX32" fmla="*/ 1110702 w 1689586"/>
              <a:gd name="connsiteY32" fmla="*/ 499993 h 626150"/>
              <a:gd name="connsiteX33" fmla="*/ 1089217 w 1689586"/>
              <a:gd name="connsiteY33" fmla="*/ 489990 h 626150"/>
              <a:gd name="connsiteX34" fmla="*/ 1630636 w 1689586"/>
              <a:gd name="connsiteY34" fmla="*/ 473674 h 626150"/>
              <a:gd name="connsiteX35" fmla="*/ 1653598 w 1689586"/>
              <a:gd name="connsiteY35" fmla="*/ 473674 h 626150"/>
              <a:gd name="connsiteX36" fmla="*/ 1653598 w 1689586"/>
              <a:gd name="connsiteY36" fmla="*/ 581099 h 626150"/>
              <a:gd name="connsiteX37" fmla="*/ 1630636 w 1689586"/>
              <a:gd name="connsiteY37" fmla="*/ 581099 h 626150"/>
              <a:gd name="connsiteX38" fmla="*/ 529804 w 1689586"/>
              <a:gd name="connsiteY38" fmla="*/ 473674 h 626150"/>
              <a:gd name="connsiteX39" fmla="*/ 552766 w 1689586"/>
              <a:gd name="connsiteY39" fmla="*/ 473674 h 626150"/>
              <a:gd name="connsiteX40" fmla="*/ 552766 w 1689586"/>
              <a:gd name="connsiteY40" fmla="*/ 581099 h 626150"/>
              <a:gd name="connsiteX41" fmla="*/ 529804 w 1689586"/>
              <a:gd name="connsiteY41" fmla="*/ 581099 h 626150"/>
              <a:gd name="connsiteX42" fmla="*/ 382162 w 1689586"/>
              <a:gd name="connsiteY42" fmla="*/ 473674 h 626150"/>
              <a:gd name="connsiteX43" fmla="*/ 407340 w 1689586"/>
              <a:gd name="connsiteY43" fmla="*/ 473674 h 626150"/>
              <a:gd name="connsiteX44" fmla="*/ 437821 w 1689586"/>
              <a:gd name="connsiteY44" fmla="*/ 561091 h 626150"/>
              <a:gd name="connsiteX45" fmla="*/ 468974 w 1689586"/>
              <a:gd name="connsiteY45" fmla="*/ 473674 h 626150"/>
              <a:gd name="connsiteX46" fmla="*/ 493078 w 1689586"/>
              <a:gd name="connsiteY46" fmla="*/ 473674 h 626150"/>
              <a:gd name="connsiteX47" fmla="*/ 450309 w 1689586"/>
              <a:gd name="connsiteY47" fmla="*/ 581099 h 626150"/>
              <a:gd name="connsiteX48" fmla="*/ 425132 w 1689586"/>
              <a:gd name="connsiteY48" fmla="*/ 581099 h 626150"/>
              <a:gd name="connsiteX49" fmla="*/ 1187242 w 1689586"/>
              <a:gd name="connsiteY49" fmla="*/ 473607 h 626150"/>
              <a:gd name="connsiteX50" fmla="*/ 1210204 w 1689586"/>
              <a:gd name="connsiteY50" fmla="*/ 473607 h 626150"/>
              <a:gd name="connsiteX51" fmla="*/ 1210204 w 1689586"/>
              <a:gd name="connsiteY51" fmla="*/ 538733 h 626150"/>
              <a:gd name="connsiteX52" fmla="*/ 1216448 w 1689586"/>
              <a:gd name="connsiteY52" fmla="*/ 558808 h 626150"/>
              <a:gd name="connsiteX53" fmla="*/ 1233837 w 1689586"/>
              <a:gd name="connsiteY53" fmla="*/ 564314 h 626150"/>
              <a:gd name="connsiteX54" fmla="*/ 1244244 w 1689586"/>
              <a:gd name="connsiteY54" fmla="*/ 562501 h 626150"/>
              <a:gd name="connsiteX55" fmla="*/ 1253375 w 1689586"/>
              <a:gd name="connsiteY55" fmla="*/ 556727 h 626150"/>
              <a:gd name="connsiteX56" fmla="*/ 1259686 w 1689586"/>
              <a:gd name="connsiteY56" fmla="*/ 546521 h 626150"/>
              <a:gd name="connsiteX57" fmla="*/ 1261969 w 1689586"/>
              <a:gd name="connsiteY57" fmla="*/ 531885 h 626150"/>
              <a:gd name="connsiteX58" fmla="*/ 1262103 w 1689586"/>
              <a:gd name="connsiteY58" fmla="*/ 531885 h 626150"/>
              <a:gd name="connsiteX59" fmla="*/ 1262103 w 1689586"/>
              <a:gd name="connsiteY59" fmla="*/ 473674 h 626150"/>
              <a:gd name="connsiteX60" fmla="*/ 1285065 w 1689586"/>
              <a:gd name="connsiteY60" fmla="*/ 473674 h 626150"/>
              <a:gd name="connsiteX61" fmla="*/ 1285065 w 1689586"/>
              <a:gd name="connsiteY61" fmla="*/ 581099 h 626150"/>
              <a:gd name="connsiteX62" fmla="*/ 1264856 w 1689586"/>
              <a:gd name="connsiteY62" fmla="*/ 581099 h 626150"/>
              <a:gd name="connsiteX63" fmla="*/ 1263782 w 1689586"/>
              <a:gd name="connsiteY63" fmla="*/ 563709 h 626150"/>
              <a:gd name="connsiteX64" fmla="*/ 1248743 w 1689586"/>
              <a:gd name="connsiteY64" fmla="*/ 578547 h 626150"/>
              <a:gd name="connsiteX65" fmla="*/ 1226385 w 1689586"/>
              <a:gd name="connsiteY65" fmla="*/ 583247 h 626150"/>
              <a:gd name="connsiteX66" fmla="*/ 1206914 w 1689586"/>
              <a:gd name="connsiteY66" fmla="*/ 579353 h 626150"/>
              <a:gd name="connsiteX67" fmla="*/ 1192613 w 1689586"/>
              <a:gd name="connsiteY67" fmla="*/ 566865 h 626150"/>
              <a:gd name="connsiteX68" fmla="*/ 1187242 w 1689586"/>
              <a:gd name="connsiteY68" fmla="*/ 544507 h 626150"/>
              <a:gd name="connsiteX69" fmla="*/ 885379 w 1689586"/>
              <a:gd name="connsiteY69" fmla="*/ 473607 h 626150"/>
              <a:gd name="connsiteX70" fmla="*/ 908341 w 1689586"/>
              <a:gd name="connsiteY70" fmla="*/ 473607 h 626150"/>
              <a:gd name="connsiteX71" fmla="*/ 908341 w 1689586"/>
              <a:gd name="connsiteY71" fmla="*/ 538733 h 626150"/>
              <a:gd name="connsiteX72" fmla="*/ 914585 w 1689586"/>
              <a:gd name="connsiteY72" fmla="*/ 558808 h 626150"/>
              <a:gd name="connsiteX73" fmla="*/ 931974 w 1689586"/>
              <a:gd name="connsiteY73" fmla="*/ 564314 h 626150"/>
              <a:gd name="connsiteX74" fmla="*/ 942381 w 1689586"/>
              <a:gd name="connsiteY74" fmla="*/ 562501 h 626150"/>
              <a:gd name="connsiteX75" fmla="*/ 951512 w 1689586"/>
              <a:gd name="connsiteY75" fmla="*/ 556727 h 626150"/>
              <a:gd name="connsiteX76" fmla="*/ 957823 w 1689586"/>
              <a:gd name="connsiteY76" fmla="*/ 546521 h 626150"/>
              <a:gd name="connsiteX77" fmla="*/ 960106 w 1689586"/>
              <a:gd name="connsiteY77" fmla="*/ 531885 h 626150"/>
              <a:gd name="connsiteX78" fmla="*/ 960241 w 1689586"/>
              <a:gd name="connsiteY78" fmla="*/ 531885 h 626150"/>
              <a:gd name="connsiteX79" fmla="*/ 960241 w 1689586"/>
              <a:gd name="connsiteY79" fmla="*/ 473674 h 626150"/>
              <a:gd name="connsiteX80" fmla="*/ 983202 w 1689586"/>
              <a:gd name="connsiteY80" fmla="*/ 473674 h 626150"/>
              <a:gd name="connsiteX81" fmla="*/ 983202 w 1689586"/>
              <a:gd name="connsiteY81" fmla="*/ 581099 h 626150"/>
              <a:gd name="connsiteX82" fmla="*/ 962993 w 1689586"/>
              <a:gd name="connsiteY82" fmla="*/ 581099 h 626150"/>
              <a:gd name="connsiteX83" fmla="*/ 961919 w 1689586"/>
              <a:gd name="connsiteY83" fmla="*/ 563709 h 626150"/>
              <a:gd name="connsiteX84" fmla="*/ 946880 w 1689586"/>
              <a:gd name="connsiteY84" fmla="*/ 578547 h 626150"/>
              <a:gd name="connsiteX85" fmla="*/ 924522 w 1689586"/>
              <a:gd name="connsiteY85" fmla="*/ 583247 h 626150"/>
              <a:gd name="connsiteX86" fmla="*/ 905051 w 1689586"/>
              <a:gd name="connsiteY86" fmla="*/ 579353 h 626150"/>
              <a:gd name="connsiteX87" fmla="*/ 890750 w 1689586"/>
              <a:gd name="connsiteY87" fmla="*/ 566865 h 626150"/>
              <a:gd name="connsiteX88" fmla="*/ 885379 w 1689586"/>
              <a:gd name="connsiteY88" fmla="*/ 544507 h 626150"/>
              <a:gd name="connsiteX89" fmla="*/ 347569 w 1689586"/>
              <a:gd name="connsiteY89" fmla="*/ 471530 h 626150"/>
              <a:gd name="connsiteX90" fmla="*/ 353963 w 1689586"/>
              <a:gd name="connsiteY90" fmla="*/ 472063 h 626150"/>
              <a:gd name="connsiteX91" fmla="*/ 359334 w 1689586"/>
              <a:gd name="connsiteY91" fmla="*/ 473674 h 626150"/>
              <a:gd name="connsiteX92" fmla="*/ 356112 w 1689586"/>
              <a:gd name="connsiteY92" fmla="*/ 493884 h 626150"/>
              <a:gd name="connsiteX93" fmla="*/ 350875 w 1689586"/>
              <a:gd name="connsiteY93" fmla="*/ 492474 h 626150"/>
              <a:gd name="connsiteX94" fmla="*/ 343019 w 1689586"/>
              <a:gd name="connsiteY94" fmla="*/ 491937 h 626150"/>
              <a:gd name="connsiteX95" fmla="*/ 329927 w 1689586"/>
              <a:gd name="connsiteY95" fmla="*/ 495495 h 626150"/>
              <a:gd name="connsiteX96" fmla="*/ 319319 w 1689586"/>
              <a:gd name="connsiteY96" fmla="*/ 506103 h 626150"/>
              <a:gd name="connsiteX97" fmla="*/ 315157 w 1689586"/>
              <a:gd name="connsiteY97" fmla="*/ 524164 h 626150"/>
              <a:gd name="connsiteX98" fmla="*/ 315157 w 1689586"/>
              <a:gd name="connsiteY98" fmla="*/ 581099 h 626150"/>
              <a:gd name="connsiteX99" fmla="*/ 292194 w 1689586"/>
              <a:gd name="connsiteY99" fmla="*/ 581099 h 626150"/>
              <a:gd name="connsiteX100" fmla="*/ 292194 w 1689586"/>
              <a:gd name="connsiteY100" fmla="*/ 473674 h 626150"/>
              <a:gd name="connsiteX101" fmla="*/ 311732 w 1689586"/>
              <a:gd name="connsiteY101" fmla="*/ 473674 h 626150"/>
              <a:gd name="connsiteX102" fmla="*/ 313880 w 1689586"/>
              <a:gd name="connsiteY102" fmla="*/ 493011 h 626150"/>
              <a:gd name="connsiteX103" fmla="*/ 326637 w 1689586"/>
              <a:gd name="connsiteY103" fmla="*/ 477032 h 626150"/>
              <a:gd name="connsiteX104" fmla="*/ 1094454 w 1689586"/>
              <a:gd name="connsiteY104" fmla="*/ 471526 h 626150"/>
              <a:gd name="connsiteX105" fmla="*/ 1118288 w 1689586"/>
              <a:gd name="connsiteY105" fmla="*/ 478173 h 626150"/>
              <a:gd name="connsiteX106" fmla="*/ 1118221 w 1689586"/>
              <a:gd name="connsiteY106" fmla="*/ 478173 h 626150"/>
              <a:gd name="connsiteX107" fmla="*/ 1135208 w 1689586"/>
              <a:gd name="connsiteY107" fmla="*/ 497174 h 626150"/>
              <a:gd name="connsiteX108" fmla="*/ 1141452 w 1689586"/>
              <a:gd name="connsiteY108" fmla="*/ 527118 h 626150"/>
              <a:gd name="connsiteX109" fmla="*/ 1135141 w 1689586"/>
              <a:gd name="connsiteY109" fmla="*/ 557331 h 626150"/>
              <a:gd name="connsiteX110" fmla="*/ 1117953 w 1689586"/>
              <a:gd name="connsiteY110" fmla="*/ 576533 h 626150"/>
              <a:gd name="connsiteX111" fmla="*/ 1093782 w 1689586"/>
              <a:gd name="connsiteY111" fmla="*/ 583180 h 626150"/>
              <a:gd name="connsiteX112" fmla="*/ 1070350 w 1689586"/>
              <a:gd name="connsiteY112" fmla="*/ 575996 h 626150"/>
              <a:gd name="connsiteX113" fmla="*/ 1059205 w 1689586"/>
              <a:gd name="connsiteY113" fmla="*/ 563240 h 626150"/>
              <a:gd name="connsiteX114" fmla="*/ 1059205 w 1689586"/>
              <a:gd name="connsiteY114" fmla="*/ 626150 h 626150"/>
              <a:gd name="connsiteX115" fmla="*/ 1036243 w 1689586"/>
              <a:gd name="connsiteY115" fmla="*/ 626150 h 626150"/>
              <a:gd name="connsiteX116" fmla="*/ 1036243 w 1689586"/>
              <a:gd name="connsiteY116" fmla="*/ 473607 h 626150"/>
              <a:gd name="connsiteX117" fmla="*/ 1056654 w 1689586"/>
              <a:gd name="connsiteY117" fmla="*/ 473607 h 626150"/>
              <a:gd name="connsiteX118" fmla="*/ 1057795 w 1689586"/>
              <a:gd name="connsiteY118" fmla="*/ 494085 h 626150"/>
              <a:gd name="connsiteX119" fmla="*/ 1063301 w 1689586"/>
              <a:gd name="connsiteY119" fmla="*/ 485223 h 626150"/>
              <a:gd name="connsiteX120" fmla="*/ 1076729 w 1689586"/>
              <a:gd name="connsiteY120" fmla="*/ 475152 h 626150"/>
              <a:gd name="connsiteX121" fmla="*/ 1094454 w 1689586"/>
              <a:gd name="connsiteY121" fmla="*/ 471526 h 626150"/>
              <a:gd name="connsiteX122" fmla="*/ 787421 w 1689586"/>
              <a:gd name="connsiteY122" fmla="*/ 471526 h 626150"/>
              <a:gd name="connsiteX123" fmla="*/ 810182 w 1689586"/>
              <a:gd name="connsiteY123" fmla="*/ 475689 h 626150"/>
              <a:gd name="connsiteX124" fmla="*/ 825758 w 1689586"/>
              <a:gd name="connsiteY124" fmla="*/ 488244 h 626150"/>
              <a:gd name="connsiteX125" fmla="*/ 831465 w 1689586"/>
              <a:gd name="connsiteY125" fmla="*/ 509729 h 626150"/>
              <a:gd name="connsiteX126" fmla="*/ 831465 w 1689586"/>
              <a:gd name="connsiteY126" fmla="*/ 557667 h 626150"/>
              <a:gd name="connsiteX127" fmla="*/ 831465 w 1689586"/>
              <a:gd name="connsiteY127" fmla="*/ 557734 h 626150"/>
              <a:gd name="connsiteX128" fmla="*/ 839388 w 1689586"/>
              <a:gd name="connsiteY128" fmla="*/ 565657 h 626150"/>
              <a:gd name="connsiteX129" fmla="*/ 846908 w 1689586"/>
              <a:gd name="connsiteY129" fmla="*/ 564582 h 626150"/>
              <a:gd name="connsiteX130" fmla="*/ 845632 w 1689586"/>
              <a:gd name="connsiteY130" fmla="*/ 580495 h 626150"/>
              <a:gd name="connsiteX131" fmla="*/ 833144 w 1689586"/>
              <a:gd name="connsiteY131" fmla="*/ 582845 h 626150"/>
              <a:gd name="connsiteX132" fmla="*/ 820790 w 1689586"/>
              <a:gd name="connsiteY132" fmla="*/ 580360 h 626150"/>
              <a:gd name="connsiteX133" fmla="*/ 812196 w 1689586"/>
              <a:gd name="connsiteY133" fmla="*/ 572841 h 626150"/>
              <a:gd name="connsiteX134" fmla="*/ 809981 w 1689586"/>
              <a:gd name="connsiteY134" fmla="*/ 567537 h 626150"/>
              <a:gd name="connsiteX135" fmla="*/ 805885 w 1689586"/>
              <a:gd name="connsiteY135" fmla="*/ 572438 h 626150"/>
              <a:gd name="connsiteX136" fmla="*/ 791920 w 1689586"/>
              <a:gd name="connsiteY136" fmla="*/ 580629 h 626150"/>
              <a:gd name="connsiteX137" fmla="*/ 775806 w 1689586"/>
              <a:gd name="connsiteY137" fmla="*/ 583315 h 626150"/>
              <a:gd name="connsiteX138" fmla="*/ 757678 w 1689586"/>
              <a:gd name="connsiteY138" fmla="*/ 580092 h 626150"/>
              <a:gd name="connsiteX139" fmla="*/ 744989 w 1689586"/>
              <a:gd name="connsiteY139" fmla="*/ 570289 h 626150"/>
              <a:gd name="connsiteX140" fmla="*/ 740356 w 1689586"/>
              <a:gd name="connsiteY140" fmla="*/ 554041 h 626150"/>
              <a:gd name="connsiteX141" fmla="*/ 748211 w 1689586"/>
              <a:gd name="connsiteY141" fmla="*/ 534302 h 626150"/>
              <a:gd name="connsiteX142" fmla="*/ 770435 w 1689586"/>
              <a:gd name="connsiteY142" fmla="*/ 523761 h 626150"/>
              <a:gd name="connsiteX143" fmla="*/ 808705 w 1689586"/>
              <a:gd name="connsiteY143" fmla="*/ 516241 h 626150"/>
              <a:gd name="connsiteX144" fmla="*/ 808705 w 1689586"/>
              <a:gd name="connsiteY144" fmla="*/ 512146 h 626150"/>
              <a:gd name="connsiteX145" fmla="*/ 802797 w 1689586"/>
              <a:gd name="connsiteY145" fmla="*/ 495495 h 626150"/>
              <a:gd name="connsiteX146" fmla="*/ 786549 w 1689586"/>
              <a:gd name="connsiteY146" fmla="*/ 489587 h 626150"/>
              <a:gd name="connsiteX147" fmla="*/ 770032 w 1689586"/>
              <a:gd name="connsiteY147" fmla="*/ 494085 h 626150"/>
              <a:gd name="connsiteX148" fmla="*/ 759961 w 1689586"/>
              <a:gd name="connsiteY148" fmla="*/ 508722 h 626150"/>
              <a:gd name="connsiteX149" fmla="*/ 740625 w 1689586"/>
              <a:gd name="connsiteY149" fmla="*/ 500531 h 626150"/>
              <a:gd name="connsiteX150" fmla="*/ 756604 w 1689586"/>
              <a:gd name="connsiteY150" fmla="*/ 479449 h 626150"/>
              <a:gd name="connsiteX151" fmla="*/ 787421 w 1689586"/>
              <a:gd name="connsiteY151" fmla="*/ 471526 h 626150"/>
              <a:gd name="connsiteX152" fmla="*/ 347518 w 1689586"/>
              <a:gd name="connsiteY152" fmla="*/ 471526 h 626150"/>
              <a:gd name="connsiteX153" fmla="*/ 347585 w 1689586"/>
              <a:gd name="connsiteY153" fmla="*/ 471526 h 626150"/>
              <a:gd name="connsiteX154" fmla="*/ 347569 w 1689586"/>
              <a:gd name="connsiteY154" fmla="*/ 471530 h 626150"/>
              <a:gd name="connsiteX155" fmla="*/ 193363 w 1689586"/>
              <a:gd name="connsiteY155" fmla="*/ 471526 h 626150"/>
              <a:gd name="connsiteX156" fmla="*/ 216124 w 1689586"/>
              <a:gd name="connsiteY156" fmla="*/ 475689 h 626150"/>
              <a:gd name="connsiteX157" fmla="*/ 231700 w 1689586"/>
              <a:gd name="connsiteY157" fmla="*/ 488244 h 626150"/>
              <a:gd name="connsiteX158" fmla="*/ 237407 w 1689586"/>
              <a:gd name="connsiteY158" fmla="*/ 509729 h 626150"/>
              <a:gd name="connsiteX159" fmla="*/ 237407 w 1689586"/>
              <a:gd name="connsiteY159" fmla="*/ 557667 h 626150"/>
              <a:gd name="connsiteX160" fmla="*/ 237407 w 1689586"/>
              <a:gd name="connsiteY160" fmla="*/ 557734 h 626150"/>
              <a:gd name="connsiteX161" fmla="*/ 245330 w 1689586"/>
              <a:gd name="connsiteY161" fmla="*/ 565657 h 626150"/>
              <a:gd name="connsiteX162" fmla="*/ 252850 w 1689586"/>
              <a:gd name="connsiteY162" fmla="*/ 564582 h 626150"/>
              <a:gd name="connsiteX163" fmla="*/ 251574 w 1689586"/>
              <a:gd name="connsiteY163" fmla="*/ 580495 h 626150"/>
              <a:gd name="connsiteX164" fmla="*/ 239086 w 1689586"/>
              <a:gd name="connsiteY164" fmla="*/ 582845 h 626150"/>
              <a:gd name="connsiteX165" fmla="*/ 226732 w 1689586"/>
              <a:gd name="connsiteY165" fmla="*/ 580360 h 626150"/>
              <a:gd name="connsiteX166" fmla="*/ 218138 w 1689586"/>
              <a:gd name="connsiteY166" fmla="*/ 572841 h 626150"/>
              <a:gd name="connsiteX167" fmla="*/ 215923 w 1689586"/>
              <a:gd name="connsiteY167" fmla="*/ 567537 h 626150"/>
              <a:gd name="connsiteX168" fmla="*/ 211827 w 1689586"/>
              <a:gd name="connsiteY168" fmla="*/ 572438 h 626150"/>
              <a:gd name="connsiteX169" fmla="*/ 197862 w 1689586"/>
              <a:gd name="connsiteY169" fmla="*/ 580629 h 626150"/>
              <a:gd name="connsiteX170" fmla="*/ 181748 w 1689586"/>
              <a:gd name="connsiteY170" fmla="*/ 583315 h 626150"/>
              <a:gd name="connsiteX171" fmla="*/ 163620 w 1689586"/>
              <a:gd name="connsiteY171" fmla="*/ 580092 h 626150"/>
              <a:gd name="connsiteX172" fmla="*/ 150931 w 1689586"/>
              <a:gd name="connsiteY172" fmla="*/ 570289 h 626150"/>
              <a:gd name="connsiteX173" fmla="*/ 146298 w 1689586"/>
              <a:gd name="connsiteY173" fmla="*/ 554041 h 626150"/>
              <a:gd name="connsiteX174" fmla="*/ 154153 w 1689586"/>
              <a:gd name="connsiteY174" fmla="*/ 534302 h 626150"/>
              <a:gd name="connsiteX175" fmla="*/ 176377 w 1689586"/>
              <a:gd name="connsiteY175" fmla="*/ 523761 h 626150"/>
              <a:gd name="connsiteX176" fmla="*/ 214647 w 1689586"/>
              <a:gd name="connsiteY176" fmla="*/ 516241 h 626150"/>
              <a:gd name="connsiteX177" fmla="*/ 214647 w 1689586"/>
              <a:gd name="connsiteY177" fmla="*/ 512146 h 626150"/>
              <a:gd name="connsiteX178" fmla="*/ 208738 w 1689586"/>
              <a:gd name="connsiteY178" fmla="*/ 495495 h 626150"/>
              <a:gd name="connsiteX179" fmla="*/ 192491 w 1689586"/>
              <a:gd name="connsiteY179" fmla="*/ 489587 h 626150"/>
              <a:gd name="connsiteX180" fmla="*/ 175974 w 1689586"/>
              <a:gd name="connsiteY180" fmla="*/ 494085 h 626150"/>
              <a:gd name="connsiteX181" fmla="*/ 165904 w 1689586"/>
              <a:gd name="connsiteY181" fmla="*/ 508722 h 626150"/>
              <a:gd name="connsiteX182" fmla="*/ 146567 w 1689586"/>
              <a:gd name="connsiteY182" fmla="*/ 500531 h 626150"/>
              <a:gd name="connsiteX183" fmla="*/ 162546 w 1689586"/>
              <a:gd name="connsiteY183" fmla="*/ 479449 h 626150"/>
              <a:gd name="connsiteX184" fmla="*/ 193363 w 1689586"/>
              <a:gd name="connsiteY184" fmla="*/ 471526 h 626150"/>
              <a:gd name="connsiteX185" fmla="*/ 1395847 w 1689586"/>
              <a:gd name="connsiteY185" fmla="*/ 471459 h 626150"/>
              <a:gd name="connsiteX186" fmla="*/ 1416392 w 1689586"/>
              <a:gd name="connsiteY186" fmla="*/ 475890 h 626150"/>
              <a:gd name="connsiteX187" fmla="*/ 1430894 w 1689586"/>
              <a:gd name="connsiteY187" fmla="*/ 489117 h 626150"/>
              <a:gd name="connsiteX188" fmla="*/ 1436265 w 1689586"/>
              <a:gd name="connsiteY188" fmla="*/ 511475 h 626150"/>
              <a:gd name="connsiteX189" fmla="*/ 1436265 w 1689586"/>
              <a:gd name="connsiteY189" fmla="*/ 581099 h 626150"/>
              <a:gd name="connsiteX190" fmla="*/ 1413303 w 1689586"/>
              <a:gd name="connsiteY190" fmla="*/ 581099 h 626150"/>
              <a:gd name="connsiteX191" fmla="*/ 1413303 w 1689586"/>
              <a:gd name="connsiteY191" fmla="*/ 518591 h 626150"/>
              <a:gd name="connsiteX192" fmla="*/ 1406724 w 1689586"/>
              <a:gd name="connsiteY192" fmla="*/ 496569 h 626150"/>
              <a:gd name="connsiteX193" fmla="*/ 1390274 w 1689586"/>
              <a:gd name="connsiteY193" fmla="*/ 490460 h 626150"/>
              <a:gd name="connsiteX194" fmla="*/ 1376510 w 1689586"/>
              <a:gd name="connsiteY194" fmla="*/ 493817 h 626150"/>
              <a:gd name="connsiteX195" fmla="*/ 1365432 w 1689586"/>
              <a:gd name="connsiteY195" fmla="*/ 504425 h 626150"/>
              <a:gd name="connsiteX196" fmla="*/ 1361001 w 1689586"/>
              <a:gd name="connsiteY196" fmla="*/ 523963 h 626150"/>
              <a:gd name="connsiteX197" fmla="*/ 1361001 w 1689586"/>
              <a:gd name="connsiteY197" fmla="*/ 581099 h 626150"/>
              <a:gd name="connsiteX198" fmla="*/ 1338039 w 1689586"/>
              <a:gd name="connsiteY198" fmla="*/ 581099 h 626150"/>
              <a:gd name="connsiteX199" fmla="*/ 1338039 w 1689586"/>
              <a:gd name="connsiteY199" fmla="*/ 473675 h 626150"/>
              <a:gd name="connsiteX200" fmla="*/ 1358450 w 1689586"/>
              <a:gd name="connsiteY200" fmla="*/ 473675 h 626150"/>
              <a:gd name="connsiteX201" fmla="*/ 1359457 w 1689586"/>
              <a:gd name="connsiteY201" fmla="*/ 492474 h 626150"/>
              <a:gd name="connsiteX202" fmla="*/ 1365634 w 1689586"/>
              <a:gd name="connsiteY202" fmla="*/ 483209 h 626150"/>
              <a:gd name="connsiteX203" fmla="*/ 1379196 w 1689586"/>
              <a:gd name="connsiteY203" fmla="*/ 474279 h 626150"/>
              <a:gd name="connsiteX204" fmla="*/ 1395847 w 1689586"/>
              <a:gd name="connsiteY204" fmla="*/ 471459 h 626150"/>
              <a:gd name="connsiteX205" fmla="*/ 78285 w 1689586"/>
              <a:gd name="connsiteY205" fmla="*/ 439299 h 626150"/>
              <a:gd name="connsiteX206" fmla="*/ 101516 w 1689586"/>
              <a:gd name="connsiteY206" fmla="*/ 439299 h 626150"/>
              <a:gd name="connsiteX207" fmla="*/ 101516 w 1689586"/>
              <a:gd name="connsiteY207" fmla="*/ 530811 h 626150"/>
              <a:gd name="connsiteX208" fmla="*/ 87886 w 1689586"/>
              <a:gd name="connsiteY208" fmla="*/ 569350 h 626150"/>
              <a:gd name="connsiteX209" fmla="*/ 49952 w 1689586"/>
              <a:gd name="connsiteY209" fmla="*/ 583181 h 626150"/>
              <a:gd name="connsiteX210" fmla="*/ 21619 w 1689586"/>
              <a:gd name="connsiteY210" fmla="*/ 576735 h 626150"/>
              <a:gd name="connsiteX211" fmla="*/ 6378 w 1689586"/>
              <a:gd name="connsiteY211" fmla="*/ 558607 h 626150"/>
              <a:gd name="connsiteX212" fmla="*/ 4901 w 1689586"/>
              <a:gd name="connsiteY212" fmla="*/ 531416 h 626150"/>
              <a:gd name="connsiteX213" fmla="*/ 27057 w 1689586"/>
              <a:gd name="connsiteY213" fmla="*/ 527320 h 626150"/>
              <a:gd name="connsiteX214" fmla="*/ 29877 w 1689586"/>
              <a:gd name="connsiteY214" fmla="*/ 554512 h 626150"/>
              <a:gd name="connsiteX215" fmla="*/ 50086 w 1689586"/>
              <a:gd name="connsiteY215" fmla="*/ 563240 h 626150"/>
              <a:gd name="connsiteX216" fmla="*/ 72310 w 1689586"/>
              <a:gd name="connsiteY216" fmla="*/ 553908 h 626150"/>
              <a:gd name="connsiteX217" fmla="*/ 78419 w 1689586"/>
              <a:gd name="connsiteY217" fmla="*/ 526514 h 626150"/>
              <a:gd name="connsiteX218" fmla="*/ 78285 w 1689586"/>
              <a:gd name="connsiteY218" fmla="*/ 526514 h 626150"/>
              <a:gd name="connsiteX219" fmla="*/ 215721 w 1689586"/>
              <a:gd name="connsiteY219" fmla="*/ 430705 h 626150"/>
              <a:gd name="connsiteX220" fmla="*/ 225927 w 1689586"/>
              <a:gd name="connsiteY220" fmla="*/ 434331 h 626150"/>
              <a:gd name="connsiteX221" fmla="*/ 229686 w 1689586"/>
              <a:gd name="connsiteY221" fmla="*/ 444200 h 626150"/>
              <a:gd name="connsiteX222" fmla="*/ 225927 w 1689586"/>
              <a:gd name="connsiteY222" fmla="*/ 454003 h 626150"/>
              <a:gd name="connsiteX223" fmla="*/ 215721 w 1689586"/>
              <a:gd name="connsiteY223" fmla="*/ 457763 h 626150"/>
              <a:gd name="connsiteX224" fmla="*/ 205517 w 1689586"/>
              <a:gd name="connsiteY224" fmla="*/ 454003 h 626150"/>
              <a:gd name="connsiteX225" fmla="*/ 201756 w 1689586"/>
              <a:gd name="connsiteY225" fmla="*/ 444200 h 626150"/>
              <a:gd name="connsiteX226" fmla="*/ 205517 w 1689586"/>
              <a:gd name="connsiteY226" fmla="*/ 434331 h 626150"/>
              <a:gd name="connsiteX227" fmla="*/ 215721 w 1689586"/>
              <a:gd name="connsiteY227" fmla="*/ 430705 h 626150"/>
              <a:gd name="connsiteX228" fmla="*/ 172281 w 1689586"/>
              <a:gd name="connsiteY228" fmla="*/ 430705 h 626150"/>
              <a:gd name="connsiteX229" fmla="*/ 182487 w 1689586"/>
              <a:gd name="connsiteY229" fmla="*/ 434331 h 626150"/>
              <a:gd name="connsiteX230" fmla="*/ 186246 w 1689586"/>
              <a:gd name="connsiteY230" fmla="*/ 444200 h 626150"/>
              <a:gd name="connsiteX231" fmla="*/ 182487 w 1689586"/>
              <a:gd name="connsiteY231" fmla="*/ 454003 h 626150"/>
              <a:gd name="connsiteX232" fmla="*/ 172281 w 1689586"/>
              <a:gd name="connsiteY232" fmla="*/ 457763 h 626150"/>
              <a:gd name="connsiteX233" fmla="*/ 162210 w 1689586"/>
              <a:gd name="connsiteY233" fmla="*/ 454003 h 626150"/>
              <a:gd name="connsiteX234" fmla="*/ 158316 w 1689586"/>
              <a:gd name="connsiteY234" fmla="*/ 444200 h 626150"/>
              <a:gd name="connsiteX235" fmla="*/ 162210 w 1689586"/>
              <a:gd name="connsiteY235" fmla="*/ 434331 h 626150"/>
              <a:gd name="connsiteX236" fmla="*/ 172281 w 1689586"/>
              <a:gd name="connsiteY236" fmla="*/ 430705 h 626150"/>
              <a:gd name="connsiteX237" fmla="*/ 1642251 w 1689586"/>
              <a:gd name="connsiteY237" fmla="*/ 427012 h 626150"/>
              <a:gd name="connsiteX238" fmla="*/ 1653531 w 1689586"/>
              <a:gd name="connsiteY238" fmla="*/ 430638 h 626150"/>
              <a:gd name="connsiteX239" fmla="*/ 1657492 w 1689586"/>
              <a:gd name="connsiteY239" fmla="*/ 441179 h 626150"/>
              <a:gd name="connsiteX240" fmla="*/ 1653531 w 1689586"/>
              <a:gd name="connsiteY240" fmla="*/ 451787 h 626150"/>
              <a:gd name="connsiteX241" fmla="*/ 1642251 w 1689586"/>
              <a:gd name="connsiteY241" fmla="*/ 455547 h 626150"/>
              <a:gd name="connsiteX242" fmla="*/ 1630770 w 1689586"/>
              <a:gd name="connsiteY242" fmla="*/ 451787 h 626150"/>
              <a:gd name="connsiteX243" fmla="*/ 1626809 w 1689586"/>
              <a:gd name="connsiteY243" fmla="*/ 441179 h 626150"/>
              <a:gd name="connsiteX244" fmla="*/ 1630770 w 1689586"/>
              <a:gd name="connsiteY244" fmla="*/ 430638 h 626150"/>
              <a:gd name="connsiteX245" fmla="*/ 1642251 w 1689586"/>
              <a:gd name="connsiteY245" fmla="*/ 427012 h 626150"/>
              <a:gd name="connsiteX246" fmla="*/ 541419 w 1689586"/>
              <a:gd name="connsiteY246" fmla="*/ 427012 h 626150"/>
              <a:gd name="connsiteX247" fmla="*/ 552699 w 1689586"/>
              <a:gd name="connsiteY247" fmla="*/ 430638 h 626150"/>
              <a:gd name="connsiteX248" fmla="*/ 556660 w 1689586"/>
              <a:gd name="connsiteY248" fmla="*/ 441179 h 626150"/>
              <a:gd name="connsiteX249" fmla="*/ 552699 w 1689586"/>
              <a:gd name="connsiteY249" fmla="*/ 451787 h 626150"/>
              <a:gd name="connsiteX250" fmla="*/ 541419 w 1689586"/>
              <a:gd name="connsiteY250" fmla="*/ 455547 h 626150"/>
              <a:gd name="connsiteX251" fmla="*/ 529938 w 1689586"/>
              <a:gd name="connsiteY251" fmla="*/ 451787 h 626150"/>
              <a:gd name="connsiteX252" fmla="*/ 525977 w 1689586"/>
              <a:gd name="connsiteY252" fmla="*/ 441179 h 626150"/>
              <a:gd name="connsiteX253" fmla="*/ 529938 w 1689586"/>
              <a:gd name="connsiteY253" fmla="*/ 430638 h 626150"/>
              <a:gd name="connsiteX254" fmla="*/ 541419 w 1689586"/>
              <a:gd name="connsiteY254" fmla="*/ 427012 h 626150"/>
              <a:gd name="connsiteX255" fmla="*/ 1488232 w 1689586"/>
              <a:gd name="connsiteY255" fmla="*/ 425333 h 626150"/>
              <a:gd name="connsiteX256" fmla="*/ 1511194 w 1689586"/>
              <a:gd name="connsiteY256" fmla="*/ 425333 h 626150"/>
              <a:gd name="connsiteX257" fmla="*/ 1511194 w 1689586"/>
              <a:gd name="connsiteY257" fmla="*/ 526245 h 626150"/>
              <a:gd name="connsiteX258" fmla="*/ 1562355 w 1689586"/>
              <a:gd name="connsiteY258" fmla="*/ 473674 h 626150"/>
              <a:gd name="connsiteX259" fmla="*/ 1589614 w 1689586"/>
              <a:gd name="connsiteY259" fmla="*/ 473674 h 626150"/>
              <a:gd name="connsiteX260" fmla="*/ 1548524 w 1689586"/>
              <a:gd name="connsiteY260" fmla="*/ 515704 h 626150"/>
              <a:gd name="connsiteX261" fmla="*/ 1592232 w 1689586"/>
              <a:gd name="connsiteY261" fmla="*/ 581099 h 626150"/>
              <a:gd name="connsiteX262" fmla="*/ 1565578 w 1689586"/>
              <a:gd name="connsiteY262" fmla="*/ 581099 h 626150"/>
              <a:gd name="connsiteX263" fmla="*/ 1532410 w 1689586"/>
              <a:gd name="connsiteY263" fmla="*/ 530609 h 626150"/>
              <a:gd name="connsiteX264" fmla="*/ 1511194 w 1689586"/>
              <a:gd name="connsiteY264" fmla="*/ 552631 h 626150"/>
              <a:gd name="connsiteX265" fmla="*/ 1511194 w 1689586"/>
              <a:gd name="connsiteY265" fmla="*/ 581099 h 626150"/>
              <a:gd name="connsiteX266" fmla="*/ 1488232 w 1689586"/>
              <a:gd name="connsiteY266" fmla="*/ 581099 h 626150"/>
              <a:gd name="connsiteX267" fmla="*/ 605874 w 1689586"/>
              <a:gd name="connsiteY267" fmla="*/ 425333 h 626150"/>
              <a:gd name="connsiteX268" fmla="*/ 628836 w 1689586"/>
              <a:gd name="connsiteY268" fmla="*/ 425333 h 626150"/>
              <a:gd name="connsiteX269" fmla="*/ 628836 w 1689586"/>
              <a:gd name="connsiteY269" fmla="*/ 526245 h 626150"/>
              <a:gd name="connsiteX270" fmla="*/ 679997 w 1689586"/>
              <a:gd name="connsiteY270" fmla="*/ 473674 h 626150"/>
              <a:gd name="connsiteX271" fmla="*/ 707256 w 1689586"/>
              <a:gd name="connsiteY271" fmla="*/ 473674 h 626150"/>
              <a:gd name="connsiteX272" fmla="*/ 666099 w 1689586"/>
              <a:gd name="connsiteY272" fmla="*/ 515704 h 626150"/>
              <a:gd name="connsiteX273" fmla="*/ 709807 w 1689586"/>
              <a:gd name="connsiteY273" fmla="*/ 581099 h 626150"/>
              <a:gd name="connsiteX274" fmla="*/ 683220 w 1689586"/>
              <a:gd name="connsiteY274" fmla="*/ 581099 h 626150"/>
              <a:gd name="connsiteX275" fmla="*/ 650052 w 1689586"/>
              <a:gd name="connsiteY275" fmla="*/ 530609 h 626150"/>
              <a:gd name="connsiteX276" fmla="*/ 628836 w 1689586"/>
              <a:gd name="connsiteY276" fmla="*/ 552631 h 626150"/>
              <a:gd name="connsiteX277" fmla="*/ 628836 w 1689586"/>
              <a:gd name="connsiteY277" fmla="*/ 581099 h 626150"/>
              <a:gd name="connsiteX278" fmla="*/ 605874 w 1689586"/>
              <a:gd name="connsiteY278" fmla="*/ 581099 h 626150"/>
              <a:gd name="connsiteX279" fmla="*/ 451317 w 1689586"/>
              <a:gd name="connsiteY279" fmla="*/ 85402 h 626150"/>
              <a:gd name="connsiteX280" fmla="*/ 424259 w 1689586"/>
              <a:gd name="connsiteY280" fmla="*/ 93929 h 626150"/>
              <a:gd name="connsiteX281" fmla="*/ 408615 w 1689586"/>
              <a:gd name="connsiteY281" fmla="*/ 120047 h 626150"/>
              <a:gd name="connsiteX282" fmla="*/ 403513 w 1689586"/>
              <a:gd name="connsiteY282" fmla="*/ 165904 h 626150"/>
              <a:gd name="connsiteX283" fmla="*/ 408615 w 1689586"/>
              <a:gd name="connsiteY283" fmla="*/ 211492 h 626150"/>
              <a:gd name="connsiteX284" fmla="*/ 424259 w 1689586"/>
              <a:gd name="connsiteY284" fmla="*/ 237811 h 626150"/>
              <a:gd name="connsiteX285" fmla="*/ 451317 w 1689586"/>
              <a:gd name="connsiteY285" fmla="*/ 246338 h 626150"/>
              <a:gd name="connsiteX286" fmla="*/ 478374 w 1689586"/>
              <a:gd name="connsiteY286" fmla="*/ 237811 h 626150"/>
              <a:gd name="connsiteX287" fmla="*/ 493749 w 1689586"/>
              <a:gd name="connsiteY287" fmla="*/ 211492 h 626150"/>
              <a:gd name="connsiteX288" fmla="*/ 498650 w 1689586"/>
              <a:gd name="connsiteY288" fmla="*/ 165904 h 626150"/>
              <a:gd name="connsiteX289" fmla="*/ 493749 w 1689586"/>
              <a:gd name="connsiteY289" fmla="*/ 120047 h 626150"/>
              <a:gd name="connsiteX290" fmla="*/ 478374 w 1689586"/>
              <a:gd name="connsiteY290" fmla="*/ 93929 h 626150"/>
              <a:gd name="connsiteX291" fmla="*/ 451317 w 1689586"/>
              <a:gd name="connsiteY291" fmla="*/ 85402 h 626150"/>
              <a:gd name="connsiteX292" fmla="*/ 1515894 w 1689586"/>
              <a:gd name="connsiteY292" fmla="*/ 82918 h 626150"/>
              <a:gd name="connsiteX293" fmla="*/ 1489038 w 1689586"/>
              <a:gd name="connsiteY293" fmla="*/ 194640 h 626150"/>
              <a:gd name="connsiteX294" fmla="*/ 1542213 w 1689586"/>
              <a:gd name="connsiteY294" fmla="*/ 194640 h 626150"/>
              <a:gd name="connsiteX295" fmla="*/ 1448082 w 1689586"/>
              <a:gd name="connsiteY295" fmla="*/ 4901 h 626150"/>
              <a:gd name="connsiteX296" fmla="*/ 1584713 w 1689586"/>
              <a:gd name="connsiteY296" fmla="*/ 4901 h 626150"/>
              <a:gd name="connsiteX297" fmla="*/ 1689586 w 1689586"/>
              <a:gd name="connsiteY297" fmla="*/ 326906 h 626150"/>
              <a:gd name="connsiteX298" fmla="*/ 1573433 w 1689586"/>
              <a:gd name="connsiteY298" fmla="*/ 326906 h 626150"/>
              <a:gd name="connsiteX299" fmla="*/ 1558797 w 1689586"/>
              <a:gd name="connsiteY299" fmla="*/ 265405 h 626150"/>
              <a:gd name="connsiteX300" fmla="*/ 1471984 w 1689586"/>
              <a:gd name="connsiteY300" fmla="*/ 265405 h 626150"/>
              <a:gd name="connsiteX301" fmla="*/ 1456878 w 1689586"/>
              <a:gd name="connsiteY301" fmla="*/ 326906 h 626150"/>
              <a:gd name="connsiteX302" fmla="*/ 1343679 w 1689586"/>
              <a:gd name="connsiteY302" fmla="*/ 326906 h 626150"/>
              <a:gd name="connsiteX303" fmla="*/ 1205638 w 1689586"/>
              <a:gd name="connsiteY303" fmla="*/ 4901 h 626150"/>
              <a:gd name="connsiteX304" fmla="*/ 1319307 w 1689586"/>
              <a:gd name="connsiteY304" fmla="*/ 4901 h 626150"/>
              <a:gd name="connsiteX305" fmla="*/ 1319307 w 1689586"/>
              <a:gd name="connsiteY305" fmla="*/ 194237 h 626150"/>
              <a:gd name="connsiteX306" fmla="*/ 1280298 w 1689586"/>
              <a:gd name="connsiteY306" fmla="*/ 295686 h 626150"/>
              <a:gd name="connsiteX307" fmla="*/ 1167570 w 1689586"/>
              <a:gd name="connsiteY307" fmla="*/ 331807 h 626150"/>
              <a:gd name="connsiteX308" fmla="*/ 1080959 w 1689586"/>
              <a:gd name="connsiteY308" fmla="*/ 312807 h 626150"/>
              <a:gd name="connsiteX309" fmla="*/ 1036579 w 1689586"/>
              <a:gd name="connsiteY309" fmla="*/ 260571 h 626150"/>
              <a:gd name="connsiteX310" fmla="*/ 1030939 w 1689586"/>
              <a:gd name="connsiteY310" fmla="*/ 185441 h 626150"/>
              <a:gd name="connsiteX311" fmla="*/ 1143668 w 1689586"/>
              <a:gd name="connsiteY311" fmla="*/ 166441 h 626150"/>
              <a:gd name="connsiteX312" fmla="*/ 1145346 w 1689586"/>
              <a:gd name="connsiteY312" fmla="*/ 229351 h 626150"/>
              <a:gd name="connsiteX313" fmla="*/ 1173411 w 1689586"/>
              <a:gd name="connsiteY313" fmla="*/ 246405 h 626150"/>
              <a:gd name="connsiteX314" fmla="*/ 1197783 w 1689586"/>
              <a:gd name="connsiteY314" fmla="*/ 232238 h 626150"/>
              <a:gd name="connsiteX315" fmla="*/ 1205571 w 1689586"/>
              <a:gd name="connsiteY315" fmla="*/ 185911 h 626150"/>
              <a:gd name="connsiteX316" fmla="*/ 1205638 w 1689586"/>
              <a:gd name="connsiteY316" fmla="*/ 185911 h 626150"/>
              <a:gd name="connsiteX317" fmla="*/ 665494 w 1689586"/>
              <a:gd name="connsiteY317" fmla="*/ 4901 h 626150"/>
              <a:gd name="connsiteX318" fmla="*/ 779163 w 1689586"/>
              <a:gd name="connsiteY318" fmla="*/ 4901 h 626150"/>
              <a:gd name="connsiteX319" fmla="*/ 779163 w 1689586"/>
              <a:gd name="connsiteY319" fmla="*/ 123471 h 626150"/>
              <a:gd name="connsiteX320" fmla="*/ 867452 w 1689586"/>
              <a:gd name="connsiteY320" fmla="*/ 123471 h 626150"/>
              <a:gd name="connsiteX321" fmla="*/ 867452 w 1689586"/>
              <a:gd name="connsiteY321" fmla="*/ 4901 h 626150"/>
              <a:gd name="connsiteX322" fmla="*/ 981188 w 1689586"/>
              <a:gd name="connsiteY322" fmla="*/ 4901 h 626150"/>
              <a:gd name="connsiteX323" fmla="*/ 981188 w 1689586"/>
              <a:gd name="connsiteY323" fmla="*/ 326906 h 626150"/>
              <a:gd name="connsiteX324" fmla="*/ 867452 w 1689586"/>
              <a:gd name="connsiteY324" fmla="*/ 326906 h 626150"/>
              <a:gd name="connsiteX325" fmla="*/ 867452 w 1689586"/>
              <a:gd name="connsiteY325" fmla="*/ 206859 h 626150"/>
              <a:gd name="connsiteX326" fmla="*/ 779163 w 1689586"/>
              <a:gd name="connsiteY326" fmla="*/ 206859 h 626150"/>
              <a:gd name="connsiteX327" fmla="*/ 779163 w 1689586"/>
              <a:gd name="connsiteY327" fmla="*/ 326906 h 626150"/>
              <a:gd name="connsiteX328" fmla="*/ 665494 w 1689586"/>
              <a:gd name="connsiteY328" fmla="*/ 326906 h 626150"/>
              <a:gd name="connsiteX329" fmla="*/ 0 w 1689586"/>
              <a:gd name="connsiteY329" fmla="*/ 4901 h 626150"/>
              <a:gd name="connsiteX330" fmla="*/ 113669 w 1689586"/>
              <a:gd name="connsiteY330" fmla="*/ 4901 h 626150"/>
              <a:gd name="connsiteX331" fmla="*/ 113669 w 1689586"/>
              <a:gd name="connsiteY331" fmla="*/ 243451 h 626150"/>
              <a:gd name="connsiteX332" fmla="*/ 259564 w 1689586"/>
              <a:gd name="connsiteY332" fmla="*/ 243451 h 626150"/>
              <a:gd name="connsiteX333" fmla="*/ 259564 w 1689586"/>
              <a:gd name="connsiteY333" fmla="*/ 326906 h 626150"/>
              <a:gd name="connsiteX334" fmla="*/ 0 w 1689586"/>
              <a:gd name="connsiteY334" fmla="*/ 326906 h 626150"/>
              <a:gd name="connsiteX335" fmla="*/ 451317 w 1689586"/>
              <a:gd name="connsiteY335" fmla="*/ 0 h 626150"/>
              <a:gd name="connsiteX336" fmla="*/ 539136 w 1689586"/>
              <a:gd name="connsiteY336" fmla="*/ 19538 h 626150"/>
              <a:gd name="connsiteX337" fmla="*/ 595265 w 1689586"/>
              <a:gd name="connsiteY337" fmla="*/ 76137 h 626150"/>
              <a:gd name="connsiteX338" fmla="*/ 614803 w 1689586"/>
              <a:gd name="connsiteY338" fmla="*/ 165904 h 626150"/>
              <a:gd name="connsiteX339" fmla="*/ 595265 w 1689586"/>
              <a:gd name="connsiteY339" fmla="*/ 255670 h 626150"/>
              <a:gd name="connsiteX340" fmla="*/ 539136 w 1689586"/>
              <a:gd name="connsiteY340" fmla="*/ 312270 h 626150"/>
              <a:gd name="connsiteX341" fmla="*/ 451317 w 1689586"/>
              <a:gd name="connsiteY341" fmla="*/ 331807 h 626150"/>
              <a:gd name="connsiteX342" fmla="*/ 363766 w 1689586"/>
              <a:gd name="connsiteY342" fmla="*/ 312270 h 626150"/>
              <a:gd name="connsiteX343" fmla="*/ 307166 w 1689586"/>
              <a:gd name="connsiteY343" fmla="*/ 255670 h 626150"/>
              <a:gd name="connsiteX344" fmla="*/ 287427 w 1689586"/>
              <a:gd name="connsiteY344" fmla="*/ 165904 h 626150"/>
              <a:gd name="connsiteX345" fmla="*/ 307166 w 1689586"/>
              <a:gd name="connsiteY345" fmla="*/ 76137 h 626150"/>
              <a:gd name="connsiteX346" fmla="*/ 363766 w 1689586"/>
              <a:gd name="connsiteY346" fmla="*/ 19538 h 626150"/>
              <a:gd name="connsiteX347" fmla="*/ 451317 w 1689586"/>
              <a:gd name="connsiteY347" fmla="*/ 0 h 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689586" h="626150">
                <a:moveTo>
                  <a:pt x="808705" y="532221"/>
                </a:moveTo>
                <a:lnTo>
                  <a:pt x="781647" y="537793"/>
                </a:lnTo>
                <a:cubicBezTo>
                  <a:pt x="775605" y="538935"/>
                  <a:pt x="771106" y="540613"/>
                  <a:pt x="768085" y="542762"/>
                </a:cubicBezTo>
                <a:cubicBezTo>
                  <a:pt x="765064" y="544910"/>
                  <a:pt x="763587" y="548267"/>
                  <a:pt x="763587" y="552229"/>
                </a:cubicBezTo>
                <a:cubicBezTo>
                  <a:pt x="763587" y="556190"/>
                  <a:pt x="765131" y="559413"/>
                  <a:pt x="768219" y="561763"/>
                </a:cubicBezTo>
                <a:cubicBezTo>
                  <a:pt x="771308" y="564112"/>
                  <a:pt x="775403" y="565321"/>
                  <a:pt x="780573" y="565321"/>
                </a:cubicBezTo>
                <a:cubicBezTo>
                  <a:pt x="784132" y="565321"/>
                  <a:pt x="787623" y="564918"/>
                  <a:pt x="790980" y="564045"/>
                </a:cubicBezTo>
                <a:cubicBezTo>
                  <a:pt x="794337" y="563240"/>
                  <a:pt x="797358" y="561830"/>
                  <a:pt x="800111" y="559883"/>
                </a:cubicBezTo>
                <a:cubicBezTo>
                  <a:pt x="802797" y="557936"/>
                  <a:pt x="804945" y="555451"/>
                  <a:pt x="806422" y="552363"/>
                </a:cubicBezTo>
                <a:lnTo>
                  <a:pt x="806422" y="552296"/>
                </a:lnTo>
                <a:cubicBezTo>
                  <a:pt x="807966" y="549207"/>
                  <a:pt x="808705" y="545515"/>
                  <a:pt x="808705" y="541218"/>
                </a:cubicBezTo>
                <a:close/>
                <a:moveTo>
                  <a:pt x="214647" y="532221"/>
                </a:moveTo>
                <a:lnTo>
                  <a:pt x="187589" y="537793"/>
                </a:lnTo>
                <a:cubicBezTo>
                  <a:pt x="181547" y="538935"/>
                  <a:pt x="177048" y="540613"/>
                  <a:pt x="174027" y="542762"/>
                </a:cubicBezTo>
                <a:cubicBezTo>
                  <a:pt x="171006" y="544910"/>
                  <a:pt x="169529" y="548267"/>
                  <a:pt x="169529" y="552229"/>
                </a:cubicBezTo>
                <a:cubicBezTo>
                  <a:pt x="169529" y="556190"/>
                  <a:pt x="171073" y="559413"/>
                  <a:pt x="174161" y="561763"/>
                </a:cubicBezTo>
                <a:cubicBezTo>
                  <a:pt x="177250" y="564112"/>
                  <a:pt x="181346" y="565321"/>
                  <a:pt x="186515" y="565321"/>
                </a:cubicBezTo>
                <a:cubicBezTo>
                  <a:pt x="190073" y="565321"/>
                  <a:pt x="193565" y="564918"/>
                  <a:pt x="196923" y="564045"/>
                </a:cubicBezTo>
                <a:cubicBezTo>
                  <a:pt x="200279" y="563240"/>
                  <a:pt x="203300" y="561830"/>
                  <a:pt x="206053" y="559883"/>
                </a:cubicBezTo>
                <a:cubicBezTo>
                  <a:pt x="208738" y="557936"/>
                  <a:pt x="210887" y="555451"/>
                  <a:pt x="212364" y="552363"/>
                </a:cubicBezTo>
                <a:lnTo>
                  <a:pt x="212364" y="552296"/>
                </a:lnTo>
                <a:cubicBezTo>
                  <a:pt x="213908" y="549207"/>
                  <a:pt x="214647" y="545515"/>
                  <a:pt x="214647" y="541218"/>
                </a:cubicBezTo>
                <a:close/>
                <a:moveTo>
                  <a:pt x="1089217" y="489990"/>
                </a:moveTo>
                <a:cubicBezTo>
                  <a:pt x="1083241" y="489990"/>
                  <a:pt x="1077937" y="491534"/>
                  <a:pt x="1073439" y="494622"/>
                </a:cubicBezTo>
                <a:cubicBezTo>
                  <a:pt x="1068940" y="497711"/>
                  <a:pt x="1065382" y="502008"/>
                  <a:pt x="1062898" y="507513"/>
                </a:cubicBezTo>
                <a:cubicBezTo>
                  <a:pt x="1060414" y="513019"/>
                  <a:pt x="1059138" y="519800"/>
                  <a:pt x="1059138" y="527387"/>
                </a:cubicBezTo>
                <a:cubicBezTo>
                  <a:pt x="1059138" y="534974"/>
                  <a:pt x="1060346" y="541553"/>
                  <a:pt x="1062763" y="547126"/>
                </a:cubicBezTo>
                <a:cubicBezTo>
                  <a:pt x="1065248" y="552699"/>
                  <a:pt x="1068672" y="556996"/>
                  <a:pt x="1073103" y="560017"/>
                </a:cubicBezTo>
                <a:cubicBezTo>
                  <a:pt x="1077534" y="563038"/>
                  <a:pt x="1082771" y="564515"/>
                  <a:pt x="1088814" y="564515"/>
                </a:cubicBezTo>
                <a:cubicBezTo>
                  <a:pt x="1098146" y="564515"/>
                  <a:pt x="1105398" y="561225"/>
                  <a:pt x="1110634" y="554646"/>
                </a:cubicBezTo>
                <a:lnTo>
                  <a:pt x="1110567" y="554646"/>
                </a:lnTo>
                <a:cubicBezTo>
                  <a:pt x="1115804" y="548066"/>
                  <a:pt x="1118423" y="539002"/>
                  <a:pt x="1118423" y="527387"/>
                </a:cubicBezTo>
                <a:cubicBezTo>
                  <a:pt x="1118423" y="515771"/>
                  <a:pt x="1115871" y="506640"/>
                  <a:pt x="1110702" y="499993"/>
                </a:cubicBezTo>
                <a:cubicBezTo>
                  <a:pt x="1105532" y="493347"/>
                  <a:pt x="1098348" y="489990"/>
                  <a:pt x="1089217" y="489990"/>
                </a:cubicBezTo>
                <a:close/>
                <a:moveTo>
                  <a:pt x="1630636" y="473674"/>
                </a:moveTo>
                <a:lnTo>
                  <a:pt x="1653598" y="473674"/>
                </a:lnTo>
                <a:lnTo>
                  <a:pt x="1653598" y="581099"/>
                </a:lnTo>
                <a:lnTo>
                  <a:pt x="1630636" y="581099"/>
                </a:lnTo>
                <a:close/>
                <a:moveTo>
                  <a:pt x="529804" y="473674"/>
                </a:moveTo>
                <a:lnTo>
                  <a:pt x="552766" y="473674"/>
                </a:lnTo>
                <a:lnTo>
                  <a:pt x="552766" y="581099"/>
                </a:lnTo>
                <a:lnTo>
                  <a:pt x="529804" y="581099"/>
                </a:lnTo>
                <a:close/>
                <a:moveTo>
                  <a:pt x="382162" y="473674"/>
                </a:moveTo>
                <a:lnTo>
                  <a:pt x="407340" y="473674"/>
                </a:lnTo>
                <a:lnTo>
                  <a:pt x="437821" y="561091"/>
                </a:lnTo>
                <a:lnTo>
                  <a:pt x="468974" y="473674"/>
                </a:lnTo>
                <a:lnTo>
                  <a:pt x="493078" y="473674"/>
                </a:lnTo>
                <a:lnTo>
                  <a:pt x="450309" y="581099"/>
                </a:lnTo>
                <a:lnTo>
                  <a:pt x="425132" y="581099"/>
                </a:lnTo>
                <a:close/>
                <a:moveTo>
                  <a:pt x="1187242" y="473607"/>
                </a:moveTo>
                <a:lnTo>
                  <a:pt x="1210204" y="473607"/>
                </a:lnTo>
                <a:lnTo>
                  <a:pt x="1210204" y="538733"/>
                </a:lnTo>
                <a:cubicBezTo>
                  <a:pt x="1210204" y="548468"/>
                  <a:pt x="1212285" y="555183"/>
                  <a:pt x="1216448" y="558808"/>
                </a:cubicBezTo>
                <a:cubicBezTo>
                  <a:pt x="1220611" y="562501"/>
                  <a:pt x="1226385" y="564314"/>
                  <a:pt x="1233837" y="564314"/>
                </a:cubicBezTo>
                <a:cubicBezTo>
                  <a:pt x="1237396" y="564314"/>
                  <a:pt x="1240887" y="563709"/>
                  <a:pt x="1244244" y="562501"/>
                </a:cubicBezTo>
                <a:cubicBezTo>
                  <a:pt x="1247601" y="561292"/>
                  <a:pt x="1250622" y="559412"/>
                  <a:pt x="1253375" y="556727"/>
                </a:cubicBezTo>
                <a:cubicBezTo>
                  <a:pt x="1256061" y="554041"/>
                  <a:pt x="1258209" y="550684"/>
                  <a:pt x="1259686" y="546521"/>
                </a:cubicBezTo>
                <a:cubicBezTo>
                  <a:pt x="1261231" y="542359"/>
                  <a:pt x="1261969" y="537457"/>
                  <a:pt x="1261969" y="531885"/>
                </a:cubicBezTo>
                <a:lnTo>
                  <a:pt x="1262103" y="531885"/>
                </a:lnTo>
                <a:lnTo>
                  <a:pt x="1262103" y="473674"/>
                </a:lnTo>
                <a:lnTo>
                  <a:pt x="1285065" y="473674"/>
                </a:lnTo>
                <a:lnTo>
                  <a:pt x="1285065" y="581099"/>
                </a:lnTo>
                <a:lnTo>
                  <a:pt x="1264856" y="581099"/>
                </a:lnTo>
                <a:lnTo>
                  <a:pt x="1263782" y="563709"/>
                </a:lnTo>
                <a:cubicBezTo>
                  <a:pt x="1260022" y="570490"/>
                  <a:pt x="1255054" y="575392"/>
                  <a:pt x="1248743" y="578547"/>
                </a:cubicBezTo>
                <a:cubicBezTo>
                  <a:pt x="1242431" y="581636"/>
                  <a:pt x="1234979" y="583247"/>
                  <a:pt x="1226385" y="583247"/>
                </a:cubicBezTo>
                <a:cubicBezTo>
                  <a:pt x="1219335" y="583247"/>
                  <a:pt x="1212890" y="581904"/>
                  <a:pt x="1206914" y="579353"/>
                </a:cubicBezTo>
                <a:cubicBezTo>
                  <a:pt x="1200939" y="576735"/>
                  <a:pt x="1196172" y="572572"/>
                  <a:pt x="1192613" y="566865"/>
                </a:cubicBezTo>
                <a:cubicBezTo>
                  <a:pt x="1189055" y="561091"/>
                  <a:pt x="1187242" y="553638"/>
                  <a:pt x="1187242" y="544507"/>
                </a:cubicBezTo>
                <a:close/>
                <a:moveTo>
                  <a:pt x="885379" y="473607"/>
                </a:moveTo>
                <a:lnTo>
                  <a:pt x="908341" y="473607"/>
                </a:lnTo>
                <a:lnTo>
                  <a:pt x="908341" y="538733"/>
                </a:lnTo>
                <a:cubicBezTo>
                  <a:pt x="908341" y="548468"/>
                  <a:pt x="910422" y="555115"/>
                  <a:pt x="914585" y="558808"/>
                </a:cubicBezTo>
                <a:cubicBezTo>
                  <a:pt x="918748" y="562501"/>
                  <a:pt x="924522" y="564314"/>
                  <a:pt x="931974" y="564314"/>
                </a:cubicBezTo>
                <a:cubicBezTo>
                  <a:pt x="935533" y="564314"/>
                  <a:pt x="939024" y="563709"/>
                  <a:pt x="942381" y="562501"/>
                </a:cubicBezTo>
                <a:cubicBezTo>
                  <a:pt x="945738" y="561292"/>
                  <a:pt x="948759" y="559412"/>
                  <a:pt x="951512" y="556727"/>
                </a:cubicBezTo>
                <a:cubicBezTo>
                  <a:pt x="954198" y="554041"/>
                  <a:pt x="956346" y="550684"/>
                  <a:pt x="957823" y="546521"/>
                </a:cubicBezTo>
                <a:cubicBezTo>
                  <a:pt x="959368" y="542359"/>
                  <a:pt x="960106" y="537457"/>
                  <a:pt x="960106" y="531885"/>
                </a:cubicBezTo>
                <a:lnTo>
                  <a:pt x="960241" y="531885"/>
                </a:lnTo>
                <a:lnTo>
                  <a:pt x="960241" y="473674"/>
                </a:lnTo>
                <a:lnTo>
                  <a:pt x="983202" y="473674"/>
                </a:lnTo>
                <a:lnTo>
                  <a:pt x="983202" y="581099"/>
                </a:lnTo>
                <a:lnTo>
                  <a:pt x="962993" y="581099"/>
                </a:lnTo>
                <a:lnTo>
                  <a:pt x="961919" y="563709"/>
                </a:lnTo>
                <a:cubicBezTo>
                  <a:pt x="958159" y="570490"/>
                  <a:pt x="953191" y="575392"/>
                  <a:pt x="946880" y="578547"/>
                </a:cubicBezTo>
                <a:cubicBezTo>
                  <a:pt x="940568" y="581636"/>
                  <a:pt x="933116" y="583247"/>
                  <a:pt x="924522" y="583247"/>
                </a:cubicBezTo>
                <a:cubicBezTo>
                  <a:pt x="917472" y="583247"/>
                  <a:pt x="911027" y="581904"/>
                  <a:pt x="905051" y="579353"/>
                </a:cubicBezTo>
                <a:cubicBezTo>
                  <a:pt x="899076" y="576735"/>
                  <a:pt x="894309" y="572572"/>
                  <a:pt x="890750" y="566865"/>
                </a:cubicBezTo>
                <a:cubicBezTo>
                  <a:pt x="887192" y="561091"/>
                  <a:pt x="885379" y="553638"/>
                  <a:pt x="885379" y="544507"/>
                </a:cubicBezTo>
                <a:close/>
                <a:moveTo>
                  <a:pt x="347569" y="471530"/>
                </a:moveTo>
                <a:lnTo>
                  <a:pt x="353963" y="472063"/>
                </a:lnTo>
                <a:cubicBezTo>
                  <a:pt x="356112" y="472399"/>
                  <a:pt x="357924" y="472936"/>
                  <a:pt x="359334" y="473674"/>
                </a:cubicBezTo>
                <a:lnTo>
                  <a:pt x="356112" y="493884"/>
                </a:lnTo>
                <a:cubicBezTo>
                  <a:pt x="354567" y="493279"/>
                  <a:pt x="352822" y="492809"/>
                  <a:pt x="350875" y="492474"/>
                </a:cubicBezTo>
                <a:cubicBezTo>
                  <a:pt x="348928" y="492138"/>
                  <a:pt x="346309" y="491937"/>
                  <a:pt x="343019" y="491937"/>
                </a:cubicBezTo>
                <a:cubicBezTo>
                  <a:pt x="338588" y="491937"/>
                  <a:pt x="334224" y="493145"/>
                  <a:pt x="329927" y="495495"/>
                </a:cubicBezTo>
                <a:cubicBezTo>
                  <a:pt x="325630" y="497845"/>
                  <a:pt x="322139" y="501403"/>
                  <a:pt x="319319" y="506103"/>
                </a:cubicBezTo>
                <a:cubicBezTo>
                  <a:pt x="316566" y="510870"/>
                  <a:pt x="315157" y="516846"/>
                  <a:pt x="315157" y="524164"/>
                </a:cubicBezTo>
                <a:lnTo>
                  <a:pt x="315157" y="581099"/>
                </a:lnTo>
                <a:lnTo>
                  <a:pt x="292194" y="581099"/>
                </a:lnTo>
                <a:lnTo>
                  <a:pt x="292194" y="473674"/>
                </a:lnTo>
                <a:lnTo>
                  <a:pt x="311732" y="473674"/>
                </a:lnTo>
                <a:lnTo>
                  <a:pt x="313880" y="493011"/>
                </a:lnTo>
                <a:cubicBezTo>
                  <a:pt x="316700" y="486028"/>
                  <a:pt x="320997" y="480657"/>
                  <a:pt x="326637" y="477032"/>
                </a:cubicBezTo>
                <a:close/>
                <a:moveTo>
                  <a:pt x="1094454" y="471526"/>
                </a:moveTo>
                <a:cubicBezTo>
                  <a:pt x="1103182" y="471526"/>
                  <a:pt x="1111105" y="473742"/>
                  <a:pt x="1118288" y="478173"/>
                </a:cubicBezTo>
                <a:lnTo>
                  <a:pt x="1118221" y="478173"/>
                </a:lnTo>
                <a:cubicBezTo>
                  <a:pt x="1125405" y="482604"/>
                  <a:pt x="1131045" y="488915"/>
                  <a:pt x="1135208" y="497174"/>
                </a:cubicBezTo>
                <a:cubicBezTo>
                  <a:pt x="1139371" y="505365"/>
                  <a:pt x="1141452" y="515369"/>
                  <a:pt x="1141452" y="527118"/>
                </a:cubicBezTo>
                <a:cubicBezTo>
                  <a:pt x="1141452" y="538868"/>
                  <a:pt x="1139371" y="548939"/>
                  <a:pt x="1135141" y="557331"/>
                </a:cubicBezTo>
                <a:cubicBezTo>
                  <a:pt x="1130911" y="565657"/>
                  <a:pt x="1125204" y="572102"/>
                  <a:pt x="1117953" y="576533"/>
                </a:cubicBezTo>
                <a:cubicBezTo>
                  <a:pt x="1110702" y="580965"/>
                  <a:pt x="1102980" y="583180"/>
                  <a:pt x="1093782" y="583180"/>
                </a:cubicBezTo>
                <a:cubicBezTo>
                  <a:pt x="1084584" y="583180"/>
                  <a:pt x="1076796" y="580830"/>
                  <a:pt x="1070350" y="575996"/>
                </a:cubicBezTo>
                <a:cubicBezTo>
                  <a:pt x="1065650" y="572438"/>
                  <a:pt x="1061958" y="568208"/>
                  <a:pt x="1059205" y="563240"/>
                </a:cubicBezTo>
                <a:lnTo>
                  <a:pt x="1059205" y="626150"/>
                </a:lnTo>
                <a:lnTo>
                  <a:pt x="1036243" y="626150"/>
                </a:lnTo>
                <a:lnTo>
                  <a:pt x="1036243" y="473607"/>
                </a:lnTo>
                <a:lnTo>
                  <a:pt x="1056654" y="473607"/>
                </a:lnTo>
                <a:lnTo>
                  <a:pt x="1057795" y="494085"/>
                </a:lnTo>
                <a:cubicBezTo>
                  <a:pt x="1059339" y="490930"/>
                  <a:pt x="1061085" y="487908"/>
                  <a:pt x="1063301" y="485223"/>
                </a:cubicBezTo>
                <a:cubicBezTo>
                  <a:pt x="1066859" y="480926"/>
                  <a:pt x="1071357" y="477569"/>
                  <a:pt x="1076729" y="475152"/>
                </a:cubicBezTo>
                <a:cubicBezTo>
                  <a:pt x="1082100" y="472735"/>
                  <a:pt x="1088008" y="471526"/>
                  <a:pt x="1094454" y="471526"/>
                </a:cubicBezTo>
                <a:close/>
                <a:moveTo>
                  <a:pt x="787421" y="471526"/>
                </a:moveTo>
                <a:cubicBezTo>
                  <a:pt x="796015" y="471526"/>
                  <a:pt x="803602" y="472869"/>
                  <a:pt x="810182" y="475689"/>
                </a:cubicBezTo>
                <a:cubicBezTo>
                  <a:pt x="816762" y="478441"/>
                  <a:pt x="821931" y="482671"/>
                  <a:pt x="825758" y="488244"/>
                </a:cubicBezTo>
                <a:cubicBezTo>
                  <a:pt x="829585" y="493817"/>
                  <a:pt x="831465" y="501001"/>
                  <a:pt x="831465" y="509729"/>
                </a:cubicBezTo>
                <a:lnTo>
                  <a:pt x="831465" y="557667"/>
                </a:lnTo>
                <a:lnTo>
                  <a:pt x="831465" y="557734"/>
                </a:lnTo>
                <a:cubicBezTo>
                  <a:pt x="831465" y="562971"/>
                  <a:pt x="834084" y="565657"/>
                  <a:pt x="839388" y="565657"/>
                </a:cubicBezTo>
                <a:cubicBezTo>
                  <a:pt x="841939" y="565657"/>
                  <a:pt x="844491" y="565321"/>
                  <a:pt x="846908" y="564582"/>
                </a:cubicBezTo>
                <a:lnTo>
                  <a:pt x="845632" y="580495"/>
                </a:lnTo>
                <a:cubicBezTo>
                  <a:pt x="842275" y="582039"/>
                  <a:pt x="838179" y="582845"/>
                  <a:pt x="833144" y="582845"/>
                </a:cubicBezTo>
                <a:cubicBezTo>
                  <a:pt x="828578" y="582845"/>
                  <a:pt x="824416" y="581972"/>
                  <a:pt x="820790" y="580360"/>
                </a:cubicBezTo>
                <a:cubicBezTo>
                  <a:pt x="817165" y="578749"/>
                  <a:pt x="814278" y="576198"/>
                  <a:pt x="812196" y="572841"/>
                </a:cubicBezTo>
                <a:cubicBezTo>
                  <a:pt x="811256" y="571296"/>
                  <a:pt x="810518" y="569484"/>
                  <a:pt x="809981" y="567537"/>
                </a:cubicBezTo>
                <a:cubicBezTo>
                  <a:pt x="808839" y="569282"/>
                  <a:pt x="807496" y="570961"/>
                  <a:pt x="805885" y="572438"/>
                </a:cubicBezTo>
                <a:cubicBezTo>
                  <a:pt x="801857" y="576131"/>
                  <a:pt x="797224" y="578816"/>
                  <a:pt x="791920" y="580629"/>
                </a:cubicBezTo>
                <a:cubicBezTo>
                  <a:pt x="786616" y="582442"/>
                  <a:pt x="781244" y="583315"/>
                  <a:pt x="775806" y="583315"/>
                </a:cubicBezTo>
                <a:cubicBezTo>
                  <a:pt x="769092" y="583315"/>
                  <a:pt x="763049" y="582240"/>
                  <a:pt x="757678" y="580092"/>
                </a:cubicBezTo>
                <a:cubicBezTo>
                  <a:pt x="752307" y="577943"/>
                  <a:pt x="748077" y="574653"/>
                  <a:pt x="744989" y="570289"/>
                </a:cubicBezTo>
                <a:cubicBezTo>
                  <a:pt x="741900" y="565925"/>
                  <a:pt x="740356" y="560487"/>
                  <a:pt x="740356" y="554041"/>
                </a:cubicBezTo>
                <a:cubicBezTo>
                  <a:pt x="740356" y="546052"/>
                  <a:pt x="742975" y="539472"/>
                  <a:pt x="748211" y="534302"/>
                </a:cubicBezTo>
                <a:cubicBezTo>
                  <a:pt x="753448" y="529132"/>
                  <a:pt x="760834" y="525641"/>
                  <a:pt x="770435" y="523761"/>
                </a:cubicBezTo>
                <a:lnTo>
                  <a:pt x="808705" y="516241"/>
                </a:lnTo>
                <a:lnTo>
                  <a:pt x="808705" y="512146"/>
                </a:lnTo>
                <a:cubicBezTo>
                  <a:pt x="808705" y="504962"/>
                  <a:pt x="806758" y="499456"/>
                  <a:pt x="802797" y="495495"/>
                </a:cubicBezTo>
                <a:cubicBezTo>
                  <a:pt x="798835" y="491534"/>
                  <a:pt x="793397" y="489587"/>
                  <a:pt x="786549" y="489587"/>
                </a:cubicBezTo>
                <a:cubicBezTo>
                  <a:pt x="780103" y="489587"/>
                  <a:pt x="774598" y="491064"/>
                  <a:pt x="770032" y="494085"/>
                </a:cubicBezTo>
                <a:cubicBezTo>
                  <a:pt x="765467" y="497106"/>
                  <a:pt x="762110" y="502008"/>
                  <a:pt x="759961" y="508722"/>
                </a:cubicBezTo>
                <a:lnTo>
                  <a:pt x="740625" y="500531"/>
                </a:lnTo>
                <a:cubicBezTo>
                  <a:pt x="743310" y="491735"/>
                  <a:pt x="748681" y="484753"/>
                  <a:pt x="756604" y="479449"/>
                </a:cubicBezTo>
                <a:cubicBezTo>
                  <a:pt x="764527" y="474212"/>
                  <a:pt x="774799" y="471526"/>
                  <a:pt x="787421" y="471526"/>
                </a:cubicBezTo>
                <a:close/>
                <a:moveTo>
                  <a:pt x="347518" y="471526"/>
                </a:moveTo>
                <a:lnTo>
                  <a:pt x="347585" y="471526"/>
                </a:lnTo>
                <a:lnTo>
                  <a:pt x="347569" y="471530"/>
                </a:lnTo>
                <a:close/>
                <a:moveTo>
                  <a:pt x="193363" y="471526"/>
                </a:moveTo>
                <a:cubicBezTo>
                  <a:pt x="201957" y="471526"/>
                  <a:pt x="209544" y="472869"/>
                  <a:pt x="216124" y="475689"/>
                </a:cubicBezTo>
                <a:cubicBezTo>
                  <a:pt x="222704" y="478441"/>
                  <a:pt x="227873" y="482671"/>
                  <a:pt x="231700" y="488244"/>
                </a:cubicBezTo>
                <a:cubicBezTo>
                  <a:pt x="235527" y="493817"/>
                  <a:pt x="237407" y="501001"/>
                  <a:pt x="237407" y="509729"/>
                </a:cubicBezTo>
                <a:lnTo>
                  <a:pt x="237407" y="557667"/>
                </a:lnTo>
                <a:lnTo>
                  <a:pt x="237407" y="557734"/>
                </a:lnTo>
                <a:cubicBezTo>
                  <a:pt x="237407" y="562971"/>
                  <a:pt x="240026" y="565657"/>
                  <a:pt x="245330" y="565657"/>
                </a:cubicBezTo>
                <a:cubicBezTo>
                  <a:pt x="247881" y="565657"/>
                  <a:pt x="250433" y="565321"/>
                  <a:pt x="252850" y="564582"/>
                </a:cubicBezTo>
                <a:lnTo>
                  <a:pt x="251574" y="580495"/>
                </a:lnTo>
                <a:cubicBezTo>
                  <a:pt x="248284" y="582039"/>
                  <a:pt x="244121" y="582845"/>
                  <a:pt x="239086" y="582845"/>
                </a:cubicBezTo>
                <a:cubicBezTo>
                  <a:pt x="234520" y="582845"/>
                  <a:pt x="230358" y="581972"/>
                  <a:pt x="226732" y="580360"/>
                </a:cubicBezTo>
                <a:cubicBezTo>
                  <a:pt x="223107" y="578749"/>
                  <a:pt x="220219" y="576198"/>
                  <a:pt x="218138" y="572841"/>
                </a:cubicBezTo>
                <a:cubicBezTo>
                  <a:pt x="217198" y="571296"/>
                  <a:pt x="216461" y="569484"/>
                  <a:pt x="215923" y="567537"/>
                </a:cubicBezTo>
                <a:cubicBezTo>
                  <a:pt x="214781" y="569282"/>
                  <a:pt x="213438" y="570961"/>
                  <a:pt x="211827" y="572438"/>
                </a:cubicBezTo>
                <a:cubicBezTo>
                  <a:pt x="207799" y="576131"/>
                  <a:pt x="203166" y="578816"/>
                  <a:pt x="197862" y="580629"/>
                </a:cubicBezTo>
                <a:cubicBezTo>
                  <a:pt x="192559" y="582442"/>
                  <a:pt x="187187" y="583315"/>
                  <a:pt x="181748" y="583315"/>
                </a:cubicBezTo>
                <a:cubicBezTo>
                  <a:pt x="175034" y="583315"/>
                  <a:pt x="168991" y="582240"/>
                  <a:pt x="163620" y="580092"/>
                </a:cubicBezTo>
                <a:cubicBezTo>
                  <a:pt x="158249" y="577943"/>
                  <a:pt x="154019" y="574653"/>
                  <a:pt x="150931" y="570289"/>
                </a:cubicBezTo>
                <a:cubicBezTo>
                  <a:pt x="147842" y="565925"/>
                  <a:pt x="146298" y="560487"/>
                  <a:pt x="146298" y="554041"/>
                </a:cubicBezTo>
                <a:cubicBezTo>
                  <a:pt x="146298" y="546052"/>
                  <a:pt x="148916" y="539472"/>
                  <a:pt x="154153" y="534302"/>
                </a:cubicBezTo>
                <a:cubicBezTo>
                  <a:pt x="159391" y="529132"/>
                  <a:pt x="166776" y="525641"/>
                  <a:pt x="176377" y="523761"/>
                </a:cubicBezTo>
                <a:lnTo>
                  <a:pt x="214647" y="516241"/>
                </a:lnTo>
                <a:lnTo>
                  <a:pt x="214647" y="512146"/>
                </a:lnTo>
                <a:cubicBezTo>
                  <a:pt x="214647" y="504962"/>
                  <a:pt x="212700" y="499456"/>
                  <a:pt x="208738" y="495495"/>
                </a:cubicBezTo>
                <a:cubicBezTo>
                  <a:pt x="204777" y="491534"/>
                  <a:pt x="199339" y="489587"/>
                  <a:pt x="192491" y="489587"/>
                </a:cubicBezTo>
                <a:cubicBezTo>
                  <a:pt x="186045" y="489587"/>
                  <a:pt x="180540" y="491064"/>
                  <a:pt x="175974" y="494085"/>
                </a:cubicBezTo>
                <a:cubicBezTo>
                  <a:pt x="171408" y="497106"/>
                  <a:pt x="168051" y="502008"/>
                  <a:pt x="165904" y="508722"/>
                </a:cubicBezTo>
                <a:lnTo>
                  <a:pt x="146567" y="500531"/>
                </a:lnTo>
                <a:cubicBezTo>
                  <a:pt x="149252" y="491735"/>
                  <a:pt x="154623" y="484753"/>
                  <a:pt x="162546" y="479449"/>
                </a:cubicBezTo>
                <a:cubicBezTo>
                  <a:pt x="170470" y="474212"/>
                  <a:pt x="180741" y="471526"/>
                  <a:pt x="193363" y="471526"/>
                </a:cubicBezTo>
                <a:close/>
                <a:moveTo>
                  <a:pt x="1395847" y="471459"/>
                </a:moveTo>
                <a:cubicBezTo>
                  <a:pt x="1403434" y="471459"/>
                  <a:pt x="1410282" y="472936"/>
                  <a:pt x="1416392" y="475890"/>
                </a:cubicBezTo>
                <a:cubicBezTo>
                  <a:pt x="1422502" y="478844"/>
                  <a:pt x="1427336" y="483209"/>
                  <a:pt x="1430894" y="489117"/>
                </a:cubicBezTo>
                <a:cubicBezTo>
                  <a:pt x="1434453" y="495025"/>
                  <a:pt x="1436265" y="502478"/>
                  <a:pt x="1436265" y="511475"/>
                </a:cubicBezTo>
                <a:lnTo>
                  <a:pt x="1436265" y="581099"/>
                </a:lnTo>
                <a:lnTo>
                  <a:pt x="1413303" y="581099"/>
                </a:lnTo>
                <a:lnTo>
                  <a:pt x="1413303" y="518591"/>
                </a:lnTo>
                <a:cubicBezTo>
                  <a:pt x="1413303" y="507983"/>
                  <a:pt x="1411088" y="500665"/>
                  <a:pt x="1406724" y="496569"/>
                </a:cubicBezTo>
                <a:cubicBezTo>
                  <a:pt x="1402359" y="492474"/>
                  <a:pt x="1396854" y="490460"/>
                  <a:pt x="1390274" y="490460"/>
                </a:cubicBezTo>
                <a:cubicBezTo>
                  <a:pt x="1385507" y="490460"/>
                  <a:pt x="1380942" y="491601"/>
                  <a:pt x="1376510" y="493817"/>
                </a:cubicBezTo>
                <a:cubicBezTo>
                  <a:pt x="1372079" y="496032"/>
                  <a:pt x="1368386" y="499591"/>
                  <a:pt x="1365432" y="504425"/>
                </a:cubicBezTo>
                <a:cubicBezTo>
                  <a:pt x="1362478" y="509259"/>
                  <a:pt x="1361001" y="515772"/>
                  <a:pt x="1361001" y="523963"/>
                </a:cubicBezTo>
                <a:lnTo>
                  <a:pt x="1361001" y="581099"/>
                </a:lnTo>
                <a:lnTo>
                  <a:pt x="1338039" y="581099"/>
                </a:lnTo>
                <a:lnTo>
                  <a:pt x="1338039" y="473675"/>
                </a:lnTo>
                <a:lnTo>
                  <a:pt x="1358450" y="473675"/>
                </a:lnTo>
                <a:lnTo>
                  <a:pt x="1359457" y="492474"/>
                </a:lnTo>
                <a:cubicBezTo>
                  <a:pt x="1361135" y="488983"/>
                  <a:pt x="1363217" y="485827"/>
                  <a:pt x="1365634" y="483209"/>
                </a:cubicBezTo>
                <a:cubicBezTo>
                  <a:pt x="1369461" y="479113"/>
                  <a:pt x="1373959" y="476159"/>
                  <a:pt x="1379196" y="474279"/>
                </a:cubicBezTo>
                <a:cubicBezTo>
                  <a:pt x="1384433" y="472399"/>
                  <a:pt x="1389939" y="471459"/>
                  <a:pt x="1395847" y="471459"/>
                </a:cubicBezTo>
                <a:close/>
                <a:moveTo>
                  <a:pt x="78285" y="439299"/>
                </a:moveTo>
                <a:lnTo>
                  <a:pt x="101516" y="439299"/>
                </a:lnTo>
                <a:lnTo>
                  <a:pt x="101516" y="530811"/>
                </a:lnTo>
                <a:cubicBezTo>
                  <a:pt x="101516" y="547261"/>
                  <a:pt x="96950" y="560084"/>
                  <a:pt x="87886" y="569350"/>
                </a:cubicBezTo>
                <a:cubicBezTo>
                  <a:pt x="78755" y="578548"/>
                  <a:pt x="66133" y="583181"/>
                  <a:pt x="49952" y="583181"/>
                </a:cubicBezTo>
                <a:cubicBezTo>
                  <a:pt x="38404" y="583181"/>
                  <a:pt x="28937" y="581032"/>
                  <a:pt x="21619" y="576735"/>
                </a:cubicBezTo>
                <a:cubicBezTo>
                  <a:pt x="14300" y="572438"/>
                  <a:pt x="9265" y="566396"/>
                  <a:pt x="6378" y="558607"/>
                </a:cubicBezTo>
                <a:cubicBezTo>
                  <a:pt x="3558" y="550819"/>
                  <a:pt x="3021" y="541755"/>
                  <a:pt x="4901" y="531416"/>
                </a:cubicBezTo>
                <a:lnTo>
                  <a:pt x="27057" y="527320"/>
                </a:lnTo>
                <a:cubicBezTo>
                  <a:pt x="25378" y="539674"/>
                  <a:pt x="26318" y="548738"/>
                  <a:pt x="29877" y="554512"/>
                </a:cubicBezTo>
                <a:cubicBezTo>
                  <a:pt x="33502" y="560353"/>
                  <a:pt x="40216" y="563240"/>
                  <a:pt x="50086" y="563240"/>
                </a:cubicBezTo>
                <a:cubicBezTo>
                  <a:pt x="60829" y="563240"/>
                  <a:pt x="68214" y="560152"/>
                  <a:pt x="72310" y="553908"/>
                </a:cubicBezTo>
                <a:cubicBezTo>
                  <a:pt x="76405" y="547663"/>
                  <a:pt x="78419" y="538532"/>
                  <a:pt x="78419" y="526514"/>
                </a:cubicBezTo>
                <a:lnTo>
                  <a:pt x="78285" y="526514"/>
                </a:lnTo>
                <a:close/>
                <a:moveTo>
                  <a:pt x="215721" y="430705"/>
                </a:moveTo>
                <a:cubicBezTo>
                  <a:pt x="220018" y="430705"/>
                  <a:pt x="223442" y="431914"/>
                  <a:pt x="225927" y="434331"/>
                </a:cubicBezTo>
                <a:cubicBezTo>
                  <a:pt x="228411" y="436748"/>
                  <a:pt x="229686" y="440172"/>
                  <a:pt x="229686" y="444200"/>
                </a:cubicBezTo>
                <a:cubicBezTo>
                  <a:pt x="229686" y="448229"/>
                  <a:pt x="228411" y="451518"/>
                  <a:pt x="225927" y="454003"/>
                </a:cubicBezTo>
                <a:cubicBezTo>
                  <a:pt x="223442" y="456487"/>
                  <a:pt x="220018" y="457763"/>
                  <a:pt x="215721" y="457763"/>
                </a:cubicBezTo>
                <a:cubicBezTo>
                  <a:pt x="211424" y="457763"/>
                  <a:pt x="208000" y="456487"/>
                  <a:pt x="205517" y="454003"/>
                </a:cubicBezTo>
                <a:cubicBezTo>
                  <a:pt x="203032" y="451451"/>
                  <a:pt x="201756" y="448363"/>
                  <a:pt x="201756" y="444200"/>
                </a:cubicBezTo>
                <a:cubicBezTo>
                  <a:pt x="201756" y="440038"/>
                  <a:pt x="203032" y="436748"/>
                  <a:pt x="205517" y="434331"/>
                </a:cubicBezTo>
                <a:cubicBezTo>
                  <a:pt x="208000" y="431914"/>
                  <a:pt x="211424" y="430705"/>
                  <a:pt x="215721" y="430705"/>
                </a:cubicBezTo>
                <a:close/>
                <a:moveTo>
                  <a:pt x="172281" y="430705"/>
                </a:moveTo>
                <a:cubicBezTo>
                  <a:pt x="176578" y="430705"/>
                  <a:pt x="180002" y="431914"/>
                  <a:pt x="182487" y="434331"/>
                </a:cubicBezTo>
                <a:cubicBezTo>
                  <a:pt x="184971" y="436748"/>
                  <a:pt x="186246" y="440172"/>
                  <a:pt x="186246" y="444200"/>
                </a:cubicBezTo>
                <a:cubicBezTo>
                  <a:pt x="186246" y="448229"/>
                  <a:pt x="184971" y="451518"/>
                  <a:pt x="182487" y="454003"/>
                </a:cubicBezTo>
                <a:cubicBezTo>
                  <a:pt x="180002" y="456487"/>
                  <a:pt x="176377" y="457763"/>
                  <a:pt x="172281" y="457763"/>
                </a:cubicBezTo>
                <a:cubicBezTo>
                  <a:pt x="168186" y="457763"/>
                  <a:pt x="164761" y="456487"/>
                  <a:pt x="162210" y="454003"/>
                </a:cubicBezTo>
                <a:cubicBezTo>
                  <a:pt x="159592" y="451451"/>
                  <a:pt x="158316" y="448363"/>
                  <a:pt x="158316" y="444200"/>
                </a:cubicBezTo>
                <a:cubicBezTo>
                  <a:pt x="158316" y="440038"/>
                  <a:pt x="159659" y="436748"/>
                  <a:pt x="162210" y="434331"/>
                </a:cubicBezTo>
                <a:cubicBezTo>
                  <a:pt x="164761" y="431914"/>
                  <a:pt x="167984" y="430705"/>
                  <a:pt x="172281" y="430705"/>
                </a:cubicBezTo>
                <a:close/>
                <a:moveTo>
                  <a:pt x="1642251" y="427012"/>
                </a:moveTo>
                <a:cubicBezTo>
                  <a:pt x="1647085" y="427012"/>
                  <a:pt x="1650912" y="428221"/>
                  <a:pt x="1653531" y="430638"/>
                </a:cubicBezTo>
                <a:cubicBezTo>
                  <a:pt x="1656149" y="433122"/>
                  <a:pt x="1657492" y="436613"/>
                  <a:pt x="1657492" y="441179"/>
                </a:cubicBezTo>
                <a:cubicBezTo>
                  <a:pt x="1657492" y="445744"/>
                  <a:pt x="1656216" y="449303"/>
                  <a:pt x="1653531" y="451787"/>
                </a:cubicBezTo>
                <a:cubicBezTo>
                  <a:pt x="1650912" y="454271"/>
                  <a:pt x="1647287" y="455547"/>
                  <a:pt x="1642251" y="455547"/>
                </a:cubicBezTo>
                <a:cubicBezTo>
                  <a:pt x="1637216" y="455547"/>
                  <a:pt x="1633389" y="454271"/>
                  <a:pt x="1630770" y="451787"/>
                </a:cubicBezTo>
                <a:cubicBezTo>
                  <a:pt x="1628152" y="449303"/>
                  <a:pt x="1626809" y="445744"/>
                  <a:pt x="1626809" y="441179"/>
                </a:cubicBezTo>
                <a:cubicBezTo>
                  <a:pt x="1626809" y="436613"/>
                  <a:pt x="1628085" y="433055"/>
                  <a:pt x="1630770" y="430638"/>
                </a:cubicBezTo>
                <a:cubicBezTo>
                  <a:pt x="1633389" y="428221"/>
                  <a:pt x="1637216" y="427012"/>
                  <a:pt x="1642251" y="427012"/>
                </a:cubicBezTo>
                <a:close/>
                <a:moveTo>
                  <a:pt x="541419" y="427012"/>
                </a:moveTo>
                <a:cubicBezTo>
                  <a:pt x="546321" y="427012"/>
                  <a:pt x="550080" y="428221"/>
                  <a:pt x="552699" y="430638"/>
                </a:cubicBezTo>
                <a:cubicBezTo>
                  <a:pt x="555317" y="433122"/>
                  <a:pt x="556660" y="436613"/>
                  <a:pt x="556660" y="441179"/>
                </a:cubicBezTo>
                <a:cubicBezTo>
                  <a:pt x="556660" y="445744"/>
                  <a:pt x="555317" y="449303"/>
                  <a:pt x="552699" y="451787"/>
                </a:cubicBezTo>
                <a:cubicBezTo>
                  <a:pt x="550080" y="454271"/>
                  <a:pt x="546455" y="455547"/>
                  <a:pt x="541419" y="455547"/>
                </a:cubicBezTo>
                <a:cubicBezTo>
                  <a:pt x="536384" y="455547"/>
                  <a:pt x="532557" y="454271"/>
                  <a:pt x="529938" y="451787"/>
                </a:cubicBezTo>
                <a:cubicBezTo>
                  <a:pt x="527320" y="449303"/>
                  <a:pt x="525977" y="445744"/>
                  <a:pt x="525977" y="441179"/>
                </a:cubicBezTo>
                <a:cubicBezTo>
                  <a:pt x="525977" y="436613"/>
                  <a:pt x="527253" y="433055"/>
                  <a:pt x="529938" y="430638"/>
                </a:cubicBezTo>
                <a:cubicBezTo>
                  <a:pt x="532557" y="428221"/>
                  <a:pt x="536384" y="427012"/>
                  <a:pt x="541419" y="427012"/>
                </a:cubicBezTo>
                <a:close/>
                <a:moveTo>
                  <a:pt x="1488232" y="425333"/>
                </a:moveTo>
                <a:lnTo>
                  <a:pt x="1511194" y="425333"/>
                </a:lnTo>
                <a:lnTo>
                  <a:pt x="1511194" y="526245"/>
                </a:lnTo>
                <a:lnTo>
                  <a:pt x="1562355" y="473674"/>
                </a:lnTo>
                <a:lnTo>
                  <a:pt x="1589614" y="473674"/>
                </a:lnTo>
                <a:lnTo>
                  <a:pt x="1548524" y="515704"/>
                </a:lnTo>
                <a:lnTo>
                  <a:pt x="1592232" y="581099"/>
                </a:lnTo>
                <a:lnTo>
                  <a:pt x="1565578" y="581099"/>
                </a:lnTo>
                <a:lnTo>
                  <a:pt x="1532410" y="530609"/>
                </a:lnTo>
                <a:lnTo>
                  <a:pt x="1511194" y="552631"/>
                </a:lnTo>
                <a:lnTo>
                  <a:pt x="1511194" y="581099"/>
                </a:lnTo>
                <a:lnTo>
                  <a:pt x="1488232" y="581099"/>
                </a:lnTo>
                <a:close/>
                <a:moveTo>
                  <a:pt x="605874" y="425333"/>
                </a:moveTo>
                <a:lnTo>
                  <a:pt x="628836" y="425333"/>
                </a:lnTo>
                <a:lnTo>
                  <a:pt x="628836" y="526245"/>
                </a:lnTo>
                <a:lnTo>
                  <a:pt x="679997" y="473674"/>
                </a:lnTo>
                <a:lnTo>
                  <a:pt x="707256" y="473674"/>
                </a:lnTo>
                <a:lnTo>
                  <a:pt x="666099" y="515704"/>
                </a:lnTo>
                <a:lnTo>
                  <a:pt x="709807" y="581099"/>
                </a:lnTo>
                <a:lnTo>
                  <a:pt x="683220" y="581099"/>
                </a:lnTo>
                <a:lnTo>
                  <a:pt x="650052" y="530609"/>
                </a:lnTo>
                <a:lnTo>
                  <a:pt x="628836" y="552631"/>
                </a:lnTo>
                <a:lnTo>
                  <a:pt x="628836" y="581099"/>
                </a:lnTo>
                <a:lnTo>
                  <a:pt x="605874" y="581099"/>
                </a:lnTo>
                <a:close/>
                <a:moveTo>
                  <a:pt x="451317" y="85402"/>
                </a:moveTo>
                <a:cubicBezTo>
                  <a:pt x="440238" y="85402"/>
                  <a:pt x="431242" y="88222"/>
                  <a:pt x="424259" y="93929"/>
                </a:cubicBezTo>
                <a:cubicBezTo>
                  <a:pt x="417209" y="99636"/>
                  <a:pt x="412039" y="108364"/>
                  <a:pt x="408615" y="120047"/>
                </a:cubicBezTo>
                <a:cubicBezTo>
                  <a:pt x="405258" y="131729"/>
                  <a:pt x="403513" y="147373"/>
                  <a:pt x="403513" y="165904"/>
                </a:cubicBezTo>
                <a:cubicBezTo>
                  <a:pt x="403513" y="184434"/>
                  <a:pt x="405191" y="199608"/>
                  <a:pt x="408615" y="211492"/>
                </a:cubicBezTo>
                <a:cubicBezTo>
                  <a:pt x="412039" y="223376"/>
                  <a:pt x="417276" y="232104"/>
                  <a:pt x="424259" y="237811"/>
                </a:cubicBezTo>
                <a:cubicBezTo>
                  <a:pt x="431242" y="243518"/>
                  <a:pt x="440306" y="246338"/>
                  <a:pt x="451317" y="246338"/>
                </a:cubicBezTo>
                <a:cubicBezTo>
                  <a:pt x="462328" y="246338"/>
                  <a:pt x="471391" y="243518"/>
                  <a:pt x="478374" y="237811"/>
                </a:cubicBezTo>
                <a:cubicBezTo>
                  <a:pt x="485357" y="232171"/>
                  <a:pt x="490526" y="223376"/>
                  <a:pt x="493749" y="211492"/>
                </a:cubicBezTo>
                <a:cubicBezTo>
                  <a:pt x="497039" y="199675"/>
                  <a:pt x="498650" y="184770"/>
                  <a:pt x="498650" y="165904"/>
                </a:cubicBezTo>
                <a:cubicBezTo>
                  <a:pt x="498650" y="147037"/>
                  <a:pt x="496972" y="131729"/>
                  <a:pt x="493749" y="120047"/>
                </a:cubicBezTo>
                <a:cubicBezTo>
                  <a:pt x="490459" y="108297"/>
                  <a:pt x="485357" y="99636"/>
                  <a:pt x="478374" y="93929"/>
                </a:cubicBezTo>
                <a:cubicBezTo>
                  <a:pt x="471391" y="88222"/>
                  <a:pt x="462395" y="85402"/>
                  <a:pt x="451317" y="85402"/>
                </a:cubicBezTo>
                <a:close/>
                <a:moveTo>
                  <a:pt x="1515894" y="82918"/>
                </a:moveTo>
                <a:lnTo>
                  <a:pt x="1489038" y="194640"/>
                </a:lnTo>
                <a:lnTo>
                  <a:pt x="1542213" y="194640"/>
                </a:lnTo>
                <a:close/>
                <a:moveTo>
                  <a:pt x="1448082" y="4901"/>
                </a:moveTo>
                <a:lnTo>
                  <a:pt x="1584713" y="4901"/>
                </a:lnTo>
                <a:lnTo>
                  <a:pt x="1689586" y="326906"/>
                </a:lnTo>
                <a:lnTo>
                  <a:pt x="1573433" y="326906"/>
                </a:lnTo>
                <a:lnTo>
                  <a:pt x="1558797" y="265405"/>
                </a:lnTo>
                <a:lnTo>
                  <a:pt x="1471984" y="265405"/>
                </a:lnTo>
                <a:lnTo>
                  <a:pt x="1456878" y="326906"/>
                </a:lnTo>
                <a:lnTo>
                  <a:pt x="1343679" y="326906"/>
                </a:lnTo>
                <a:close/>
                <a:moveTo>
                  <a:pt x="1205638" y="4901"/>
                </a:moveTo>
                <a:lnTo>
                  <a:pt x="1319307" y="4901"/>
                </a:lnTo>
                <a:lnTo>
                  <a:pt x="1319307" y="194237"/>
                </a:lnTo>
                <a:cubicBezTo>
                  <a:pt x="1319307" y="237811"/>
                  <a:pt x="1306349" y="271650"/>
                  <a:pt x="1280298" y="295686"/>
                </a:cubicBezTo>
                <a:cubicBezTo>
                  <a:pt x="1254248" y="319789"/>
                  <a:pt x="1216717" y="331807"/>
                  <a:pt x="1167570" y="331807"/>
                </a:cubicBezTo>
                <a:cubicBezTo>
                  <a:pt x="1131448" y="331807"/>
                  <a:pt x="1102578" y="325496"/>
                  <a:pt x="1080959" y="312807"/>
                </a:cubicBezTo>
                <a:cubicBezTo>
                  <a:pt x="1059340" y="300117"/>
                  <a:pt x="1044569" y="282661"/>
                  <a:pt x="1036579" y="260571"/>
                </a:cubicBezTo>
                <a:cubicBezTo>
                  <a:pt x="1028589" y="238482"/>
                  <a:pt x="1026709" y="213439"/>
                  <a:pt x="1030939" y="185441"/>
                </a:cubicBezTo>
                <a:lnTo>
                  <a:pt x="1143668" y="166441"/>
                </a:lnTo>
                <a:cubicBezTo>
                  <a:pt x="1139438" y="196989"/>
                  <a:pt x="1139975" y="217937"/>
                  <a:pt x="1145346" y="229351"/>
                </a:cubicBezTo>
                <a:cubicBezTo>
                  <a:pt x="1150718" y="240698"/>
                  <a:pt x="1160050" y="246405"/>
                  <a:pt x="1173411" y="246405"/>
                </a:cubicBezTo>
                <a:cubicBezTo>
                  <a:pt x="1184422" y="246405"/>
                  <a:pt x="1192546" y="241705"/>
                  <a:pt x="1197783" y="232238"/>
                </a:cubicBezTo>
                <a:cubicBezTo>
                  <a:pt x="1202953" y="222838"/>
                  <a:pt x="1205571" y="207396"/>
                  <a:pt x="1205571" y="185911"/>
                </a:cubicBezTo>
                <a:lnTo>
                  <a:pt x="1205638" y="185911"/>
                </a:lnTo>
                <a:close/>
                <a:moveTo>
                  <a:pt x="665494" y="4901"/>
                </a:moveTo>
                <a:lnTo>
                  <a:pt x="779163" y="4901"/>
                </a:lnTo>
                <a:lnTo>
                  <a:pt x="779163" y="123471"/>
                </a:lnTo>
                <a:lnTo>
                  <a:pt x="867452" y="123471"/>
                </a:lnTo>
                <a:lnTo>
                  <a:pt x="867452" y="4901"/>
                </a:lnTo>
                <a:lnTo>
                  <a:pt x="981188" y="4901"/>
                </a:lnTo>
                <a:lnTo>
                  <a:pt x="981188" y="326906"/>
                </a:lnTo>
                <a:lnTo>
                  <a:pt x="867452" y="326906"/>
                </a:lnTo>
                <a:lnTo>
                  <a:pt x="867452" y="206859"/>
                </a:lnTo>
                <a:lnTo>
                  <a:pt x="779163" y="206859"/>
                </a:lnTo>
                <a:lnTo>
                  <a:pt x="779163" y="326906"/>
                </a:lnTo>
                <a:lnTo>
                  <a:pt x="665494" y="326906"/>
                </a:lnTo>
                <a:close/>
                <a:moveTo>
                  <a:pt x="0" y="4901"/>
                </a:moveTo>
                <a:lnTo>
                  <a:pt x="113669" y="4901"/>
                </a:lnTo>
                <a:lnTo>
                  <a:pt x="113669" y="243451"/>
                </a:lnTo>
                <a:lnTo>
                  <a:pt x="259564" y="243451"/>
                </a:lnTo>
                <a:lnTo>
                  <a:pt x="259564" y="326906"/>
                </a:lnTo>
                <a:lnTo>
                  <a:pt x="0" y="326906"/>
                </a:lnTo>
                <a:close/>
                <a:moveTo>
                  <a:pt x="451317" y="0"/>
                </a:moveTo>
                <a:cubicBezTo>
                  <a:pt x="485491" y="0"/>
                  <a:pt x="514764" y="6513"/>
                  <a:pt x="539136" y="19538"/>
                </a:cubicBezTo>
                <a:cubicBezTo>
                  <a:pt x="563575" y="32563"/>
                  <a:pt x="582240" y="51429"/>
                  <a:pt x="595265" y="76137"/>
                </a:cubicBezTo>
                <a:cubicBezTo>
                  <a:pt x="608291" y="100845"/>
                  <a:pt x="614803" y="130789"/>
                  <a:pt x="614803" y="165904"/>
                </a:cubicBezTo>
                <a:cubicBezTo>
                  <a:pt x="614803" y="201018"/>
                  <a:pt x="608291" y="230963"/>
                  <a:pt x="595265" y="255670"/>
                </a:cubicBezTo>
                <a:cubicBezTo>
                  <a:pt x="582240" y="280378"/>
                  <a:pt x="563508" y="299244"/>
                  <a:pt x="539136" y="312270"/>
                </a:cubicBezTo>
                <a:cubicBezTo>
                  <a:pt x="514764" y="325295"/>
                  <a:pt x="485088" y="331807"/>
                  <a:pt x="451317" y="331807"/>
                </a:cubicBezTo>
                <a:cubicBezTo>
                  <a:pt x="417545" y="331807"/>
                  <a:pt x="388339" y="325295"/>
                  <a:pt x="363766" y="312270"/>
                </a:cubicBezTo>
                <a:cubicBezTo>
                  <a:pt x="339192" y="299244"/>
                  <a:pt x="320326" y="280378"/>
                  <a:pt x="307166" y="255670"/>
                </a:cubicBezTo>
                <a:cubicBezTo>
                  <a:pt x="294007" y="230963"/>
                  <a:pt x="287427" y="201018"/>
                  <a:pt x="287427" y="165904"/>
                </a:cubicBezTo>
                <a:cubicBezTo>
                  <a:pt x="287427" y="130789"/>
                  <a:pt x="294007" y="100845"/>
                  <a:pt x="307166" y="76137"/>
                </a:cubicBezTo>
                <a:cubicBezTo>
                  <a:pt x="320326" y="51429"/>
                  <a:pt x="339192" y="32563"/>
                  <a:pt x="363766" y="19538"/>
                </a:cubicBezTo>
                <a:cubicBezTo>
                  <a:pt x="388272" y="6513"/>
                  <a:pt x="417142" y="0"/>
                  <a:pt x="451317" y="0"/>
                </a:cubicBezTo>
                <a:close/>
              </a:path>
            </a:pathLst>
          </a:custGeom>
          <a:solidFill>
            <a:schemeClr val="tx1"/>
          </a:solidFill>
          <a:ln w="669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440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9EAC83-5059-3927-03EB-40B45EED2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A653EB8-BD2A-C35D-45C1-68E13F45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9E40-FF98-4258-BAAC-95D5AC4024FC}" type="datetime1">
              <a:rPr lang="en-GB" smtClean="0"/>
              <a:t>03/06/2026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7683C38-04E3-14BA-5045-3887E31C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69BF11-1CD5-3D0C-6E40-6575C967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144F94C5-4E8C-B1A4-7F3F-2AAD04ACF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1642" y="5998542"/>
            <a:ext cx="1689586" cy="626150"/>
          </a:xfrm>
          <a:custGeom>
            <a:avLst/>
            <a:gdLst>
              <a:gd name="connsiteX0" fmla="*/ 808705 w 1689586"/>
              <a:gd name="connsiteY0" fmla="*/ 532221 h 626150"/>
              <a:gd name="connsiteX1" fmla="*/ 781647 w 1689586"/>
              <a:gd name="connsiteY1" fmla="*/ 537793 h 626150"/>
              <a:gd name="connsiteX2" fmla="*/ 768085 w 1689586"/>
              <a:gd name="connsiteY2" fmla="*/ 542762 h 626150"/>
              <a:gd name="connsiteX3" fmla="*/ 763587 w 1689586"/>
              <a:gd name="connsiteY3" fmla="*/ 552229 h 626150"/>
              <a:gd name="connsiteX4" fmla="*/ 768219 w 1689586"/>
              <a:gd name="connsiteY4" fmla="*/ 561763 h 626150"/>
              <a:gd name="connsiteX5" fmla="*/ 780573 w 1689586"/>
              <a:gd name="connsiteY5" fmla="*/ 565321 h 626150"/>
              <a:gd name="connsiteX6" fmla="*/ 790980 w 1689586"/>
              <a:gd name="connsiteY6" fmla="*/ 564045 h 626150"/>
              <a:gd name="connsiteX7" fmla="*/ 800111 w 1689586"/>
              <a:gd name="connsiteY7" fmla="*/ 559883 h 626150"/>
              <a:gd name="connsiteX8" fmla="*/ 806422 w 1689586"/>
              <a:gd name="connsiteY8" fmla="*/ 552363 h 626150"/>
              <a:gd name="connsiteX9" fmla="*/ 806422 w 1689586"/>
              <a:gd name="connsiteY9" fmla="*/ 552296 h 626150"/>
              <a:gd name="connsiteX10" fmla="*/ 808705 w 1689586"/>
              <a:gd name="connsiteY10" fmla="*/ 541218 h 626150"/>
              <a:gd name="connsiteX11" fmla="*/ 214647 w 1689586"/>
              <a:gd name="connsiteY11" fmla="*/ 532221 h 626150"/>
              <a:gd name="connsiteX12" fmla="*/ 187589 w 1689586"/>
              <a:gd name="connsiteY12" fmla="*/ 537793 h 626150"/>
              <a:gd name="connsiteX13" fmla="*/ 174027 w 1689586"/>
              <a:gd name="connsiteY13" fmla="*/ 542762 h 626150"/>
              <a:gd name="connsiteX14" fmla="*/ 169529 w 1689586"/>
              <a:gd name="connsiteY14" fmla="*/ 552229 h 626150"/>
              <a:gd name="connsiteX15" fmla="*/ 174161 w 1689586"/>
              <a:gd name="connsiteY15" fmla="*/ 561763 h 626150"/>
              <a:gd name="connsiteX16" fmla="*/ 186515 w 1689586"/>
              <a:gd name="connsiteY16" fmla="*/ 565321 h 626150"/>
              <a:gd name="connsiteX17" fmla="*/ 196923 w 1689586"/>
              <a:gd name="connsiteY17" fmla="*/ 564045 h 626150"/>
              <a:gd name="connsiteX18" fmla="*/ 206053 w 1689586"/>
              <a:gd name="connsiteY18" fmla="*/ 559883 h 626150"/>
              <a:gd name="connsiteX19" fmla="*/ 212364 w 1689586"/>
              <a:gd name="connsiteY19" fmla="*/ 552363 h 626150"/>
              <a:gd name="connsiteX20" fmla="*/ 212364 w 1689586"/>
              <a:gd name="connsiteY20" fmla="*/ 552296 h 626150"/>
              <a:gd name="connsiteX21" fmla="*/ 214647 w 1689586"/>
              <a:gd name="connsiteY21" fmla="*/ 541218 h 626150"/>
              <a:gd name="connsiteX22" fmla="*/ 1089217 w 1689586"/>
              <a:gd name="connsiteY22" fmla="*/ 489990 h 626150"/>
              <a:gd name="connsiteX23" fmla="*/ 1073439 w 1689586"/>
              <a:gd name="connsiteY23" fmla="*/ 494622 h 626150"/>
              <a:gd name="connsiteX24" fmla="*/ 1062898 w 1689586"/>
              <a:gd name="connsiteY24" fmla="*/ 507513 h 626150"/>
              <a:gd name="connsiteX25" fmla="*/ 1059138 w 1689586"/>
              <a:gd name="connsiteY25" fmla="*/ 527387 h 626150"/>
              <a:gd name="connsiteX26" fmla="*/ 1062763 w 1689586"/>
              <a:gd name="connsiteY26" fmla="*/ 547126 h 626150"/>
              <a:gd name="connsiteX27" fmla="*/ 1073103 w 1689586"/>
              <a:gd name="connsiteY27" fmla="*/ 560017 h 626150"/>
              <a:gd name="connsiteX28" fmla="*/ 1088814 w 1689586"/>
              <a:gd name="connsiteY28" fmla="*/ 564515 h 626150"/>
              <a:gd name="connsiteX29" fmla="*/ 1110634 w 1689586"/>
              <a:gd name="connsiteY29" fmla="*/ 554646 h 626150"/>
              <a:gd name="connsiteX30" fmla="*/ 1110567 w 1689586"/>
              <a:gd name="connsiteY30" fmla="*/ 554646 h 626150"/>
              <a:gd name="connsiteX31" fmla="*/ 1118423 w 1689586"/>
              <a:gd name="connsiteY31" fmla="*/ 527387 h 626150"/>
              <a:gd name="connsiteX32" fmla="*/ 1110702 w 1689586"/>
              <a:gd name="connsiteY32" fmla="*/ 499993 h 626150"/>
              <a:gd name="connsiteX33" fmla="*/ 1089217 w 1689586"/>
              <a:gd name="connsiteY33" fmla="*/ 489990 h 626150"/>
              <a:gd name="connsiteX34" fmla="*/ 1630636 w 1689586"/>
              <a:gd name="connsiteY34" fmla="*/ 473674 h 626150"/>
              <a:gd name="connsiteX35" fmla="*/ 1653598 w 1689586"/>
              <a:gd name="connsiteY35" fmla="*/ 473674 h 626150"/>
              <a:gd name="connsiteX36" fmla="*/ 1653598 w 1689586"/>
              <a:gd name="connsiteY36" fmla="*/ 581099 h 626150"/>
              <a:gd name="connsiteX37" fmla="*/ 1630636 w 1689586"/>
              <a:gd name="connsiteY37" fmla="*/ 581099 h 626150"/>
              <a:gd name="connsiteX38" fmla="*/ 529804 w 1689586"/>
              <a:gd name="connsiteY38" fmla="*/ 473674 h 626150"/>
              <a:gd name="connsiteX39" fmla="*/ 552766 w 1689586"/>
              <a:gd name="connsiteY39" fmla="*/ 473674 h 626150"/>
              <a:gd name="connsiteX40" fmla="*/ 552766 w 1689586"/>
              <a:gd name="connsiteY40" fmla="*/ 581099 h 626150"/>
              <a:gd name="connsiteX41" fmla="*/ 529804 w 1689586"/>
              <a:gd name="connsiteY41" fmla="*/ 581099 h 626150"/>
              <a:gd name="connsiteX42" fmla="*/ 382162 w 1689586"/>
              <a:gd name="connsiteY42" fmla="*/ 473674 h 626150"/>
              <a:gd name="connsiteX43" fmla="*/ 407340 w 1689586"/>
              <a:gd name="connsiteY43" fmla="*/ 473674 h 626150"/>
              <a:gd name="connsiteX44" fmla="*/ 437821 w 1689586"/>
              <a:gd name="connsiteY44" fmla="*/ 561091 h 626150"/>
              <a:gd name="connsiteX45" fmla="*/ 468974 w 1689586"/>
              <a:gd name="connsiteY45" fmla="*/ 473674 h 626150"/>
              <a:gd name="connsiteX46" fmla="*/ 493078 w 1689586"/>
              <a:gd name="connsiteY46" fmla="*/ 473674 h 626150"/>
              <a:gd name="connsiteX47" fmla="*/ 450309 w 1689586"/>
              <a:gd name="connsiteY47" fmla="*/ 581099 h 626150"/>
              <a:gd name="connsiteX48" fmla="*/ 425132 w 1689586"/>
              <a:gd name="connsiteY48" fmla="*/ 581099 h 626150"/>
              <a:gd name="connsiteX49" fmla="*/ 1187242 w 1689586"/>
              <a:gd name="connsiteY49" fmla="*/ 473607 h 626150"/>
              <a:gd name="connsiteX50" fmla="*/ 1210204 w 1689586"/>
              <a:gd name="connsiteY50" fmla="*/ 473607 h 626150"/>
              <a:gd name="connsiteX51" fmla="*/ 1210204 w 1689586"/>
              <a:gd name="connsiteY51" fmla="*/ 538733 h 626150"/>
              <a:gd name="connsiteX52" fmla="*/ 1216448 w 1689586"/>
              <a:gd name="connsiteY52" fmla="*/ 558808 h 626150"/>
              <a:gd name="connsiteX53" fmla="*/ 1233837 w 1689586"/>
              <a:gd name="connsiteY53" fmla="*/ 564314 h 626150"/>
              <a:gd name="connsiteX54" fmla="*/ 1244244 w 1689586"/>
              <a:gd name="connsiteY54" fmla="*/ 562501 h 626150"/>
              <a:gd name="connsiteX55" fmla="*/ 1253375 w 1689586"/>
              <a:gd name="connsiteY55" fmla="*/ 556727 h 626150"/>
              <a:gd name="connsiteX56" fmla="*/ 1259686 w 1689586"/>
              <a:gd name="connsiteY56" fmla="*/ 546521 h 626150"/>
              <a:gd name="connsiteX57" fmla="*/ 1261969 w 1689586"/>
              <a:gd name="connsiteY57" fmla="*/ 531885 h 626150"/>
              <a:gd name="connsiteX58" fmla="*/ 1262103 w 1689586"/>
              <a:gd name="connsiteY58" fmla="*/ 531885 h 626150"/>
              <a:gd name="connsiteX59" fmla="*/ 1262103 w 1689586"/>
              <a:gd name="connsiteY59" fmla="*/ 473674 h 626150"/>
              <a:gd name="connsiteX60" fmla="*/ 1285065 w 1689586"/>
              <a:gd name="connsiteY60" fmla="*/ 473674 h 626150"/>
              <a:gd name="connsiteX61" fmla="*/ 1285065 w 1689586"/>
              <a:gd name="connsiteY61" fmla="*/ 581099 h 626150"/>
              <a:gd name="connsiteX62" fmla="*/ 1264856 w 1689586"/>
              <a:gd name="connsiteY62" fmla="*/ 581099 h 626150"/>
              <a:gd name="connsiteX63" fmla="*/ 1263782 w 1689586"/>
              <a:gd name="connsiteY63" fmla="*/ 563709 h 626150"/>
              <a:gd name="connsiteX64" fmla="*/ 1248743 w 1689586"/>
              <a:gd name="connsiteY64" fmla="*/ 578547 h 626150"/>
              <a:gd name="connsiteX65" fmla="*/ 1226385 w 1689586"/>
              <a:gd name="connsiteY65" fmla="*/ 583247 h 626150"/>
              <a:gd name="connsiteX66" fmla="*/ 1206914 w 1689586"/>
              <a:gd name="connsiteY66" fmla="*/ 579353 h 626150"/>
              <a:gd name="connsiteX67" fmla="*/ 1192613 w 1689586"/>
              <a:gd name="connsiteY67" fmla="*/ 566865 h 626150"/>
              <a:gd name="connsiteX68" fmla="*/ 1187242 w 1689586"/>
              <a:gd name="connsiteY68" fmla="*/ 544507 h 626150"/>
              <a:gd name="connsiteX69" fmla="*/ 885379 w 1689586"/>
              <a:gd name="connsiteY69" fmla="*/ 473607 h 626150"/>
              <a:gd name="connsiteX70" fmla="*/ 908341 w 1689586"/>
              <a:gd name="connsiteY70" fmla="*/ 473607 h 626150"/>
              <a:gd name="connsiteX71" fmla="*/ 908341 w 1689586"/>
              <a:gd name="connsiteY71" fmla="*/ 538733 h 626150"/>
              <a:gd name="connsiteX72" fmla="*/ 914585 w 1689586"/>
              <a:gd name="connsiteY72" fmla="*/ 558808 h 626150"/>
              <a:gd name="connsiteX73" fmla="*/ 931974 w 1689586"/>
              <a:gd name="connsiteY73" fmla="*/ 564314 h 626150"/>
              <a:gd name="connsiteX74" fmla="*/ 942381 w 1689586"/>
              <a:gd name="connsiteY74" fmla="*/ 562501 h 626150"/>
              <a:gd name="connsiteX75" fmla="*/ 951512 w 1689586"/>
              <a:gd name="connsiteY75" fmla="*/ 556727 h 626150"/>
              <a:gd name="connsiteX76" fmla="*/ 957823 w 1689586"/>
              <a:gd name="connsiteY76" fmla="*/ 546521 h 626150"/>
              <a:gd name="connsiteX77" fmla="*/ 960106 w 1689586"/>
              <a:gd name="connsiteY77" fmla="*/ 531885 h 626150"/>
              <a:gd name="connsiteX78" fmla="*/ 960241 w 1689586"/>
              <a:gd name="connsiteY78" fmla="*/ 531885 h 626150"/>
              <a:gd name="connsiteX79" fmla="*/ 960241 w 1689586"/>
              <a:gd name="connsiteY79" fmla="*/ 473674 h 626150"/>
              <a:gd name="connsiteX80" fmla="*/ 983202 w 1689586"/>
              <a:gd name="connsiteY80" fmla="*/ 473674 h 626150"/>
              <a:gd name="connsiteX81" fmla="*/ 983202 w 1689586"/>
              <a:gd name="connsiteY81" fmla="*/ 581099 h 626150"/>
              <a:gd name="connsiteX82" fmla="*/ 962993 w 1689586"/>
              <a:gd name="connsiteY82" fmla="*/ 581099 h 626150"/>
              <a:gd name="connsiteX83" fmla="*/ 961919 w 1689586"/>
              <a:gd name="connsiteY83" fmla="*/ 563709 h 626150"/>
              <a:gd name="connsiteX84" fmla="*/ 946880 w 1689586"/>
              <a:gd name="connsiteY84" fmla="*/ 578547 h 626150"/>
              <a:gd name="connsiteX85" fmla="*/ 924522 w 1689586"/>
              <a:gd name="connsiteY85" fmla="*/ 583247 h 626150"/>
              <a:gd name="connsiteX86" fmla="*/ 905051 w 1689586"/>
              <a:gd name="connsiteY86" fmla="*/ 579353 h 626150"/>
              <a:gd name="connsiteX87" fmla="*/ 890750 w 1689586"/>
              <a:gd name="connsiteY87" fmla="*/ 566865 h 626150"/>
              <a:gd name="connsiteX88" fmla="*/ 885379 w 1689586"/>
              <a:gd name="connsiteY88" fmla="*/ 544507 h 626150"/>
              <a:gd name="connsiteX89" fmla="*/ 347569 w 1689586"/>
              <a:gd name="connsiteY89" fmla="*/ 471530 h 626150"/>
              <a:gd name="connsiteX90" fmla="*/ 353963 w 1689586"/>
              <a:gd name="connsiteY90" fmla="*/ 472063 h 626150"/>
              <a:gd name="connsiteX91" fmla="*/ 359334 w 1689586"/>
              <a:gd name="connsiteY91" fmla="*/ 473674 h 626150"/>
              <a:gd name="connsiteX92" fmla="*/ 356112 w 1689586"/>
              <a:gd name="connsiteY92" fmla="*/ 493884 h 626150"/>
              <a:gd name="connsiteX93" fmla="*/ 350875 w 1689586"/>
              <a:gd name="connsiteY93" fmla="*/ 492474 h 626150"/>
              <a:gd name="connsiteX94" fmla="*/ 343019 w 1689586"/>
              <a:gd name="connsiteY94" fmla="*/ 491937 h 626150"/>
              <a:gd name="connsiteX95" fmla="*/ 329927 w 1689586"/>
              <a:gd name="connsiteY95" fmla="*/ 495495 h 626150"/>
              <a:gd name="connsiteX96" fmla="*/ 319319 w 1689586"/>
              <a:gd name="connsiteY96" fmla="*/ 506103 h 626150"/>
              <a:gd name="connsiteX97" fmla="*/ 315157 w 1689586"/>
              <a:gd name="connsiteY97" fmla="*/ 524164 h 626150"/>
              <a:gd name="connsiteX98" fmla="*/ 315157 w 1689586"/>
              <a:gd name="connsiteY98" fmla="*/ 581099 h 626150"/>
              <a:gd name="connsiteX99" fmla="*/ 292194 w 1689586"/>
              <a:gd name="connsiteY99" fmla="*/ 581099 h 626150"/>
              <a:gd name="connsiteX100" fmla="*/ 292194 w 1689586"/>
              <a:gd name="connsiteY100" fmla="*/ 473674 h 626150"/>
              <a:gd name="connsiteX101" fmla="*/ 311732 w 1689586"/>
              <a:gd name="connsiteY101" fmla="*/ 473674 h 626150"/>
              <a:gd name="connsiteX102" fmla="*/ 313880 w 1689586"/>
              <a:gd name="connsiteY102" fmla="*/ 493011 h 626150"/>
              <a:gd name="connsiteX103" fmla="*/ 326637 w 1689586"/>
              <a:gd name="connsiteY103" fmla="*/ 477032 h 626150"/>
              <a:gd name="connsiteX104" fmla="*/ 1094454 w 1689586"/>
              <a:gd name="connsiteY104" fmla="*/ 471526 h 626150"/>
              <a:gd name="connsiteX105" fmla="*/ 1118288 w 1689586"/>
              <a:gd name="connsiteY105" fmla="*/ 478173 h 626150"/>
              <a:gd name="connsiteX106" fmla="*/ 1118221 w 1689586"/>
              <a:gd name="connsiteY106" fmla="*/ 478173 h 626150"/>
              <a:gd name="connsiteX107" fmla="*/ 1135208 w 1689586"/>
              <a:gd name="connsiteY107" fmla="*/ 497174 h 626150"/>
              <a:gd name="connsiteX108" fmla="*/ 1141452 w 1689586"/>
              <a:gd name="connsiteY108" fmla="*/ 527118 h 626150"/>
              <a:gd name="connsiteX109" fmla="*/ 1135141 w 1689586"/>
              <a:gd name="connsiteY109" fmla="*/ 557331 h 626150"/>
              <a:gd name="connsiteX110" fmla="*/ 1117953 w 1689586"/>
              <a:gd name="connsiteY110" fmla="*/ 576533 h 626150"/>
              <a:gd name="connsiteX111" fmla="*/ 1093782 w 1689586"/>
              <a:gd name="connsiteY111" fmla="*/ 583180 h 626150"/>
              <a:gd name="connsiteX112" fmla="*/ 1070350 w 1689586"/>
              <a:gd name="connsiteY112" fmla="*/ 575996 h 626150"/>
              <a:gd name="connsiteX113" fmla="*/ 1059205 w 1689586"/>
              <a:gd name="connsiteY113" fmla="*/ 563240 h 626150"/>
              <a:gd name="connsiteX114" fmla="*/ 1059205 w 1689586"/>
              <a:gd name="connsiteY114" fmla="*/ 626150 h 626150"/>
              <a:gd name="connsiteX115" fmla="*/ 1036243 w 1689586"/>
              <a:gd name="connsiteY115" fmla="*/ 626150 h 626150"/>
              <a:gd name="connsiteX116" fmla="*/ 1036243 w 1689586"/>
              <a:gd name="connsiteY116" fmla="*/ 473607 h 626150"/>
              <a:gd name="connsiteX117" fmla="*/ 1056654 w 1689586"/>
              <a:gd name="connsiteY117" fmla="*/ 473607 h 626150"/>
              <a:gd name="connsiteX118" fmla="*/ 1057795 w 1689586"/>
              <a:gd name="connsiteY118" fmla="*/ 494085 h 626150"/>
              <a:gd name="connsiteX119" fmla="*/ 1063301 w 1689586"/>
              <a:gd name="connsiteY119" fmla="*/ 485223 h 626150"/>
              <a:gd name="connsiteX120" fmla="*/ 1076729 w 1689586"/>
              <a:gd name="connsiteY120" fmla="*/ 475152 h 626150"/>
              <a:gd name="connsiteX121" fmla="*/ 1094454 w 1689586"/>
              <a:gd name="connsiteY121" fmla="*/ 471526 h 626150"/>
              <a:gd name="connsiteX122" fmla="*/ 787421 w 1689586"/>
              <a:gd name="connsiteY122" fmla="*/ 471526 h 626150"/>
              <a:gd name="connsiteX123" fmla="*/ 810182 w 1689586"/>
              <a:gd name="connsiteY123" fmla="*/ 475689 h 626150"/>
              <a:gd name="connsiteX124" fmla="*/ 825758 w 1689586"/>
              <a:gd name="connsiteY124" fmla="*/ 488244 h 626150"/>
              <a:gd name="connsiteX125" fmla="*/ 831465 w 1689586"/>
              <a:gd name="connsiteY125" fmla="*/ 509729 h 626150"/>
              <a:gd name="connsiteX126" fmla="*/ 831465 w 1689586"/>
              <a:gd name="connsiteY126" fmla="*/ 557667 h 626150"/>
              <a:gd name="connsiteX127" fmla="*/ 831465 w 1689586"/>
              <a:gd name="connsiteY127" fmla="*/ 557734 h 626150"/>
              <a:gd name="connsiteX128" fmla="*/ 839388 w 1689586"/>
              <a:gd name="connsiteY128" fmla="*/ 565657 h 626150"/>
              <a:gd name="connsiteX129" fmla="*/ 846908 w 1689586"/>
              <a:gd name="connsiteY129" fmla="*/ 564582 h 626150"/>
              <a:gd name="connsiteX130" fmla="*/ 845632 w 1689586"/>
              <a:gd name="connsiteY130" fmla="*/ 580495 h 626150"/>
              <a:gd name="connsiteX131" fmla="*/ 833144 w 1689586"/>
              <a:gd name="connsiteY131" fmla="*/ 582845 h 626150"/>
              <a:gd name="connsiteX132" fmla="*/ 820790 w 1689586"/>
              <a:gd name="connsiteY132" fmla="*/ 580360 h 626150"/>
              <a:gd name="connsiteX133" fmla="*/ 812196 w 1689586"/>
              <a:gd name="connsiteY133" fmla="*/ 572841 h 626150"/>
              <a:gd name="connsiteX134" fmla="*/ 809981 w 1689586"/>
              <a:gd name="connsiteY134" fmla="*/ 567537 h 626150"/>
              <a:gd name="connsiteX135" fmla="*/ 805885 w 1689586"/>
              <a:gd name="connsiteY135" fmla="*/ 572438 h 626150"/>
              <a:gd name="connsiteX136" fmla="*/ 791920 w 1689586"/>
              <a:gd name="connsiteY136" fmla="*/ 580629 h 626150"/>
              <a:gd name="connsiteX137" fmla="*/ 775806 w 1689586"/>
              <a:gd name="connsiteY137" fmla="*/ 583315 h 626150"/>
              <a:gd name="connsiteX138" fmla="*/ 757678 w 1689586"/>
              <a:gd name="connsiteY138" fmla="*/ 580092 h 626150"/>
              <a:gd name="connsiteX139" fmla="*/ 744989 w 1689586"/>
              <a:gd name="connsiteY139" fmla="*/ 570289 h 626150"/>
              <a:gd name="connsiteX140" fmla="*/ 740356 w 1689586"/>
              <a:gd name="connsiteY140" fmla="*/ 554041 h 626150"/>
              <a:gd name="connsiteX141" fmla="*/ 748211 w 1689586"/>
              <a:gd name="connsiteY141" fmla="*/ 534302 h 626150"/>
              <a:gd name="connsiteX142" fmla="*/ 770435 w 1689586"/>
              <a:gd name="connsiteY142" fmla="*/ 523761 h 626150"/>
              <a:gd name="connsiteX143" fmla="*/ 808705 w 1689586"/>
              <a:gd name="connsiteY143" fmla="*/ 516241 h 626150"/>
              <a:gd name="connsiteX144" fmla="*/ 808705 w 1689586"/>
              <a:gd name="connsiteY144" fmla="*/ 512146 h 626150"/>
              <a:gd name="connsiteX145" fmla="*/ 802797 w 1689586"/>
              <a:gd name="connsiteY145" fmla="*/ 495495 h 626150"/>
              <a:gd name="connsiteX146" fmla="*/ 786549 w 1689586"/>
              <a:gd name="connsiteY146" fmla="*/ 489587 h 626150"/>
              <a:gd name="connsiteX147" fmla="*/ 770032 w 1689586"/>
              <a:gd name="connsiteY147" fmla="*/ 494085 h 626150"/>
              <a:gd name="connsiteX148" fmla="*/ 759961 w 1689586"/>
              <a:gd name="connsiteY148" fmla="*/ 508722 h 626150"/>
              <a:gd name="connsiteX149" fmla="*/ 740625 w 1689586"/>
              <a:gd name="connsiteY149" fmla="*/ 500531 h 626150"/>
              <a:gd name="connsiteX150" fmla="*/ 756604 w 1689586"/>
              <a:gd name="connsiteY150" fmla="*/ 479449 h 626150"/>
              <a:gd name="connsiteX151" fmla="*/ 787421 w 1689586"/>
              <a:gd name="connsiteY151" fmla="*/ 471526 h 626150"/>
              <a:gd name="connsiteX152" fmla="*/ 347518 w 1689586"/>
              <a:gd name="connsiteY152" fmla="*/ 471526 h 626150"/>
              <a:gd name="connsiteX153" fmla="*/ 347585 w 1689586"/>
              <a:gd name="connsiteY153" fmla="*/ 471526 h 626150"/>
              <a:gd name="connsiteX154" fmla="*/ 347569 w 1689586"/>
              <a:gd name="connsiteY154" fmla="*/ 471530 h 626150"/>
              <a:gd name="connsiteX155" fmla="*/ 193363 w 1689586"/>
              <a:gd name="connsiteY155" fmla="*/ 471526 h 626150"/>
              <a:gd name="connsiteX156" fmla="*/ 216124 w 1689586"/>
              <a:gd name="connsiteY156" fmla="*/ 475689 h 626150"/>
              <a:gd name="connsiteX157" fmla="*/ 231700 w 1689586"/>
              <a:gd name="connsiteY157" fmla="*/ 488244 h 626150"/>
              <a:gd name="connsiteX158" fmla="*/ 237407 w 1689586"/>
              <a:gd name="connsiteY158" fmla="*/ 509729 h 626150"/>
              <a:gd name="connsiteX159" fmla="*/ 237407 w 1689586"/>
              <a:gd name="connsiteY159" fmla="*/ 557667 h 626150"/>
              <a:gd name="connsiteX160" fmla="*/ 237407 w 1689586"/>
              <a:gd name="connsiteY160" fmla="*/ 557734 h 626150"/>
              <a:gd name="connsiteX161" fmla="*/ 245330 w 1689586"/>
              <a:gd name="connsiteY161" fmla="*/ 565657 h 626150"/>
              <a:gd name="connsiteX162" fmla="*/ 252850 w 1689586"/>
              <a:gd name="connsiteY162" fmla="*/ 564582 h 626150"/>
              <a:gd name="connsiteX163" fmla="*/ 251574 w 1689586"/>
              <a:gd name="connsiteY163" fmla="*/ 580495 h 626150"/>
              <a:gd name="connsiteX164" fmla="*/ 239086 w 1689586"/>
              <a:gd name="connsiteY164" fmla="*/ 582845 h 626150"/>
              <a:gd name="connsiteX165" fmla="*/ 226732 w 1689586"/>
              <a:gd name="connsiteY165" fmla="*/ 580360 h 626150"/>
              <a:gd name="connsiteX166" fmla="*/ 218138 w 1689586"/>
              <a:gd name="connsiteY166" fmla="*/ 572841 h 626150"/>
              <a:gd name="connsiteX167" fmla="*/ 215923 w 1689586"/>
              <a:gd name="connsiteY167" fmla="*/ 567537 h 626150"/>
              <a:gd name="connsiteX168" fmla="*/ 211827 w 1689586"/>
              <a:gd name="connsiteY168" fmla="*/ 572438 h 626150"/>
              <a:gd name="connsiteX169" fmla="*/ 197862 w 1689586"/>
              <a:gd name="connsiteY169" fmla="*/ 580629 h 626150"/>
              <a:gd name="connsiteX170" fmla="*/ 181748 w 1689586"/>
              <a:gd name="connsiteY170" fmla="*/ 583315 h 626150"/>
              <a:gd name="connsiteX171" fmla="*/ 163620 w 1689586"/>
              <a:gd name="connsiteY171" fmla="*/ 580092 h 626150"/>
              <a:gd name="connsiteX172" fmla="*/ 150931 w 1689586"/>
              <a:gd name="connsiteY172" fmla="*/ 570289 h 626150"/>
              <a:gd name="connsiteX173" fmla="*/ 146298 w 1689586"/>
              <a:gd name="connsiteY173" fmla="*/ 554041 h 626150"/>
              <a:gd name="connsiteX174" fmla="*/ 154153 w 1689586"/>
              <a:gd name="connsiteY174" fmla="*/ 534302 h 626150"/>
              <a:gd name="connsiteX175" fmla="*/ 176377 w 1689586"/>
              <a:gd name="connsiteY175" fmla="*/ 523761 h 626150"/>
              <a:gd name="connsiteX176" fmla="*/ 214647 w 1689586"/>
              <a:gd name="connsiteY176" fmla="*/ 516241 h 626150"/>
              <a:gd name="connsiteX177" fmla="*/ 214647 w 1689586"/>
              <a:gd name="connsiteY177" fmla="*/ 512146 h 626150"/>
              <a:gd name="connsiteX178" fmla="*/ 208738 w 1689586"/>
              <a:gd name="connsiteY178" fmla="*/ 495495 h 626150"/>
              <a:gd name="connsiteX179" fmla="*/ 192491 w 1689586"/>
              <a:gd name="connsiteY179" fmla="*/ 489587 h 626150"/>
              <a:gd name="connsiteX180" fmla="*/ 175974 w 1689586"/>
              <a:gd name="connsiteY180" fmla="*/ 494085 h 626150"/>
              <a:gd name="connsiteX181" fmla="*/ 165904 w 1689586"/>
              <a:gd name="connsiteY181" fmla="*/ 508722 h 626150"/>
              <a:gd name="connsiteX182" fmla="*/ 146567 w 1689586"/>
              <a:gd name="connsiteY182" fmla="*/ 500531 h 626150"/>
              <a:gd name="connsiteX183" fmla="*/ 162546 w 1689586"/>
              <a:gd name="connsiteY183" fmla="*/ 479449 h 626150"/>
              <a:gd name="connsiteX184" fmla="*/ 193363 w 1689586"/>
              <a:gd name="connsiteY184" fmla="*/ 471526 h 626150"/>
              <a:gd name="connsiteX185" fmla="*/ 1395847 w 1689586"/>
              <a:gd name="connsiteY185" fmla="*/ 471459 h 626150"/>
              <a:gd name="connsiteX186" fmla="*/ 1416392 w 1689586"/>
              <a:gd name="connsiteY186" fmla="*/ 475890 h 626150"/>
              <a:gd name="connsiteX187" fmla="*/ 1430894 w 1689586"/>
              <a:gd name="connsiteY187" fmla="*/ 489117 h 626150"/>
              <a:gd name="connsiteX188" fmla="*/ 1436265 w 1689586"/>
              <a:gd name="connsiteY188" fmla="*/ 511475 h 626150"/>
              <a:gd name="connsiteX189" fmla="*/ 1436265 w 1689586"/>
              <a:gd name="connsiteY189" fmla="*/ 581099 h 626150"/>
              <a:gd name="connsiteX190" fmla="*/ 1413303 w 1689586"/>
              <a:gd name="connsiteY190" fmla="*/ 581099 h 626150"/>
              <a:gd name="connsiteX191" fmla="*/ 1413303 w 1689586"/>
              <a:gd name="connsiteY191" fmla="*/ 518591 h 626150"/>
              <a:gd name="connsiteX192" fmla="*/ 1406724 w 1689586"/>
              <a:gd name="connsiteY192" fmla="*/ 496569 h 626150"/>
              <a:gd name="connsiteX193" fmla="*/ 1390274 w 1689586"/>
              <a:gd name="connsiteY193" fmla="*/ 490460 h 626150"/>
              <a:gd name="connsiteX194" fmla="*/ 1376510 w 1689586"/>
              <a:gd name="connsiteY194" fmla="*/ 493817 h 626150"/>
              <a:gd name="connsiteX195" fmla="*/ 1365432 w 1689586"/>
              <a:gd name="connsiteY195" fmla="*/ 504425 h 626150"/>
              <a:gd name="connsiteX196" fmla="*/ 1361001 w 1689586"/>
              <a:gd name="connsiteY196" fmla="*/ 523963 h 626150"/>
              <a:gd name="connsiteX197" fmla="*/ 1361001 w 1689586"/>
              <a:gd name="connsiteY197" fmla="*/ 581099 h 626150"/>
              <a:gd name="connsiteX198" fmla="*/ 1338039 w 1689586"/>
              <a:gd name="connsiteY198" fmla="*/ 581099 h 626150"/>
              <a:gd name="connsiteX199" fmla="*/ 1338039 w 1689586"/>
              <a:gd name="connsiteY199" fmla="*/ 473675 h 626150"/>
              <a:gd name="connsiteX200" fmla="*/ 1358450 w 1689586"/>
              <a:gd name="connsiteY200" fmla="*/ 473675 h 626150"/>
              <a:gd name="connsiteX201" fmla="*/ 1359457 w 1689586"/>
              <a:gd name="connsiteY201" fmla="*/ 492474 h 626150"/>
              <a:gd name="connsiteX202" fmla="*/ 1365634 w 1689586"/>
              <a:gd name="connsiteY202" fmla="*/ 483209 h 626150"/>
              <a:gd name="connsiteX203" fmla="*/ 1379196 w 1689586"/>
              <a:gd name="connsiteY203" fmla="*/ 474279 h 626150"/>
              <a:gd name="connsiteX204" fmla="*/ 1395847 w 1689586"/>
              <a:gd name="connsiteY204" fmla="*/ 471459 h 626150"/>
              <a:gd name="connsiteX205" fmla="*/ 78285 w 1689586"/>
              <a:gd name="connsiteY205" fmla="*/ 439299 h 626150"/>
              <a:gd name="connsiteX206" fmla="*/ 101516 w 1689586"/>
              <a:gd name="connsiteY206" fmla="*/ 439299 h 626150"/>
              <a:gd name="connsiteX207" fmla="*/ 101516 w 1689586"/>
              <a:gd name="connsiteY207" fmla="*/ 530811 h 626150"/>
              <a:gd name="connsiteX208" fmla="*/ 87886 w 1689586"/>
              <a:gd name="connsiteY208" fmla="*/ 569350 h 626150"/>
              <a:gd name="connsiteX209" fmla="*/ 49952 w 1689586"/>
              <a:gd name="connsiteY209" fmla="*/ 583181 h 626150"/>
              <a:gd name="connsiteX210" fmla="*/ 21619 w 1689586"/>
              <a:gd name="connsiteY210" fmla="*/ 576735 h 626150"/>
              <a:gd name="connsiteX211" fmla="*/ 6378 w 1689586"/>
              <a:gd name="connsiteY211" fmla="*/ 558607 h 626150"/>
              <a:gd name="connsiteX212" fmla="*/ 4901 w 1689586"/>
              <a:gd name="connsiteY212" fmla="*/ 531416 h 626150"/>
              <a:gd name="connsiteX213" fmla="*/ 27057 w 1689586"/>
              <a:gd name="connsiteY213" fmla="*/ 527320 h 626150"/>
              <a:gd name="connsiteX214" fmla="*/ 29877 w 1689586"/>
              <a:gd name="connsiteY214" fmla="*/ 554512 h 626150"/>
              <a:gd name="connsiteX215" fmla="*/ 50086 w 1689586"/>
              <a:gd name="connsiteY215" fmla="*/ 563240 h 626150"/>
              <a:gd name="connsiteX216" fmla="*/ 72310 w 1689586"/>
              <a:gd name="connsiteY216" fmla="*/ 553908 h 626150"/>
              <a:gd name="connsiteX217" fmla="*/ 78419 w 1689586"/>
              <a:gd name="connsiteY217" fmla="*/ 526514 h 626150"/>
              <a:gd name="connsiteX218" fmla="*/ 78285 w 1689586"/>
              <a:gd name="connsiteY218" fmla="*/ 526514 h 626150"/>
              <a:gd name="connsiteX219" fmla="*/ 215721 w 1689586"/>
              <a:gd name="connsiteY219" fmla="*/ 430705 h 626150"/>
              <a:gd name="connsiteX220" fmla="*/ 225927 w 1689586"/>
              <a:gd name="connsiteY220" fmla="*/ 434331 h 626150"/>
              <a:gd name="connsiteX221" fmla="*/ 229686 w 1689586"/>
              <a:gd name="connsiteY221" fmla="*/ 444200 h 626150"/>
              <a:gd name="connsiteX222" fmla="*/ 225927 w 1689586"/>
              <a:gd name="connsiteY222" fmla="*/ 454003 h 626150"/>
              <a:gd name="connsiteX223" fmla="*/ 215721 w 1689586"/>
              <a:gd name="connsiteY223" fmla="*/ 457763 h 626150"/>
              <a:gd name="connsiteX224" fmla="*/ 205517 w 1689586"/>
              <a:gd name="connsiteY224" fmla="*/ 454003 h 626150"/>
              <a:gd name="connsiteX225" fmla="*/ 201756 w 1689586"/>
              <a:gd name="connsiteY225" fmla="*/ 444200 h 626150"/>
              <a:gd name="connsiteX226" fmla="*/ 205517 w 1689586"/>
              <a:gd name="connsiteY226" fmla="*/ 434331 h 626150"/>
              <a:gd name="connsiteX227" fmla="*/ 215721 w 1689586"/>
              <a:gd name="connsiteY227" fmla="*/ 430705 h 626150"/>
              <a:gd name="connsiteX228" fmla="*/ 172281 w 1689586"/>
              <a:gd name="connsiteY228" fmla="*/ 430705 h 626150"/>
              <a:gd name="connsiteX229" fmla="*/ 182487 w 1689586"/>
              <a:gd name="connsiteY229" fmla="*/ 434331 h 626150"/>
              <a:gd name="connsiteX230" fmla="*/ 186246 w 1689586"/>
              <a:gd name="connsiteY230" fmla="*/ 444200 h 626150"/>
              <a:gd name="connsiteX231" fmla="*/ 182487 w 1689586"/>
              <a:gd name="connsiteY231" fmla="*/ 454003 h 626150"/>
              <a:gd name="connsiteX232" fmla="*/ 172281 w 1689586"/>
              <a:gd name="connsiteY232" fmla="*/ 457763 h 626150"/>
              <a:gd name="connsiteX233" fmla="*/ 162210 w 1689586"/>
              <a:gd name="connsiteY233" fmla="*/ 454003 h 626150"/>
              <a:gd name="connsiteX234" fmla="*/ 158316 w 1689586"/>
              <a:gd name="connsiteY234" fmla="*/ 444200 h 626150"/>
              <a:gd name="connsiteX235" fmla="*/ 162210 w 1689586"/>
              <a:gd name="connsiteY235" fmla="*/ 434331 h 626150"/>
              <a:gd name="connsiteX236" fmla="*/ 172281 w 1689586"/>
              <a:gd name="connsiteY236" fmla="*/ 430705 h 626150"/>
              <a:gd name="connsiteX237" fmla="*/ 1642251 w 1689586"/>
              <a:gd name="connsiteY237" fmla="*/ 427012 h 626150"/>
              <a:gd name="connsiteX238" fmla="*/ 1653531 w 1689586"/>
              <a:gd name="connsiteY238" fmla="*/ 430638 h 626150"/>
              <a:gd name="connsiteX239" fmla="*/ 1657492 w 1689586"/>
              <a:gd name="connsiteY239" fmla="*/ 441179 h 626150"/>
              <a:gd name="connsiteX240" fmla="*/ 1653531 w 1689586"/>
              <a:gd name="connsiteY240" fmla="*/ 451787 h 626150"/>
              <a:gd name="connsiteX241" fmla="*/ 1642251 w 1689586"/>
              <a:gd name="connsiteY241" fmla="*/ 455547 h 626150"/>
              <a:gd name="connsiteX242" fmla="*/ 1630770 w 1689586"/>
              <a:gd name="connsiteY242" fmla="*/ 451787 h 626150"/>
              <a:gd name="connsiteX243" fmla="*/ 1626809 w 1689586"/>
              <a:gd name="connsiteY243" fmla="*/ 441179 h 626150"/>
              <a:gd name="connsiteX244" fmla="*/ 1630770 w 1689586"/>
              <a:gd name="connsiteY244" fmla="*/ 430638 h 626150"/>
              <a:gd name="connsiteX245" fmla="*/ 1642251 w 1689586"/>
              <a:gd name="connsiteY245" fmla="*/ 427012 h 626150"/>
              <a:gd name="connsiteX246" fmla="*/ 541419 w 1689586"/>
              <a:gd name="connsiteY246" fmla="*/ 427012 h 626150"/>
              <a:gd name="connsiteX247" fmla="*/ 552699 w 1689586"/>
              <a:gd name="connsiteY247" fmla="*/ 430638 h 626150"/>
              <a:gd name="connsiteX248" fmla="*/ 556660 w 1689586"/>
              <a:gd name="connsiteY248" fmla="*/ 441179 h 626150"/>
              <a:gd name="connsiteX249" fmla="*/ 552699 w 1689586"/>
              <a:gd name="connsiteY249" fmla="*/ 451787 h 626150"/>
              <a:gd name="connsiteX250" fmla="*/ 541419 w 1689586"/>
              <a:gd name="connsiteY250" fmla="*/ 455547 h 626150"/>
              <a:gd name="connsiteX251" fmla="*/ 529938 w 1689586"/>
              <a:gd name="connsiteY251" fmla="*/ 451787 h 626150"/>
              <a:gd name="connsiteX252" fmla="*/ 525977 w 1689586"/>
              <a:gd name="connsiteY252" fmla="*/ 441179 h 626150"/>
              <a:gd name="connsiteX253" fmla="*/ 529938 w 1689586"/>
              <a:gd name="connsiteY253" fmla="*/ 430638 h 626150"/>
              <a:gd name="connsiteX254" fmla="*/ 541419 w 1689586"/>
              <a:gd name="connsiteY254" fmla="*/ 427012 h 626150"/>
              <a:gd name="connsiteX255" fmla="*/ 1488232 w 1689586"/>
              <a:gd name="connsiteY255" fmla="*/ 425333 h 626150"/>
              <a:gd name="connsiteX256" fmla="*/ 1511194 w 1689586"/>
              <a:gd name="connsiteY256" fmla="*/ 425333 h 626150"/>
              <a:gd name="connsiteX257" fmla="*/ 1511194 w 1689586"/>
              <a:gd name="connsiteY257" fmla="*/ 526245 h 626150"/>
              <a:gd name="connsiteX258" fmla="*/ 1562355 w 1689586"/>
              <a:gd name="connsiteY258" fmla="*/ 473674 h 626150"/>
              <a:gd name="connsiteX259" fmla="*/ 1589614 w 1689586"/>
              <a:gd name="connsiteY259" fmla="*/ 473674 h 626150"/>
              <a:gd name="connsiteX260" fmla="*/ 1548524 w 1689586"/>
              <a:gd name="connsiteY260" fmla="*/ 515704 h 626150"/>
              <a:gd name="connsiteX261" fmla="*/ 1592232 w 1689586"/>
              <a:gd name="connsiteY261" fmla="*/ 581099 h 626150"/>
              <a:gd name="connsiteX262" fmla="*/ 1565578 w 1689586"/>
              <a:gd name="connsiteY262" fmla="*/ 581099 h 626150"/>
              <a:gd name="connsiteX263" fmla="*/ 1532410 w 1689586"/>
              <a:gd name="connsiteY263" fmla="*/ 530609 h 626150"/>
              <a:gd name="connsiteX264" fmla="*/ 1511194 w 1689586"/>
              <a:gd name="connsiteY264" fmla="*/ 552631 h 626150"/>
              <a:gd name="connsiteX265" fmla="*/ 1511194 w 1689586"/>
              <a:gd name="connsiteY265" fmla="*/ 581099 h 626150"/>
              <a:gd name="connsiteX266" fmla="*/ 1488232 w 1689586"/>
              <a:gd name="connsiteY266" fmla="*/ 581099 h 626150"/>
              <a:gd name="connsiteX267" fmla="*/ 605874 w 1689586"/>
              <a:gd name="connsiteY267" fmla="*/ 425333 h 626150"/>
              <a:gd name="connsiteX268" fmla="*/ 628836 w 1689586"/>
              <a:gd name="connsiteY268" fmla="*/ 425333 h 626150"/>
              <a:gd name="connsiteX269" fmla="*/ 628836 w 1689586"/>
              <a:gd name="connsiteY269" fmla="*/ 526245 h 626150"/>
              <a:gd name="connsiteX270" fmla="*/ 679997 w 1689586"/>
              <a:gd name="connsiteY270" fmla="*/ 473674 h 626150"/>
              <a:gd name="connsiteX271" fmla="*/ 707256 w 1689586"/>
              <a:gd name="connsiteY271" fmla="*/ 473674 h 626150"/>
              <a:gd name="connsiteX272" fmla="*/ 666099 w 1689586"/>
              <a:gd name="connsiteY272" fmla="*/ 515704 h 626150"/>
              <a:gd name="connsiteX273" fmla="*/ 709807 w 1689586"/>
              <a:gd name="connsiteY273" fmla="*/ 581099 h 626150"/>
              <a:gd name="connsiteX274" fmla="*/ 683220 w 1689586"/>
              <a:gd name="connsiteY274" fmla="*/ 581099 h 626150"/>
              <a:gd name="connsiteX275" fmla="*/ 650052 w 1689586"/>
              <a:gd name="connsiteY275" fmla="*/ 530609 h 626150"/>
              <a:gd name="connsiteX276" fmla="*/ 628836 w 1689586"/>
              <a:gd name="connsiteY276" fmla="*/ 552631 h 626150"/>
              <a:gd name="connsiteX277" fmla="*/ 628836 w 1689586"/>
              <a:gd name="connsiteY277" fmla="*/ 581099 h 626150"/>
              <a:gd name="connsiteX278" fmla="*/ 605874 w 1689586"/>
              <a:gd name="connsiteY278" fmla="*/ 581099 h 626150"/>
              <a:gd name="connsiteX279" fmla="*/ 451317 w 1689586"/>
              <a:gd name="connsiteY279" fmla="*/ 85402 h 626150"/>
              <a:gd name="connsiteX280" fmla="*/ 424259 w 1689586"/>
              <a:gd name="connsiteY280" fmla="*/ 93929 h 626150"/>
              <a:gd name="connsiteX281" fmla="*/ 408615 w 1689586"/>
              <a:gd name="connsiteY281" fmla="*/ 120047 h 626150"/>
              <a:gd name="connsiteX282" fmla="*/ 403513 w 1689586"/>
              <a:gd name="connsiteY282" fmla="*/ 165904 h 626150"/>
              <a:gd name="connsiteX283" fmla="*/ 408615 w 1689586"/>
              <a:gd name="connsiteY283" fmla="*/ 211492 h 626150"/>
              <a:gd name="connsiteX284" fmla="*/ 424259 w 1689586"/>
              <a:gd name="connsiteY284" fmla="*/ 237811 h 626150"/>
              <a:gd name="connsiteX285" fmla="*/ 451317 w 1689586"/>
              <a:gd name="connsiteY285" fmla="*/ 246338 h 626150"/>
              <a:gd name="connsiteX286" fmla="*/ 478374 w 1689586"/>
              <a:gd name="connsiteY286" fmla="*/ 237811 h 626150"/>
              <a:gd name="connsiteX287" fmla="*/ 493749 w 1689586"/>
              <a:gd name="connsiteY287" fmla="*/ 211492 h 626150"/>
              <a:gd name="connsiteX288" fmla="*/ 498650 w 1689586"/>
              <a:gd name="connsiteY288" fmla="*/ 165904 h 626150"/>
              <a:gd name="connsiteX289" fmla="*/ 493749 w 1689586"/>
              <a:gd name="connsiteY289" fmla="*/ 120047 h 626150"/>
              <a:gd name="connsiteX290" fmla="*/ 478374 w 1689586"/>
              <a:gd name="connsiteY290" fmla="*/ 93929 h 626150"/>
              <a:gd name="connsiteX291" fmla="*/ 451317 w 1689586"/>
              <a:gd name="connsiteY291" fmla="*/ 85402 h 626150"/>
              <a:gd name="connsiteX292" fmla="*/ 1515894 w 1689586"/>
              <a:gd name="connsiteY292" fmla="*/ 82918 h 626150"/>
              <a:gd name="connsiteX293" fmla="*/ 1489038 w 1689586"/>
              <a:gd name="connsiteY293" fmla="*/ 194640 h 626150"/>
              <a:gd name="connsiteX294" fmla="*/ 1542213 w 1689586"/>
              <a:gd name="connsiteY294" fmla="*/ 194640 h 626150"/>
              <a:gd name="connsiteX295" fmla="*/ 1448082 w 1689586"/>
              <a:gd name="connsiteY295" fmla="*/ 4901 h 626150"/>
              <a:gd name="connsiteX296" fmla="*/ 1584713 w 1689586"/>
              <a:gd name="connsiteY296" fmla="*/ 4901 h 626150"/>
              <a:gd name="connsiteX297" fmla="*/ 1689586 w 1689586"/>
              <a:gd name="connsiteY297" fmla="*/ 326906 h 626150"/>
              <a:gd name="connsiteX298" fmla="*/ 1573433 w 1689586"/>
              <a:gd name="connsiteY298" fmla="*/ 326906 h 626150"/>
              <a:gd name="connsiteX299" fmla="*/ 1558797 w 1689586"/>
              <a:gd name="connsiteY299" fmla="*/ 265405 h 626150"/>
              <a:gd name="connsiteX300" fmla="*/ 1471984 w 1689586"/>
              <a:gd name="connsiteY300" fmla="*/ 265405 h 626150"/>
              <a:gd name="connsiteX301" fmla="*/ 1456878 w 1689586"/>
              <a:gd name="connsiteY301" fmla="*/ 326906 h 626150"/>
              <a:gd name="connsiteX302" fmla="*/ 1343679 w 1689586"/>
              <a:gd name="connsiteY302" fmla="*/ 326906 h 626150"/>
              <a:gd name="connsiteX303" fmla="*/ 1205638 w 1689586"/>
              <a:gd name="connsiteY303" fmla="*/ 4901 h 626150"/>
              <a:gd name="connsiteX304" fmla="*/ 1319307 w 1689586"/>
              <a:gd name="connsiteY304" fmla="*/ 4901 h 626150"/>
              <a:gd name="connsiteX305" fmla="*/ 1319307 w 1689586"/>
              <a:gd name="connsiteY305" fmla="*/ 194237 h 626150"/>
              <a:gd name="connsiteX306" fmla="*/ 1280298 w 1689586"/>
              <a:gd name="connsiteY306" fmla="*/ 295686 h 626150"/>
              <a:gd name="connsiteX307" fmla="*/ 1167570 w 1689586"/>
              <a:gd name="connsiteY307" fmla="*/ 331807 h 626150"/>
              <a:gd name="connsiteX308" fmla="*/ 1080959 w 1689586"/>
              <a:gd name="connsiteY308" fmla="*/ 312807 h 626150"/>
              <a:gd name="connsiteX309" fmla="*/ 1036579 w 1689586"/>
              <a:gd name="connsiteY309" fmla="*/ 260571 h 626150"/>
              <a:gd name="connsiteX310" fmla="*/ 1030939 w 1689586"/>
              <a:gd name="connsiteY310" fmla="*/ 185441 h 626150"/>
              <a:gd name="connsiteX311" fmla="*/ 1143668 w 1689586"/>
              <a:gd name="connsiteY311" fmla="*/ 166441 h 626150"/>
              <a:gd name="connsiteX312" fmla="*/ 1145346 w 1689586"/>
              <a:gd name="connsiteY312" fmla="*/ 229351 h 626150"/>
              <a:gd name="connsiteX313" fmla="*/ 1173411 w 1689586"/>
              <a:gd name="connsiteY313" fmla="*/ 246405 h 626150"/>
              <a:gd name="connsiteX314" fmla="*/ 1197783 w 1689586"/>
              <a:gd name="connsiteY314" fmla="*/ 232238 h 626150"/>
              <a:gd name="connsiteX315" fmla="*/ 1205571 w 1689586"/>
              <a:gd name="connsiteY315" fmla="*/ 185911 h 626150"/>
              <a:gd name="connsiteX316" fmla="*/ 1205638 w 1689586"/>
              <a:gd name="connsiteY316" fmla="*/ 185911 h 626150"/>
              <a:gd name="connsiteX317" fmla="*/ 665494 w 1689586"/>
              <a:gd name="connsiteY317" fmla="*/ 4901 h 626150"/>
              <a:gd name="connsiteX318" fmla="*/ 779163 w 1689586"/>
              <a:gd name="connsiteY318" fmla="*/ 4901 h 626150"/>
              <a:gd name="connsiteX319" fmla="*/ 779163 w 1689586"/>
              <a:gd name="connsiteY319" fmla="*/ 123471 h 626150"/>
              <a:gd name="connsiteX320" fmla="*/ 867452 w 1689586"/>
              <a:gd name="connsiteY320" fmla="*/ 123471 h 626150"/>
              <a:gd name="connsiteX321" fmla="*/ 867452 w 1689586"/>
              <a:gd name="connsiteY321" fmla="*/ 4901 h 626150"/>
              <a:gd name="connsiteX322" fmla="*/ 981188 w 1689586"/>
              <a:gd name="connsiteY322" fmla="*/ 4901 h 626150"/>
              <a:gd name="connsiteX323" fmla="*/ 981188 w 1689586"/>
              <a:gd name="connsiteY323" fmla="*/ 326906 h 626150"/>
              <a:gd name="connsiteX324" fmla="*/ 867452 w 1689586"/>
              <a:gd name="connsiteY324" fmla="*/ 326906 h 626150"/>
              <a:gd name="connsiteX325" fmla="*/ 867452 w 1689586"/>
              <a:gd name="connsiteY325" fmla="*/ 206859 h 626150"/>
              <a:gd name="connsiteX326" fmla="*/ 779163 w 1689586"/>
              <a:gd name="connsiteY326" fmla="*/ 206859 h 626150"/>
              <a:gd name="connsiteX327" fmla="*/ 779163 w 1689586"/>
              <a:gd name="connsiteY327" fmla="*/ 326906 h 626150"/>
              <a:gd name="connsiteX328" fmla="*/ 665494 w 1689586"/>
              <a:gd name="connsiteY328" fmla="*/ 326906 h 626150"/>
              <a:gd name="connsiteX329" fmla="*/ 0 w 1689586"/>
              <a:gd name="connsiteY329" fmla="*/ 4901 h 626150"/>
              <a:gd name="connsiteX330" fmla="*/ 113669 w 1689586"/>
              <a:gd name="connsiteY330" fmla="*/ 4901 h 626150"/>
              <a:gd name="connsiteX331" fmla="*/ 113669 w 1689586"/>
              <a:gd name="connsiteY331" fmla="*/ 243451 h 626150"/>
              <a:gd name="connsiteX332" fmla="*/ 259564 w 1689586"/>
              <a:gd name="connsiteY332" fmla="*/ 243451 h 626150"/>
              <a:gd name="connsiteX333" fmla="*/ 259564 w 1689586"/>
              <a:gd name="connsiteY333" fmla="*/ 326906 h 626150"/>
              <a:gd name="connsiteX334" fmla="*/ 0 w 1689586"/>
              <a:gd name="connsiteY334" fmla="*/ 326906 h 626150"/>
              <a:gd name="connsiteX335" fmla="*/ 451317 w 1689586"/>
              <a:gd name="connsiteY335" fmla="*/ 0 h 626150"/>
              <a:gd name="connsiteX336" fmla="*/ 539136 w 1689586"/>
              <a:gd name="connsiteY336" fmla="*/ 19538 h 626150"/>
              <a:gd name="connsiteX337" fmla="*/ 595265 w 1689586"/>
              <a:gd name="connsiteY337" fmla="*/ 76137 h 626150"/>
              <a:gd name="connsiteX338" fmla="*/ 614803 w 1689586"/>
              <a:gd name="connsiteY338" fmla="*/ 165904 h 626150"/>
              <a:gd name="connsiteX339" fmla="*/ 595265 w 1689586"/>
              <a:gd name="connsiteY339" fmla="*/ 255670 h 626150"/>
              <a:gd name="connsiteX340" fmla="*/ 539136 w 1689586"/>
              <a:gd name="connsiteY340" fmla="*/ 312270 h 626150"/>
              <a:gd name="connsiteX341" fmla="*/ 451317 w 1689586"/>
              <a:gd name="connsiteY341" fmla="*/ 331807 h 626150"/>
              <a:gd name="connsiteX342" fmla="*/ 363766 w 1689586"/>
              <a:gd name="connsiteY342" fmla="*/ 312270 h 626150"/>
              <a:gd name="connsiteX343" fmla="*/ 307166 w 1689586"/>
              <a:gd name="connsiteY343" fmla="*/ 255670 h 626150"/>
              <a:gd name="connsiteX344" fmla="*/ 287427 w 1689586"/>
              <a:gd name="connsiteY344" fmla="*/ 165904 h 626150"/>
              <a:gd name="connsiteX345" fmla="*/ 307166 w 1689586"/>
              <a:gd name="connsiteY345" fmla="*/ 76137 h 626150"/>
              <a:gd name="connsiteX346" fmla="*/ 363766 w 1689586"/>
              <a:gd name="connsiteY346" fmla="*/ 19538 h 626150"/>
              <a:gd name="connsiteX347" fmla="*/ 451317 w 1689586"/>
              <a:gd name="connsiteY347" fmla="*/ 0 h 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689586" h="626150">
                <a:moveTo>
                  <a:pt x="808705" y="532221"/>
                </a:moveTo>
                <a:lnTo>
                  <a:pt x="781647" y="537793"/>
                </a:lnTo>
                <a:cubicBezTo>
                  <a:pt x="775605" y="538935"/>
                  <a:pt x="771106" y="540613"/>
                  <a:pt x="768085" y="542762"/>
                </a:cubicBezTo>
                <a:cubicBezTo>
                  <a:pt x="765064" y="544910"/>
                  <a:pt x="763587" y="548267"/>
                  <a:pt x="763587" y="552229"/>
                </a:cubicBezTo>
                <a:cubicBezTo>
                  <a:pt x="763587" y="556190"/>
                  <a:pt x="765131" y="559413"/>
                  <a:pt x="768219" y="561763"/>
                </a:cubicBezTo>
                <a:cubicBezTo>
                  <a:pt x="771308" y="564112"/>
                  <a:pt x="775403" y="565321"/>
                  <a:pt x="780573" y="565321"/>
                </a:cubicBezTo>
                <a:cubicBezTo>
                  <a:pt x="784132" y="565321"/>
                  <a:pt x="787623" y="564918"/>
                  <a:pt x="790980" y="564045"/>
                </a:cubicBezTo>
                <a:cubicBezTo>
                  <a:pt x="794337" y="563240"/>
                  <a:pt x="797358" y="561830"/>
                  <a:pt x="800111" y="559883"/>
                </a:cubicBezTo>
                <a:cubicBezTo>
                  <a:pt x="802797" y="557936"/>
                  <a:pt x="804945" y="555451"/>
                  <a:pt x="806422" y="552363"/>
                </a:cubicBezTo>
                <a:lnTo>
                  <a:pt x="806422" y="552296"/>
                </a:lnTo>
                <a:cubicBezTo>
                  <a:pt x="807966" y="549207"/>
                  <a:pt x="808705" y="545515"/>
                  <a:pt x="808705" y="541218"/>
                </a:cubicBezTo>
                <a:close/>
                <a:moveTo>
                  <a:pt x="214647" y="532221"/>
                </a:moveTo>
                <a:lnTo>
                  <a:pt x="187589" y="537793"/>
                </a:lnTo>
                <a:cubicBezTo>
                  <a:pt x="181547" y="538935"/>
                  <a:pt x="177048" y="540613"/>
                  <a:pt x="174027" y="542762"/>
                </a:cubicBezTo>
                <a:cubicBezTo>
                  <a:pt x="171006" y="544910"/>
                  <a:pt x="169529" y="548267"/>
                  <a:pt x="169529" y="552229"/>
                </a:cubicBezTo>
                <a:cubicBezTo>
                  <a:pt x="169529" y="556190"/>
                  <a:pt x="171073" y="559413"/>
                  <a:pt x="174161" y="561763"/>
                </a:cubicBezTo>
                <a:cubicBezTo>
                  <a:pt x="177250" y="564112"/>
                  <a:pt x="181346" y="565321"/>
                  <a:pt x="186515" y="565321"/>
                </a:cubicBezTo>
                <a:cubicBezTo>
                  <a:pt x="190073" y="565321"/>
                  <a:pt x="193565" y="564918"/>
                  <a:pt x="196923" y="564045"/>
                </a:cubicBezTo>
                <a:cubicBezTo>
                  <a:pt x="200279" y="563240"/>
                  <a:pt x="203300" y="561830"/>
                  <a:pt x="206053" y="559883"/>
                </a:cubicBezTo>
                <a:cubicBezTo>
                  <a:pt x="208738" y="557936"/>
                  <a:pt x="210887" y="555451"/>
                  <a:pt x="212364" y="552363"/>
                </a:cubicBezTo>
                <a:lnTo>
                  <a:pt x="212364" y="552296"/>
                </a:lnTo>
                <a:cubicBezTo>
                  <a:pt x="213908" y="549207"/>
                  <a:pt x="214647" y="545515"/>
                  <a:pt x="214647" y="541218"/>
                </a:cubicBezTo>
                <a:close/>
                <a:moveTo>
                  <a:pt x="1089217" y="489990"/>
                </a:moveTo>
                <a:cubicBezTo>
                  <a:pt x="1083241" y="489990"/>
                  <a:pt x="1077937" y="491534"/>
                  <a:pt x="1073439" y="494622"/>
                </a:cubicBezTo>
                <a:cubicBezTo>
                  <a:pt x="1068940" y="497711"/>
                  <a:pt x="1065382" y="502008"/>
                  <a:pt x="1062898" y="507513"/>
                </a:cubicBezTo>
                <a:cubicBezTo>
                  <a:pt x="1060414" y="513019"/>
                  <a:pt x="1059138" y="519800"/>
                  <a:pt x="1059138" y="527387"/>
                </a:cubicBezTo>
                <a:cubicBezTo>
                  <a:pt x="1059138" y="534974"/>
                  <a:pt x="1060346" y="541553"/>
                  <a:pt x="1062763" y="547126"/>
                </a:cubicBezTo>
                <a:cubicBezTo>
                  <a:pt x="1065248" y="552699"/>
                  <a:pt x="1068672" y="556996"/>
                  <a:pt x="1073103" y="560017"/>
                </a:cubicBezTo>
                <a:cubicBezTo>
                  <a:pt x="1077534" y="563038"/>
                  <a:pt x="1082771" y="564515"/>
                  <a:pt x="1088814" y="564515"/>
                </a:cubicBezTo>
                <a:cubicBezTo>
                  <a:pt x="1098146" y="564515"/>
                  <a:pt x="1105398" y="561225"/>
                  <a:pt x="1110634" y="554646"/>
                </a:cubicBezTo>
                <a:lnTo>
                  <a:pt x="1110567" y="554646"/>
                </a:lnTo>
                <a:cubicBezTo>
                  <a:pt x="1115804" y="548066"/>
                  <a:pt x="1118423" y="539002"/>
                  <a:pt x="1118423" y="527387"/>
                </a:cubicBezTo>
                <a:cubicBezTo>
                  <a:pt x="1118423" y="515771"/>
                  <a:pt x="1115871" y="506640"/>
                  <a:pt x="1110702" y="499993"/>
                </a:cubicBezTo>
                <a:cubicBezTo>
                  <a:pt x="1105532" y="493347"/>
                  <a:pt x="1098348" y="489990"/>
                  <a:pt x="1089217" y="489990"/>
                </a:cubicBezTo>
                <a:close/>
                <a:moveTo>
                  <a:pt x="1630636" y="473674"/>
                </a:moveTo>
                <a:lnTo>
                  <a:pt x="1653598" y="473674"/>
                </a:lnTo>
                <a:lnTo>
                  <a:pt x="1653598" y="581099"/>
                </a:lnTo>
                <a:lnTo>
                  <a:pt x="1630636" y="581099"/>
                </a:lnTo>
                <a:close/>
                <a:moveTo>
                  <a:pt x="529804" y="473674"/>
                </a:moveTo>
                <a:lnTo>
                  <a:pt x="552766" y="473674"/>
                </a:lnTo>
                <a:lnTo>
                  <a:pt x="552766" y="581099"/>
                </a:lnTo>
                <a:lnTo>
                  <a:pt x="529804" y="581099"/>
                </a:lnTo>
                <a:close/>
                <a:moveTo>
                  <a:pt x="382162" y="473674"/>
                </a:moveTo>
                <a:lnTo>
                  <a:pt x="407340" y="473674"/>
                </a:lnTo>
                <a:lnTo>
                  <a:pt x="437821" y="561091"/>
                </a:lnTo>
                <a:lnTo>
                  <a:pt x="468974" y="473674"/>
                </a:lnTo>
                <a:lnTo>
                  <a:pt x="493078" y="473674"/>
                </a:lnTo>
                <a:lnTo>
                  <a:pt x="450309" y="581099"/>
                </a:lnTo>
                <a:lnTo>
                  <a:pt x="425132" y="581099"/>
                </a:lnTo>
                <a:close/>
                <a:moveTo>
                  <a:pt x="1187242" y="473607"/>
                </a:moveTo>
                <a:lnTo>
                  <a:pt x="1210204" y="473607"/>
                </a:lnTo>
                <a:lnTo>
                  <a:pt x="1210204" y="538733"/>
                </a:lnTo>
                <a:cubicBezTo>
                  <a:pt x="1210204" y="548468"/>
                  <a:pt x="1212285" y="555183"/>
                  <a:pt x="1216448" y="558808"/>
                </a:cubicBezTo>
                <a:cubicBezTo>
                  <a:pt x="1220611" y="562501"/>
                  <a:pt x="1226385" y="564314"/>
                  <a:pt x="1233837" y="564314"/>
                </a:cubicBezTo>
                <a:cubicBezTo>
                  <a:pt x="1237396" y="564314"/>
                  <a:pt x="1240887" y="563709"/>
                  <a:pt x="1244244" y="562501"/>
                </a:cubicBezTo>
                <a:cubicBezTo>
                  <a:pt x="1247601" y="561292"/>
                  <a:pt x="1250622" y="559412"/>
                  <a:pt x="1253375" y="556727"/>
                </a:cubicBezTo>
                <a:cubicBezTo>
                  <a:pt x="1256061" y="554041"/>
                  <a:pt x="1258209" y="550684"/>
                  <a:pt x="1259686" y="546521"/>
                </a:cubicBezTo>
                <a:cubicBezTo>
                  <a:pt x="1261231" y="542359"/>
                  <a:pt x="1261969" y="537457"/>
                  <a:pt x="1261969" y="531885"/>
                </a:cubicBezTo>
                <a:lnTo>
                  <a:pt x="1262103" y="531885"/>
                </a:lnTo>
                <a:lnTo>
                  <a:pt x="1262103" y="473674"/>
                </a:lnTo>
                <a:lnTo>
                  <a:pt x="1285065" y="473674"/>
                </a:lnTo>
                <a:lnTo>
                  <a:pt x="1285065" y="581099"/>
                </a:lnTo>
                <a:lnTo>
                  <a:pt x="1264856" y="581099"/>
                </a:lnTo>
                <a:lnTo>
                  <a:pt x="1263782" y="563709"/>
                </a:lnTo>
                <a:cubicBezTo>
                  <a:pt x="1260022" y="570490"/>
                  <a:pt x="1255054" y="575392"/>
                  <a:pt x="1248743" y="578547"/>
                </a:cubicBezTo>
                <a:cubicBezTo>
                  <a:pt x="1242431" y="581636"/>
                  <a:pt x="1234979" y="583247"/>
                  <a:pt x="1226385" y="583247"/>
                </a:cubicBezTo>
                <a:cubicBezTo>
                  <a:pt x="1219335" y="583247"/>
                  <a:pt x="1212890" y="581904"/>
                  <a:pt x="1206914" y="579353"/>
                </a:cubicBezTo>
                <a:cubicBezTo>
                  <a:pt x="1200939" y="576735"/>
                  <a:pt x="1196172" y="572572"/>
                  <a:pt x="1192613" y="566865"/>
                </a:cubicBezTo>
                <a:cubicBezTo>
                  <a:pt x="1189055" y="561091"/>
                  <a:pt x="1187242" y="553638"/>
                  <a:pt x="1187242" y="544507"/>
                </a:cubicBezTo>
                <a:close/>
                <a:moveTo>
                  <a:pt x="885379" y="473607"/>
                </a:moveTo>
                <a:lnTo>
                  <a:pt x="908341" y="473607"/>
                </a:lnTo>
                <a:lnTo>
                  <a:pt x="908341" y="538733"/>
                </a:lnTo>
                <a:cubicBezTo>
                  <a:pt x="908341" y="548468"/>
                  <a:pt x="910422" y="555115"/>
                  <a:pt x="914585" y="558808"/>
                </a:cubicBezTo>
                <a:cubicBezTo>
                  <a:pt x="918748" y="562501"/>
                  <a:pt x="924522" y="564314"/>
                  <a:pt x="931974" y="564314"/>
                </a:cubicBezTo>
                <a:cubicBezTo>
                  <a:pt x="935533" y="564314"/>
                  <a:pt x="939024" y="563709"/>
                  <a:pt x="942381" y="562501"/>
                </a:cubicBezTo>
                <a:cubicBezTo>
                  <a:pt x="945738" y="561292"/>
                  <a:pt x="948759" y="559412"/>
                  <a:pt x="951512" y="556727"/>
                </a:cubicBezTo>
                <a:cubicBezTo>
                  <a:pt x="954198" y="554041"/>
                  <a:pt x="956346" y="550684"/>
                  <a:pt x="957823" y="546521"/>
                </a:cubicBezTo>
                <a:cubicBezTo>
                  <a:pt x="959368" y="542359"/>
                  <a:pt x="960106" y="537457"/>
                  <a:pt x="960106" y="531885"/>
                </a:cubicBezTo>
                <a:lnTo>
                  <a:pt x="960241" y="531885"/>
                </a:lnTo>
                <a:lnTo>
                  <a:pt x="960241" y="473674"/>
                </a:lnTo>
                <a:lnTo>
                  <a:pt x="983202" y="473674"/>
                </a:lnTo>
                <a:lnTo>
                  <a:pt x="983202" y="581099"/>
                </a:lnTo>
                <a:lnTo>
                  <a:pt x="962993" y="581099"/>
                </a:lnTo>
                <a:lnTo>
                  <a:pt x="961919" y="563709"/>
                </a:lnTo>
                <a:cubicBezTo>
                  <a:pt x="958159" y="570490"/>
                  <a:pt x="953191" y="575392"/>
                  <a:pt x="946880" y="578547"/>
                </a:cubicBezTo>
                <a:cubicBezTo>
                  <a:pt x="940568" y="581636"/>
                  <a:pt x="933116" y="583247"/>
                  <a:pt x="924522" y="583247"/>
                </a:cubicBezTo>
                <a:cubicBezTo>
                  <a:pt x="917472" y="583247"/>
                  <a:pt x="911027" y="581904"/>
                  <a:pt x="905051" y="579353"/>
                </a:cubicBezTo>
                <a:cubicBezTo>
                  <a:pt x="899076" y="576735"/>
                  <a:pt x="894309" y="572572"/>
                  <a:pt x="890750" y="566865"/>
                </a:cubicBezTo>
                <a:cubicBezTo>
                  <a:pt x="887192" y="561091"/>
                  <a:pt x="885379" y="553638"/>
                  <a:pt x="885379" y="544507"/>
                </a:cubicBezTo>
                <a:close/>
                <a:moveTo>
                  <a:pt x="347569" y="471530"/>
                </a:moveTo>
                <a:lnTo>
                  <a:pt x="353963" y="472063"/>
                </a:lnTo>
                <a:cubicBezTo>
                  <a:pt x="356112" y="472399"/>
                  <a:pt x="357924" y="472936"/>
                  <a:pt x="359334" y="473674"/>
                </a:cubicBezTo>
                <a:lnTo>
                  <a:pt x="356112" y="493884"/>
                </a:lnTo>
                <a:cubicBezTo>
                  <a:pt x="354567" y="493279"/>
                  <a:pt x="352822" y="492809"/>
                  <a:pt x="350875" y="492474"/>
                </a:cubicBezTo>
                <a:cubicBezTo>
                  <a:pt x="348928" y="492138"/>
                  <a:pt x="346309" y="491937"/>
                  <a:pt x="343019" y="491937"/>
                </a:cubicBezTo>
                <a:cubicBezTo>
                  <a:pt x="338588" y="491937"/>
                  <a:pt x="334224" y="493145"/>
                  <a:pt x="329927" y="495495"/>
                </a:cubicBezTo>
                <a:cubicBezTo>
                  <a:pt x="325630" y="497845"/>
                  <a:pt x="322139" y="501403"/>
                  <a:pt x="319319" y="506103"/>
                </a:cubicBezTo>
                <a:cubicBezTo>
                  <a:pt x="316566" y="510870"/>
                  <a:pt x="315157" y="516846"/>
                  <a:pt x="315157" y="524164"/>
                </a:cubicBezTo>
                <a:lnTo>
                  <a:pt x="315157" y="581099"/>
                </a:lnTo>
                <a:lnTo>
                  <a:pt x="292194" y="581099"/>
                </a:lnTo>
                <a:lnTo>
                  <a:pt x="292194" y="473674"/>
                </a:lnTo>
                <a:lnTo>
                  <a:pt x="311732" y="473674"/>
                </a:lnTo>
                <a:lnTo>
                  <a:pt x="313880" y="493011"/>
                </a:lnTo>
                <a:cubicBezTo>
                  <a:pt x="316700" y="486028"/>
                  <a:pt x="320997" y="480657"/>
                  <a:pt x="326637" y="477032"/>
                </a:cubicBezTo>
                <a:close/>
                <a:moveTo>
                  <a:pt x="1094454" y="471526"/>
                </a:moveTo>
                <a:cubicBezTo>
                  <a:pt x="1103182" y="471526"/>
                  <a:pt x="1111105" y="473742"/>
                  <a:pt x="1118288" y="478173"/>
                </a:cubicBezTo>
                <a:lnTo>
                  <a:pt x="1118221" y="478173"/>
                </a:lnTo>
                <a:cubicBezTo>
                  <a:pt x="1125405" y="482604"/>
                  <a:pt x="1131045" y="488915"/>
                  <a:pt x="1135208" y="497174"/>
                </a:cubicBezTo>
                <a:cubicBezTo>
                  <a:pt x="1139371" y="505365"/>
                  <a:pt x="1141452" y="515369"/>
                  <a:pt x="1141452" y="527118"/>
                </a:cubicBezTo>
                <a:cubicBezTo>
                  <a:pt x="1141452" y="538868"/>
                  <a:pt x="1139371" y="548939"/>
                  <a:pt x="1135141" y="557331"/>
                </a:cubicBezTo>
                <a:cubicBezTo>
                  <a:pt x="1130911" y="565657"/>
                  <a:pt x="1125204" y="572102"/>
                  <a:pt x="1117953" y="576533"/>
                </a:cubicBezTo>
                <a:cubicBezTo>
                  <a:pt x="1110702" y="580965"/>
                  <a:pt x="1102980" y="583180"/>
                  <a:pt x="1093782" y="583180"/>
                </a:cubicBezTo>
                <a:cubicBezTo>
                  <a:pt x="1084584" y="583180"/>
                  <a:pt x="1076796" y="580830"/>
                  <a:pt x="1070350" y="575996"/>
                </a:cubicBezTo>
                <a:cubicBezTo>
                  <a:pt x="1065650" y="572438"/>
                  <a:pt x="1061958" y="568208"/>
                  <a:pt x="1059205" y="563240"/>
                </a:cubicBezTo>
                <a:lnTo>
                  <a:pt x="1059205" y="626150"/>
                </a:lnTo>
                <a:lnTo>
                  <a:pt x="1036243" y="626150"/>
                </a:lnTo>
                <a:lnTo>
                  <a:pt x="1036243" y="473607"/>
                </a:lnTo>
                <a:lnTo>
                  <a:pt x="1056654" y="473607"/>
                </a:lnTo>
                <a:lnTo>
                  <a:pt x="1057795" y="494085"/>
                </a:lnTo>
                <a:cubicBezTo>
                  <a:pt x="1059339" y="490930"/>
                  <a:pt x="1061085" y="487908"/>
                  <a:pt x="1063301" y="485223"/>
                </a:cubicBezTo>
                <a:cubicBezTo>
                  <a:pt x="1066859" y="480926"/>
                  <a:pt x="1071357" y="477569"/>
                  <a:pt x="1076729" y="475152"/>
                </a:cubicBezTo>
                <a:cubicBezTo>
                  <a:pt x="1082100" y="472735"/>
                  <a:pt x="1088008" y="471526"/>
                  <a:pt x="1094454" y="471526"/>
                </a:cubicBezTo>
                <a:close/>
                <a:moveTo>
                  <a:pt x="787421" y="471526"/>
                </a:moveTo>
                <a:cubicBezTo>
                  <a:pt x="796015" y="471526"/>
                  <a:pt x="803602" y="472869"/>
                  <a:pt x="810182" y="475689"/>
                </a:cubicBezTo>
                <a:cubicBezTo>
                  <a:pt x="816762" y="478441"/>
                  <a:pt x="821931" y="482671"/>
                  <a:pt x="825758" y="488244"/>
                </a:cubicBezTo>
                <a:cubicBezTo>
                  <a:pt x="829585" y="493817"/>
                  <a:pt x="831465" y="501001"/>
                  <a:pt x="831465" y="509729"/>
                </a:cubicBezTo>
                <a:lnTo>
                  <a:pt x="831465" y="557667"/>
                </a:lnTo>
                <a:lnTo>
                  <a:pt x="831465" y="557734"/>
                </a:lnTo>
                <a:cubicBezTo>
                  <a:pt x="831465" y="562971"/>
                  <a:pt x="834084" y="565657"/>
                  <a:pt x="839388" y="565657"/>
                </a:cubicBezTo>
                <a:cubicBezTo>
                  <a:pt x="841939" y="565657"/>
                  <a:pt x="844491" y="565321"/>
                  <a:pt x="846908" y="564582"/>
                </a:cubicBezTo>
                <a:lnTo>
                  <a:pt x="845632" y="580495"/>
                </a:lnTo>
                <a:cubicBezTo>
                  <a:pt x="842275" y="582039"/>
                  <a:pt x="838179" y="582845"/>
                  <a:pt x="833144" y="582845"/>
                </a:cubicBezTo>
                <a:cubicBezTo>
                  <a:pt x="828578" y="582845"/>
                  <a:pt x="824416" y="581972"/>
                  <a:pt x="820790" y="580360"/>
                </a:cubicBezTo>
                <a:cubicBezTo>
                  <a:pt x="817165" y="578749"/>
                  <a:pt x="814278" y="576198"/>
                  <a:pt x="812196" y="572841"/>
                </a:cubicBezTo>
                <a:cubicBezTo>
                  <a:pt x="811256" y="571296"/>
                  <a:pt x="810518" y="569484"/>
                  <a:pt x="809981" y="567537"/>
                </a:cubicBezTo>
                <a:cubicBezTo>
                  <a:pt x="808839" y="569282"/>
                  <a:pt x="807496" y="570961"/>
                  <a:pt x="805885" y="572438"/>
                </a:cubicBezTo>
                <a:cubicBezTo>
                  <a:pt x="801857" y="576131"/>
                  <a:pt x="797224" y="578816"/>
                  <a:pt x="791920" y="580629"/>
                </a:cubicBezTo>
                <a:cubicBezTo>
                  <a:pt x="786616" y="582442"/>
                  <a:pt x="781244" y="583315"/>
                  <a:pt x="775806" y="583315"/>
                </a:cubicBezTo>
                <a:cubicBezTo>
                  <a:pt x="769092" y="583315"/>
                  <a:pt x="763049" y="582240"/>
                  <a:pt x="757678" y="580092"/>
                </a:cubicBezTo>
                <a:cubicBezTo>
                  <a:pt x="752307" y="577943"/>
                  <a:pt x="748077" y="574653"/>
                  <a:pt x="744989" y="570289"/>
                </a:cubicBezTo>
                <a:cubicBezTo>
                  <a:pt x="741900" y="565925"/>
                  <a:pt x="740356" y="560487"/>
                  <a:pt x="740356" y="554041"/>
                </a:cubicBezTo>
                <a:cubicBezTo>
                  <a:pt x="740356" y="546052"/>
                  <a:pt x="742975" y="539472"/>
                  <a:pt x="748211" y="534302"/>
                </a:cubicBezTo>
                <a:cubicBezTo>
                  <a:pt x="753448" y="529132"/>
                  <a:pt x="760834" y="525641"/>
                  <a:pt x="770435" y="523761"/>
                </a:cubicBezTo>
                <a:lnTo>
                  <a:pt x="808705" y="516241"/>
                </a:lnTo>
                <a:lnTo>
                  <a:pt x="808705" y="512146"/>
                </a:lnTo>
                <a:cubicBezTo>
                  <a:pt x="808705" y="504962"/>
                  <a:pt x="806758" y="499456"/>
                  <a:pt x="802797" y="495495"/>
                </a:cubicBezTo>
                <a:cubicBezTo>
                  <a:pt x="798835" y="491534"/>
                  <a:pt x="793397" y="489587"/>
                  <a:pt x="786549" y="489587"/>
                </a:cubicBezTo>
                <a:cubicBezTo>
                  <a:pt x="780103" y="489587"/>
                  <a:pt x="774598" y="491064"/>
                  <a:pt x="770032" y="494085"/>
                </a:cubicBezTo>
                <a:cubicBezTo>
                  <a:pt x="765467" y="497106"/>
                  <a:pt x="762110" y="502008"/>
                  <a:pt x="759961" y="508722"/>
                </a:cubicBezTo>
                <a:lnTo>
                  <a:pt x="740625" y="500531"/>
                </a:lnTo>
                <a:cubicBezTo>
                  <a:pt x="743310" y="491735"/>
                  <a:pt x="748681" y="484753"/>
                  <a:pt x="756604" y="479449"/>
                </a:cubicBezTo>
                <a:cubicBezTo>
                  <a:pt x="764527" y="474212"/>
                  <a:pt x="774799" y="471526"/>
                  <a:pt x="787421" y="471526"/>
                </a:cubicBezTo>
                <a:close/>
                <a:moveTo>
                  <a:pt x="347518" y="471526"/>
                </a:moveTo>
                <a:lnTo>
                  <a:pt x="347585" y="471526"/>
                </a:lnTo>
                <a:lnTo>
                  <a:pt x="347569" y="471530"/>
                </a:lnTo>
                <a:close/>
                <a:moveTo>
                  <a:pt x="193363" y="471526"/>
                </a:moveTo>
                <a:cubicBezTo>
                  <a:pt x="201957" y="471526"/>
                  <a:pt x="209544" y="472869"/>
                  <a:pt x="216124" y="475689"/>
                </a:cubicBezTo>
                <a:cubicBezTo>
                  <a:pt x="222704" y="478441"/>
                  <a:pt x="227873" y="482671"/>
                  <a:pt x="231700" y="488244"/>
                </a:cubicBezTo>
                <a:cubicBezTo>
                  <a:pt x="235527" y="493817"/>
                  <a:pt x="237407" y="501001"/>
                  <a:pt x="237407" y="509729"/>
                </a:cubicBezTo>
                <a:lnTo>
                  <a:pt x="237407" y="557667"/>
                </a:lnTo>
                <a:lnTo>
                  <a:pt x="237407" y="557734"/>
                </a:lnTo>
                <a:cubicBezTo>
                  <a:pt x="237407" y="562971"/>
                  <a:pt x="240026" y="565657"/>
                  <a:pt x="245330" y="565657"/>
                </a:cubicBezTo>
                <a:cubicBezTo>
                  <a:pt x="247881" y="565657"/>
                  <a:pt x="250433" y="565321"/>
                  <a:pt x="252850" y="564582"/>
                </a:cubicBezTo>
                <a:lnTo>
                  <a:pt x="251574" y="580495"/>
                </a:lnTo>
                <a:cubicBezTo>
                  <a:pt x="248284" y="582039"/>
                  <a:pt x="244121" y="582845"/>
                  <a:pt x="239086" y="582845"/>
                </a:cubicBezTo>
                <a:cubicBezTo>
                  <a:pt x="234520" y="582845"/>
                  <a:pt x="230358" y="581972"/>
                  <a:pt x="226732" y="580360"/>
                </a:cubicBezTo>
                <a:cubicBezTo>
                  <a:pt x="223107" y="578749"/>
                  <a:pt x="220219" y="576198"/>
                  <a:pt x="218138" y="572841"/>
                </a:cubicBezTo>
                <a:cubicBezTo>
                  <a:pt x="217198" y="571296"/>
                  <a:pt x="216461" y="569484"/>
                  <a:pt x="215923" y="567537"/>
                </a:cubicBezTo>
                <a:cubicBezTo>
                  <a:pt x="214781" y="569282"/>
                  <a:pt x="213438" y="570961"/>
                  <a:pt x="211827" y="572438"/>
                </a:cubicBezTo>
                <a:cubicBezTo>
                  <a:pt x="207799" y="576131"/>
                  <a:pt x="203166" y="578816"/>
                  <a:pt x="197862" y="580629"/>
                </a:cubicBezTo>
                <a:cubicBezTo>
                  <a:pt x="192559" y="582442"/>
                  <a:pt x="187187" y="583315"/>
                  <a:pt x="181748" y="583315"/>
                </a:cubicBezTo>
                <a:cubicBezTo>
                  <a:pt x="175034" y="583315"/>
                  <a:pt x="168991" y="582240"/>
                  <a:pt x="163620" y="580092"/>
                </a:cubicBezTo>
                <a:cubicBezTo>
                  <a:pt x="158249" y="577943"/>
                  <a:pt x="154019" y="574653"/>
                  <a:pt x="150931" y="570289"/>
                </a:cubicBezTo>
                <a:cubicBezTo>
                  <a:pt x="147842" y="565925"/>
                  <a:pt x="146298" y="560487"/>
                  <a:pt x="146298" y="554041"/>
                </a:cubicBezTo>
                <a:cubicBezTo>
                  <a:pt x="146298" y="546052"/>
                  <a:pt x="148916" y="539472"/>
                  <a:pt x="154153" y="534302"/>
                </a:cubicBezTo>
                <a:cubicBezTo>
                  <a:pt x="159391" y="529132"/>
                  <a:pt x="166776" y="525641"/>
                  <a:pt x="176377" y="523761"/>
                </a:cubicBezTo>
                <a:lnTo>
                  <a:pt x="214647" y="516241"/>
                </a:lnTo>
                <a:lnTo>
                  <a:pt x="214647" y="512146"/>
                </a:lnTo>
                <a:cubicBezTo>
                  <a:pt x="214647" y="504962"/>
                  <a:pt x="212700" y="499456"/>
                  <a:pt x="208738" y="495495"/>
                </a:cubicBezTo>
                <a:cubicBezTo>
                  <a:pt x="204777" y="491534"/>
                  <a:pt x="199339" y="489587"/>
                  <a:pt x="192491" y="489587"/>
                </a:cubicBezTo>
                <a:cubicBezTo>
                  <a:pt x="186045" y="489587"/>
                  <a:pt x="180540" y="491064"/>
                  <a:pt x="175974" y="494085"/>
                </a:cubicBezTo>
                <a:cubicBezTo>
                  <a:pt x="171408" y="497106"/>
                  <a:pt x="168051" y="502008"/>
                  <a:pt x="165904" y="508722"/>
                </a:cubicBezTo>
                <a:lnTo>
                  <a:pt x="146567" y="500531"/>
                </a:lnTo>
                <a:cubicBezTo>
                  <a:pt x="149252" y="491735"/>
                  <a:pt x="154623" y="484753"/>
                  <a:pt x="162546" y="479449"/>
                </a:cubicBezTo>
                <a:cubicBezTo>
                  <a:pt x="170470" y="474212"/>
                  <a:pt x="180741" y="471526"/>
                  <a:pt x="193363" y="471526"/>
                </a:cubicBezTo>
                <a:close/>
                <a:moveTo>
                  <a:pt x="1395847" y="471459"/>
                </a:moveTo>
                <a:cubicBezTo>
                  <a:pt x="1403434" y="471459"/>
                  <a:pt x="1410282" y="472936"/>
                  <a:pt x="1416392" y="475890"/>
                </a:cubicBezTo>
                <a:cubicBezTo>
                  <a:pt x="1422502" y="478844"/>
                  <a:pt x="1427336" y="483209"/>
                  <a:pt x="1430894" y="489117"/>
                </a:cubicBezTo>
                <a:cubicBezTo>
                  <a:pt x="1434453" y="495025"/>
                  <a:pt x="1436265" y="502478"/>
                  <a:pt x="1436265" y="511475"/>
                </a:cubicBezTo>
                <a:lnTo>
                  <a:pt x="1436265" y="581099"/>
                </a:lnTo>
                <a:lnTo>
                  <a:pt x="1413303" y="581099"/>
                </a:lnTo>
                <a:lnTo>
                  <a:pt x="1413303" y="518591"/>
                </a:lnTo>
                <a:cubicBezTo>
                  <a:pt x="1413303" y="507983"/>
                  <a:pt x="1411088" y="500665"/>
                  <a:pt x="1406724" y="496569"/>
                </a:cubicBezTo>
                <a:cubicBezTo>
                  <a:pt x="1402359" y="492474"/>
                  <a:pt x="1396854" y="490460"/>
                  <a:pt x="1390274" y="490460"/>
                </a:cubicBezTo>
                <a:cubicBezTo>
                  <a:pt x="1385507" y="490460"/>
                  <a:pt x="1380942" y="491601"/>
                  <a:pt x="1376510" y="493817"/>
                </a:cubicBezTo>
                <a:cubicBezTo>
                  <a:pt x="1372079" y="496032"/>
                  <a:pt x="1368386" y="499591"/>
                  <a:pt x="1365432" y="504425"/>
                </a:cubicBezTo>
                <a:cubicBezTo>
                  <a:pt x="1362478" y="509259"/>
                  <a:pt x="1361001" y="515772"/>
                  <a:pt x="1361001" y="523963"/>
                </a:cubicBezTo>
                <a:lnTo>
                  <a:pt x="1361001" y="581099"/>
                </a:lnTo>
                <a:lnTo>
                  <a:pt x="1338039" y="581099"/>
                </a:lnTo>
                <a:lnTo>
                  <a:pt x="1338039" y="473675"/>
                </a:lnTo>
                <a:lnTo>
                  <a:pt x="1358450" y="473675"/>
                </a:lnTo>
                <a:lnTo>
                  <a:pt x="1359457" y="492474"/>
                </a:lnTo>
                <a:cubicBezTo>
                  <a:pt x="1361135" y="488983"/>
                  <a:pt x="1363217" y="485827"/>
                  <a:pt x="1365634" y="483209"/>
                </a:cubicBezTo>
                <a:cubicBezTo>
                  <a:pt x="1369461" y="479113"/>
                  <a:pt x="1373959" y="476159"/>
                  <a:pt x="1379196" y="474279"/>
                </a:cubicBezTo>
                <a:cubicBezTo>
                  <a:pt x="1384433" y="472399"/>
                  <a:pt x="1389939" y="471459"/>
                  <a:pt x="1395847" y="471459"/>
                </a:cubicBezTo>
                <a:close/>
                <a:moveTo>
                  <a:pt x="78285" y="439299"/>
                </a:moveTo>
                <a:lnTo>
                  <a:pt x="101516" y="439299"/>
                </a:lnTo>
                <a:lnTo>
                  <a:pt x="101516" y="530811"/>
                </a:lnTo>
                <a:cubicBezTo>
                  <a:pt x="101516" y="547261"/>
                  <a:pt x="96950" y="560084"/>
                  <a:pt x="87886" y="569350"/>
                </a:cubicBezTo>
                <a:cubicBezTo>
                  <a:pt x="78755" y="578548"/>
                  <a:pt x="66133" y="583181"/>
                  <a:pt x="49952" y="583181"/>
                </a:cubicBezTo>
                <a:cubicBezTo>
                  <a:pt x="38404" y="583181"/>
                  <a:pt x="28937" y="581032"/>
                  <a:pt x="21619" y="576735"/>
                </a:cubicBezTo>
                <a:cubicBezTo>
                  <a:pt x="14300" y="572438"/>
                  <a:pt x="9265" y="566396"/>
                  <a:pt x="6378" y="558607"/>
                </a:cubicBezTo>
                <a:cubicBezTo>
                  <a:pt x="3558" y="550819"/>
                  <a:pt x="3021" y="541755"/>
                  <a:pt x="4901" y="531416"/>
                </a:cubicBezTo>
                <a:lnTo>
                  <a:pt x="27057" y="527320"/>
                </a:lnTo>
                <a:cubicBezTo>
                  <a:pt x="25378" y="539674"/>
                  <a:pt x="26318" y="548738"/>
                  <a:pt x="29877" y="554512"/>
                </a:cubicBezTo>
                <a:cubicBezTo>
                  <a:pt x="33502" y="560353"/>
                  <a:pt x="40216" y="563240"/>
                  <a:pt x="50086" y="563240"/>
                </a:cubicBezTo>
                <a:cubicBezTo>
                  <a:pt x="60829" y="563240"/>
                  <a:pt x="68214" y="560152"/>
                  <a:pt x="72310" y="553908"/>
                </a:cubicBezTo>
                <a:cubicBezTo>
                  <a:pt x="76405" y="547663"/>
                  <a:pt x="78419" y="538532"/>
                  <a:pt x="78419" y="526514"/>
                </a:cubicBezTo>
                <a:lnTo>
                  <a:pt x="78285" y="526514"/>
                </a:lnTo>
                <a:close/>
                <a:moveTo>
                  <a:pt x="215721" y="430705"/>
                </a:moveTo>
                <a:cubicBezTo>
                  <a:pt x="220018" y="430705"/>
                  <a:pt x="223442" y="431914"/>
                  <a:pt x="225927" y="434331"/>
                </a:cubicBezTo>
                <a:cubicBezTo>
                  <a:pt x="228411" y="436748"/>
                  <a:pt x="229686" y="440172"/>
                  <a:pt x="229686" y="444200"/>
                </a:cubicBezTo>
                <a:cubicBezTo>
                  <a:pt x="229686" y="448229"/>
                  <a:pt x="228411" y="451518"/>
                  <a:pt x="225927" y="454003"/>
                </a:cubicBezTo>
                <a:cubicBezTo>
                  <a:pt x="223442" y="456487"/>
                  <a:pt x="220018" y="457763"/>
                  <a:pt x="215721" y="457763"/>
                </a:cubicBezTo>
                <a:cubicBezTo>
                  <a:pt x="211424" y="457763"/>
                  <a:pt x="208000" y="456487"/>
                  <a:pt x="205517" y="454003"/>
                </a:cubicBezTo>
                <a:cubicBezTo>
                  <a:pt x="203032" y="451451"/>
                  <a:pt x="201756" y="448363"/>
                  <a:pt x="201756" y="444200"/>
                </a:cubicBezTo>
                <a:cubicBezTo>
                  <a:pt x="201756" y="440038"/>
                  <a:pt x="203032" y="436748"/>
                  <a:pt x="205517" y="434331"/>
                </a:cubicBezTo>
                <a:cubicBezTo>
                  <a:pt x="208000" y="431914"/>
                  <a:pt x="211424" y="430705"/>
                  <a:pt x="215721" y="430705"/>
                </a:cubicBezTo>
                <a:close/>
                <a:moveTo>
                  <a:pt x="172281" y="430705"/>
                </a:moveTo>
                <a:cubicBezTo>
                  <a:pt x="176578" y="430705"/>
                  <a:pt x="180002" y="431914"/>
                  <a:pt x="182487" y="434331"/>
                </a:cubicBezTo>
                <a:cubicBezTo>
                  <a:pt x="184971" y="436748"/>
                  <a:pt x="186246" y="440172"/>
                  <a:pt x="186246" y="444200"/>
                </a:cubicBezTo>
                <a:cubicBezTo>
                  <a:pt x="186246" y="448229"/>
                  <a:pt x="184971" y="451518"/>
                  <a:pt x="182487" y="454003"/>
                </a:cubicBezTo>
                <a:cubicBezTo>
                  <a:pt x="180002" y="456487"/>
                  <a:pt x="176377" y="457763"/>
                  <a:pt x="172281" y="457763"/>
                </a:cubicBezTo>
                <a:cubicBezTo>
                  <a:pt x="168186" y="457763"/>
                  <a:pt x="164761" y="456487"/>
                  <a:pt x="162210" y="454003"/>
                </a:cubicBezTo>
                <a:cubicBezTo>
                  <a:pt x="159592" y="451451"/>
                  <a:pt x="158316" y="448363"/>
                  <a:pt x="158316" y="444200"/>
                </a:cubicBezTo>
                <a:cubicBezTo>
                  <a:pt x="158316" y="440038"/>
                  <a:pt x="159659" y="436748"/>
                  <a:pt x="162210" y="434331"/>
                </a:cubicBezTo>
                <a:cubicBezTo>
                  <a:pt x="164761" y="431914"/>
                  <a:pt x="167984" y="430705"/>
                  <a:pt x="172281" y="430705"/>
                </a:cubicBezTo>
                <a:close/>
                <a:moveTo>
                  <a:pt x="1642251" y="427012"/>
                </a:moveTo>
                <a:cubicBezTo>
                  <a:pt x="1647085" y="427012"/>
                  <a:pt x="1650912" y="428221"/>
                  <a:pt x="1653531" y="430638"/>
                </a:cubicBezTo>
                <a:cubicBezTo>
                  <a:pt x="1656149" y="433122"/>
                  <a:pt x="1657492" y="436613"/>
                  <a:pt x="1657492" y="441179"/>
                </a:cubicBezTo>
                <a:cubicBezTo>
                  <a:pt x="1657492" y="445744"/>
                  <a:pt x="1656216" y="449303"/>
                  <a:pt x="1653531" y="451787"/>
                </a:cubicBezTo>
                <a:cubicBezTo>
                  <a:pt x="1650912" y="454271"/>
                  <a:pt x="1647287" y="455547"/>
                  <a:pt x="1642251" y="455547"/>
                </a:cubicBezTo>
                <a:cubicBezTo>
                  <a:pt x="1637216" y="455547"/>
                  <a:pt x="1633389" y="454271"/>
                  <a:pt x="1630770" y="451787"/>
                </a:cubicBezTo>
                <a:cubicBezTo>
                  <a:pt x="1628152" y="449303"/>
                  <a:pt x="1626809" y="445744"/>
                  <a:pt x="1626809" y="441179"/>
                </a:cubicBezTo>
                <a:cubicBezTo>
                  <a:pt x="1626809" y="436613"/>
                  <a:pt x="1628085" y="433055"/>
                  <a:pt x="1630770" y="430638"/>
                </a:cubicBezTo>
                <a:cubicBezTo>
                  <a:pt x="1633389" y="428221"/>
                  <a:pt x="1637216" y="427012"/>
                  <a:pt x="1642251" y="427012"/>
                </a:cubicBezTo>
                <a:close/>
                <a:moveTo>
                  <a:pt x="541419" y="427012"/>
                </a:moveTo>
                <a:cubicBezTo>
                  <a:pt x="546321" y="427012"/>
                  <a:pt x="550080" y="428221"/>
                  <a:pt x="552699" y="430638"/>
                </a:cubicBezTo>
                <a:cubicBezTo>
                  <a:pt x="555317" y="433122"/>
                  <a:pt x="556660" y="436613"/>
                  <a:pt x="556660" y="441179"/>
                </a:cubicBezTo>
                <a:cubicBezTo>
                  <a:pt x="556660" y="445744"/>
                  <a:pt x="555317" y="449303"/>
                  <a:pt x="552699" y="451787"/>
                </a:cubicBezTo>
                <a:cubicBezTo>
                  <a:pt x="550080" y="454271"/>
                  <a:pt x="546455" y="455547"/>
                  <a:pt x="541419" y="455547"/>
                </a:cubicBezTo>
                <a:cubicBezTo>
                  <a:pt x="536384" y="455547"/>
                  <a:pt x="532557" y="454271"/>
                  <a:pt x="529938" y="451787"/>
                </a:cubicBezTo>
                <a:cubicBezTo>
                  <a:pt x="527320" y="449303"/>
                  <a:pt x="525977" y="445744"/>
                  <a:pt x="525977" y="441179"/>
                </a:cubicBezTo>
                <a:cubicBezTo>
                  <a:pt x="525977" y="436613"/>
                  <a:pt x="527253" y="433055"/>
                  <a:pt x="529938" y="430638"/>
                </a:cubicBezTo>
                <a:cubicBezTo>
                  <a:pt x="532557" y="428221"/>
                  <a:pt x="536384" y="427012"/>
                  <a:pt x="541419" y="427012"/>
                </a:cubicBezTo>
                <a:close/>
                <a:moveTo>
                  <a:pt x="1488232" y="425333"/>
                </a:moveTo>
                <a:lnTo>
                  <a:pt x="1511194" y="425333"/>
                </a:lnTo>
                <a:lnTo>
                  <a:pt x="1511194" y="526245"/>
                </a:lnTo>
                <a:lnTo>
                  <a:pt x="1562355" y="473674"/>
                </a:lnTo>
                <a:lnTo>
                  <a:pt x="1589614" y="473674"/>
                </a:lnTo>
                <a:lnTo>
                  <a:pt x="1548524" y="515704"/>
                </a:lnTo>
                <a:lnTo>
                  <a:pt x="1592232" y="581099"/>
                </a:lnTo>
                <a:lnTo>
                  <a:pt x="1565578" y="581099"/>
                </a:lnTo>
                <a:lnTo>
                  <a:pt x="1532410" y="530609"/>
                </a:lnTo>
                <a:lnTo>
                  <a:pt x="1511194" y="552631"/>
                </a:lnTo>
                <a:lnTo>
                  <a:pt x="1511194" y="581099"/>
                </a:lnTo>
                <a:lnTo>
                  <a:pt x="1488232" y="581099"/>
                </a:lnTo>
                <a:close/>
                <a:moveTo>
                  <a:pt x="605874" y="425333"/>
                </a:moveTo>
                <a:lnTo>
                  <a:pt x="628836" y="425333"/>
                </a:lnTo>
                <a:lnTo>
                  <a:pt x="628836" y="526245"/>
                </a:lnTo>
                <a:lnTo>
                  <a:pt x="679997" y="473674"/>
                </a:lnTo>
                <a:lnTo>
                  <a:pt x="707256" y="473674"/>
                </a:lnTo>
                <a:lnTo>
                  <a:pt x="666099" y="515704"/>
                </a:lnTo>
                <a:lnTo>
                  <a:pt x="709807" y="581099"/>
                </a:lnTo>
                <a:lnTo>
                  <a:pt x="683220" y="581099"/>
                </a:lnTo>
                <a:lnTo>
                  <a:pt x="650052" y="530609"/>
                </a:lnTo>
                <a:lnTo>
                  <a:pt x="628836" y="552631"/>
                </a:lnTo>
                <a:lnTo>
                  <a:pt x="628836" y="581099"/>
                </a:lnTo>
                <a:lnTo>
                  <a:pt x="605874" y="581099"/>
                </a:lnTo>
                <a:close/>
                <a:moveTo>
                  <a:pt x="451317" y="85402"/>
                </a:moveTo>
                <a:cubicBezTo>
                  <a:pt x="440238" y="85402"/>
                  <a:pt x="431242" y="88222"/>
                  <a:pt x="424259" y="93929"/>
                </a:cubicBezTo>
                <a:cubicBezTo>
                  <a:pt x="417209" y="99636"/>
                  <a:pt x="412039" y="108364"/>
                  <a:pt x="408615" y="120047"/>
                </a:cubicBezTo>
                <a:cubicBezTo>
                  <a:pt x="405258" y="131729"/>
                  <a:pt x="403513" y="147373"/>
                  <a:pt x="403513" y="165904"/>
                </a:cubicBezTo>
                <a:cubicBezTo>
                  <a:pt x="403513" y="184434"/>
                  <a:pt x="405191" y="199608"/>
                  <a:pt x="408615" y="211492"/>
                </a:cubicBezTo>
                <a:cubicBezTo>
                  <a:pt x="412039" y="223376"/>
                  <a:pt x="417276" y="232104"/>
                  <a:pt x="424259" y="237811"/>
                </a:cubicBezTo>
                <a:cubicBezTo>
                  <a:pt x="431242" y="243518"/>
                  <a:pt x="440306" y="246338"/>
                  <a:pt x="451317" y="246338"/>
                </a:cubicBezTo>
                <a:cubicBezTo>
                  <a:pt x="462328" y="246338"/>
                  <a:pt x="471391" y="243518"/>
                  <a:pt x="478374" y="237811"/>
                </a:cubicBezTo>
                <a:cubicBezTo>
                  <a:pt x="485357" y="232171"/>
                  <a:pt x="490526" y="223376"/>
                  <a:pt x="493749" y="211492"/>
                </a:cubicBezTo>
                <a:cubicBezTo>
                  <a:pt x="497039" y="199675"/>
                  <a:pt x="498650" y="184770"/>
                  <a:pt x="498650" y="165904"/>
                </a:cubicBezTo>
                <a:cubicBezTo>
                  <a:pt x="498650" y="147037"/>
                  <a:pt x="496972" y="131729"/>
                  <a:pt x="493749" y="120047"/>
                </a:cubicBezTo>
                <a:cubicBezTo>
                  <a:pt x="490459" y="108297"/>
                  <a:pt x="485357" y="99636"/>
                  <a:pt x="478374" y="93929"/>
                </a:cubicBezTo>
                <a:cubicBezTo>
                  <a:pt x="471391" y="88222"/>
                  <a:pt x="462395" y="85402"/>
                  <a:pt x="451317" y="85402"/>
                </a:cubicBezTo>
                <a:close/>
                <a:moveTo>
                  <a:pt x="1515894" y="82918"/>
                </a:moveTo>
                <a:lnTo>
                  <a:pt x="1489038" y="194640"/>
                </a:lnTo>
                <a:lnTo>
                  <a:pt x="1542213" y="194640"/>
                </a:lnTo>
                <a:close/>
                <a:moveTo>
                  <a:pt x="1448082" y="4901"/>
                </a:moveTo>
                <a:lnTo>
                  <a:pt x="1584713" y="4901"/>
                </a:lnTo>
                <a:lnTo>
                  <a:pt x="1689586" y="326906"/>
                </a:lnTo>
                <a:lnTo>
                  <a:pt x="1573433" y="326906"/>
                </a:lnTo>
                <a:lnTo>
                  <a:pt x="1558797" y="265405"/>
                </a:lnTo>
                <a:lnTo>
                  <a:pt x="1471984" y="265405"/>
                </a:lnTo>
                <a:lnTo>
                  <a:pt x="1456878" y="326906"/>
                </a:lnTo>
                <a:lnTo>
                  <a:pt x="1343679" y="326906"/>
                </a:lnTo>
                <a:close/>
                <a:moveTo>
                  <a:pt x="1205638" y="4901"/>
                </a:moveTo>
                <a:lnTo>
                  <a:pt x="1319307" y="4901"/>
                </a:lnTo>
                <a:lnTo>
                  <a:pt x="1319307" y="194237"/>
                </a:lnTo>
                <a:cubicBezTo>
                  <a:pt x="1319307" y="237811"/>
                  <a:pt x="1306349" y="271650"/>
                  <a:pt x="1280298" y="295686"/>
                </a:cubicBezTo>
                <a:cubicBezTo>
                  <a:pt x="1254248" y="319789"/>
                  <a:pt x="1216717" y="331807"/>
                  <a:pt x="1167570" y="331807"/>
                </a:cubicBezTo>
                <a:cubicBezTo>
                  <a:pt x="1131448" y="331807"/>
                  <a:pt x="1102578" y="325496"/>
                  <a:pt x="1080959" y="312807"/>
                </a:cubicBezTo>
                <a:cubicBezTo>
                  <a:pt x="1059340" y="300117"/>
                  <a:pt x="1044569" y="282661"/>
                  <a:pt x="1036579" y="260571"/>
                </a:cubicBezTo>
                <a:cubicBezTo>
                  <a:pt x="1028589" y="238482"/>
                  <a:pt x="1026709" y="213439"/>
                  <a:pt x="1030939" y="185441"/>
                </a:cubicBezTo>
                <a:lnTo>
                  <a:pt x="1143668" y="166441"/>
                </a:lnTo>
                <a:cubicBezTo>
                  <a:pt x="1139438" y="196989"/>
                  <a:pt x="1139975" y="217937"/>
                  <a:pt x="1145346" y="229351"/>
                </a:cubicBezTo>
                <a:cubicBezTo>
                  <a:pt x="1150718" y="240698"/>
                  <a:pt x="1160050" y="246405"/>
                  <a:pt x="1173411" y="246405"/>
                </a:cubicBezTo>
                <a:cubicBezTo>
                  <a:pt x="1184422" y="246405"/>
                  <a:pt x="1192546" y="241705"/>
                  <a:pt x="1197783" y="232238"/>
                </a:cubicBezTo>
                <a:cubicBezTo>
                  <a:pt x="1202953" y="222838"/>
                  <a:pt x="1205571" y="207396"/>
                  <a:pt x="1205571" y="185911"/>
                </a:cubicBezTo>
                <a:lnTo>
                  <a:pt x="1205638" y="185911"/>
                </a:lnTo>
                <a:close/>
                <a:moveTo>
                  <a:pt x="665494" y="4901"/>
                </a:moveTo>
                <a:lnTo>
                  <a:pt x="779163" y="4901"/>
                </a:lnTo>
                <a:lnTo>
                  <a:pt x="779163" y="123471"/>
                </a:lnTo>
                <a:lnTo>
                  <a:pt x="867452" y="123471"/>
                </a:lnTo>
                <a:lnTo>
                  <a:pt x="867452" y="4901"/>
                </a:lnTo>
                <a:lnTo>
                  <a:pt x="981188" y="4901"/>
                </a:lnTo>
                <a:lnTo>
                  <a:pt x="981188" y="326906"/>
                </a:lnTo>
                <a:lnTo>
                  <a:pt x="867452" y="326906"/>
                </a:lnTo>
                <a:lnTo>
                  <a:pt x="867452" y="206859"/>
                </a:lnTo>
                <a:lnTo>
                  <a:pt x="779163" y="206859"/>
                </a:lnTo>
                <a:lnTo>
                  <a:pt x="779163" y="326906"/>
                </a:lnTo>
                <a:lnTo>
                  <a:pt x="665494" y="326906"/>
                </a:lnTo>
                <a:close/>
                <a:moveTo>
                  <a:pt x="0" y="4901"/>
                </a:moveTo>
                <a:lnTo>
                  <a:pt x="113669" y="4901"/>
                </a:lnTo>
                <a:lnTo>
                  <a:pt x="113669" y="243451"/>
                </a:lnTo>
                <a:lnTo>
                  <a:pt x="259564" y="243451"/>
                </a:lnTo>
                <a:lnTo>
                  <a:pt x="259564" y="326906"/>
                </a:lnTo>
                <a:lnTo>
                  <a:pt x="0" y="326906"/>
                </a:lnTo>
                <a:close/>
                <a:moveTo>
                  <a:pt x="451317" y="0"/>
                </a:moveTo>
                <a:cubicBezTo>
                  <a:pt x="485491" y="0"/>
                  <a:pt x="514764" y="6513"/>
                  <a:pt x="539136" y="19538"/>
                </a:cubicBezTo>
                <a:cubicBezTo>
                  <a:pt x="563575" y="32563"/>
                  <a:pt x="582240" y="51429"/>
                  <a:pt x="595265" y="76137"/>
                </a:cubicBezTo>
                <a:cubicBezTo>
                  <a:pt x="608291" y="100845"/>
                  <a:pt x="614803" y="130789"/>
                  <a:pt x="614803" y="165904"/>
                </a:cubicBezTo>
                <a:cubicBezTo>
                  <a:pt x="614803" y="201018"/>
                  <a:pt x="608291" y="230963"/>
                  <a:pt x="595265" y="255670"/>
                </a:cubicBezTo>
                <a:cubicBezTo>
                  <a:pt x="582240" y="280378"/>
                  <a:pt x="563508" y="299244"/>
                  <a:pt x="539136" y="312270"/>
                </a:cubicBezTo>
                <a:cubicBezTo>
                  <a:pt x="514764" y="325295"/>
                  <a:pt x="485088" y="331807"/>
                  <a:pt x="451317" y="331807"/>
                </a:cubicBezTo>
                <a:cubicBezTo>
                  <a:pt x="417545" y="331807"/>
                  <a:pt x="388339" y="325295"/>
                  <a:pt x="363766" y="312270"/>
                </a:cubicBezTo>
                <a:cubicBezTo>
                  <a:pt x="339192" y="299244"/>
                  <a:pt x="320326" y="280378"/>
                  <a:pt x="307166" y="255670"/>
                </a:cubicBezTo>
                <a:cubicBezTo>
                  <a:pt x="294007" y="230963"/>
                  <a:pt x="287427" y="201018"/>
                  <a:pt x="287427" y="165904"/>
                </a:cubicBezTo>
                <a:cubicBezTo>
                  <a:pt x="287427" y="130789"/>
                  <a:pt x="294007" y="100845"/>
                  <a:pt x="307166" y="76137"/>
                </a:cubicBezTo>
                <a:cubicBezTo>
                  <a:pt x="320326" y="51429"/>
                  <a:pt x="339192" y="32563"/>
                  <a:pt x="363766" y="19538"/>
                </a:cubicBezTo>
                <a:cubicBezTo>
                  <a:pt x="388272" y="6513"/>
                  <a:pt x="417142" y="0"/>
                  <a:pt x="451317" y="0"/>
                </a:cubicBezTo>
                <a:close/>
              </a:path>
            </a:pathLst>
          </a:custGeom>
          <a:solidFill>
            <a:schemeClr val="tx1"/>
          </a:solidFill>
          <a:ln w="669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3889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uvapohja siluetti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08E99B45-82B0-1215-9B67-45EB992F4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800475"/>
            <a:ext cx="12192001" cy="3057526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</a:schemeClr>
              </a:gs>
              <a:gs pos="35000">
                <a:schemeClr val="accent6">
                  <a:alpha val="30000"/>
                </a:schemeClr>
              </a:gs>
              <a:gs pos="100000">
                <a:schemeClr val="accent6">
                  <a:lumMod val="100000"/>
                  <a:alpha val="3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047DF40-77EB-E825-7630-6D55F950C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54872-4FBA-4918-B65E-040059D612D9}" type="datetime1">
              <a:rPr lang="en-GB" smtClean="0"/>
              <a:t>03/06/2026</a:t>
            </a:fld>
            <a:endParaRPr lang="en-GB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5EAFE03-F74D-56E1-1DB5-1E4A92E8C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2723A28-EECC-5BDC-E179-0D6419A5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Vapaamuotoinen: Muoto 14">
            <a:extLst>
              <a:ext uri="{FF2B5EF4-FFF2-40B4-BE49-F238E27FC236}">
                <a16:creationId xmlns:a16="http://schemas.microsoft.com/office/drawing/2014/main" id="{FB5E3E4D-A92B-2B20-AD42-0D743417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07967" y="4274343"/>
            <a:ext cx="4479122" cy="2583871"/>
          </a:xfrm>
          <a:custGeom>
            <a:avLst/>
            <a:gdLst>
              <a:gd name="connsiteX0" fmla="*/ 604276 w 4479122"/>
              <a:gd name="connsiteY0" fmla="*/ 2098313 h 2583871"/>
              <a:gd name="connsiteX1" fmla="*/ 699081 w 4479122"/>
              <a:gd name="connsiteY1" fmla="*/ 2098313 h 2583871"/>
              <a:gd name="connsiteX2" fmla="*/ 699081 w 4479122"/>
              <a:gd name="connsiteY2" fmla="*/ 2352408 h 2583871"/>
              <a:gd name="connsiteX3" fmla="*/ 604276 w 4479122"/>
              <a:gd name="connsiteY3" fmla="*/ 2352408 h 2583871"/>
              <a:gd name="connsiteX4" fmla="*/ 604276 w 4479122"/>
              <a:gd name="connsiteY4" fmla="*/ 1705640 h 2583871"/>
              <a:gd name="connsiteX5" fmla="*/ 699081 w 4479122"/>
              <a:gd name="connsiteY5" fmla="*/ 1705640 h 2583871"/>
              <a:gd name="connsiteX6" fmla="*/ 699081 w 4479122"/>
              <a:gd name="connsiteY6" fmla="*/ 1926852 h 2583871"/>
              <a:gd name="connsiteX7" fmla="*/ 604276 w 4479122"/>
              <a:gd name="connsiteY7" fmla="*/ 1926852 h 2583871"/>
              <a:gd name="connsiteX8" fmla="*/ 4037551 w 4479122"/>
              <a:gd name="connsiteY8" fmla="*/ 1630479 h 2583871"/>
              <a:gd name="connsiteX9" fmla="*/ 4132356 w 4479122"/>
              <a:gd name="connsiteY9" fmla="*/ 1630479 h 2583871"/>
              <a:gd name="connsiteX10" fmla="*/ 4132356 w 4479122"/>
              <a:gd name="connsiteY10" fmla="*/ 1851905 h 2583871"/>
              <a:gd name="connsiteX11" fmla="*/ 4037551 w 4479122"/>
              <a:gd name="connsiteY11" fmla="*/ 1851905 h 2583871"/>
              <a:gd name="connsiteX12" fmla="*/ 1719093 w 4479122"/>
              <a:gd name="connsiteY12" fmla="*/ 1298448 h 2583871"/>
              <a:gd name="connsiteX13" fmla="*/ 1130830 w 4479122"/>
              <a:gd name="connsiteY13" fmla="*/ 1696673 h 2583871"/>
              <a:gd name="connsiteX14" fmla="*/ 1120795 w 4479122"/>
              <a:gd name="connsiteY14" fmla="*/ 1722509 h 2583871"/>
              <a:gd name="connsiteX15" fmla="*/ 1080011 w 4479122"/>
              <a:gd name="connsiteY15" fmla="*/ 1952476 h 2583871"/>
              <a:gd name="connsiteX16" fmla="*/ 1098588 w 4479122"/>
              <a:gd name="connsiteY16" fmla="*/ 2084221 h 2583871"/>
              <a:gd name="connsiteX17" fmla="*/ 1138304 w 4479122"/>
              <a:gd name="connsiteY17" fmla="*/ 2150414 h 2583871"/>
              <a:gd name="connsiteX18" fmla="*/ 1291615 w 4479122"/>
              <a:gd name="connsiteY18" fmla="*/ 2211696 h 2583871"/>
              <a:gd name="connsiteX19" fmla="*/ 1472471 w 4479122"/>
              <a:gd name="connsiteY19" fmla="*/ 2223013 h 2583871"/>
              <a:gd name="connsiteX20" fmla="*/ 1282220 w 4479122"/>
              <a:gd name="connsiteY20" fmla="*/ 2035751 h 2583871"/>
              <a:gd name="connsiteX21" fmla="*/ 1438093 w 4479122"/>
              <a:gd name="connsiteY21" fmla="*/ 1904646 h 2583871"/>
              <a:gd name="connsiteX22" fmla="*/ 1596743 w 4479122"/>
              <a:gd name="connsiteY22" fmla="*/ 2060306 h 2583871"/>
              <a:gd name="connsiteX23" fmla="*/ 1595889 w 4479122"/>
              <a:gd name="connsiteY23" fmla="*/ 1673612 h 2583871"/>
              <a:gd name="connsiteX24" fmla="*/ 1597170 w 4479122"/>
              <a:gd name="connsiteY24" fmla="*/ 1679164 h 2583871"/>
              <a:gd name="connsiteX25" fmla="*/ 1795322 w 4479122"/>
              <a:gd name="connsiteY25" fmla="*/ 1629412 h 2583871"/>
              <a:gd name="connsiteX26" fmla="*/ 1802581 w 4479122"/>
              <a:gd name="connsiteY26" fmla="*/ 1990056 h 2583871"/>
              <a:gd name="connsiteX27" fmla="*/ 2083154 w 4479122"/>
              <a:gd name="connsiteY27" fmla="*/ 1651832 h 2583871"/>
              <a:gd name="connsiteX28" fmla="*/ 2241163 w 4479122"/>
              <a:gd name="connsiteY28" fmla="*/ 1780161 h 2583871"/>
              <a:gd name="connsiteX29" fmla="*/ 1873685 w 4479122"/>
              <a:gd name="connsiteY29" fmla="*/ 2223013 h 2583871"/>
              <a:gd name="connsiteX30" fmla="*/ 1900376 w 4479122"/>
              <a:gd name="connsiteY30" fmla="*/ 2223226 h 2583871"/>
              <a:gd name="connsiteX31" fmla="*/ 2300309 w 4479122"/>
              <a:gd name="connsiteY31" fmla="*/ 2150628 h 2583871"/>
              <a:gd name="connsiteX32" fmla="*/ 2300096 w 4479122"/>
              <a:gd name="connsiteY32" fmla="*/ 2150414 h 2583871"/>
              <a:gd name="connsiteX33" fmla="*/ 2358388 w 4479122"/>
              <a:gd name="connsiteY33" fmla="*/ 1952476 h 2583871"/>
              <a:gd name="connsiteX34" fmla="*/ 1719093 w 4479122"/>
              <a:gd name="connsiteY34" fmla="*/ 1298448 h 2583871"/>
              <a:gd name="connsiteX35" fmla="*/ 2334046 w 4479122"/>
              <a:gd name="connsiteY35" fmla="*/ 1079157 h 2583871"/>
              <a:gd name="connsiteX36" fmla="*/ 2534546 w 4479122"/>
              <a:gd name="connsiteY36" fmla="*/ 1705427 h 2583871"/>
              <a:gd name="connsiteX37" fmla="*/ 3250070 w 4479122"/>
              <a:gd name="connsiteY37" fmla="*/ 1705427 h 2583871"/>
              <a:gd name="connsiteX38" fmla="*/ 3450357 w 4479122"/>
              <a:gd name="connsiteY38" fmla="*/ 1079157 h 2583871"/>
              <a:gd name="connsiteX39" fmla="*/ 3929294 w 4479122"/>
              <a:gd name="connsiteY39" fmla="*/ 1044139 h 2583871"/>
              <a:gd name="connsiteX40" fmla="*/ 4023886 w 4479122"/>
              <a:gd name="connsiteY40" fmla="*/ 1044139 h 2583871"/>
              <a:gd name="connsiteX41" fmla="*/ 4023886 w 4479122"/>
              <a:gd name="connsiteY41" fmla="*/ 1265565 h 2583871"/>
              <a:gd name="connsiteX42" fmla="*/ 3929294 w 4479122"/>
              <a:gd name="connsiteY42" fmla="*/ 1265565 h 2583871"/>
              <a:gd name="connsiteX43" fmla="*/ 4030719 w 4479122"/>
              <a:gd name="connsiteY43" fmla="*/ 406338 h 2583871"/>
              <a:gd name="connsiteX44" fmla="*/ 4160969 w 4479122"/>
              <a:gd name="connsiteY44" fmla="*/ 535094 h 2583871"/>
              <a:gd name="connsiteX45" fmla="*/ 4030719 w 4479122"/>
              <a:gd name="connsiteY45" fmla="*/ 663850 h 2583871"/>
              <a:gd name="connsiteX46" fmla="*/ 3900468 w 4479122"/>
              <a:gd name="connsiteY46" fmla="*/ 535094 h 2583871"/>
              <a:gd name="connsiteX47" fmla="*/ 4030719 w 4479122"/>
              <a:gd name="connsiteY47" fmla="*/ 406338 h 2583871"/>
              <a:gd name="connsiteX48" fmla="*/ 3582529 w 4479122"/>
              <a:gd name="connsiteY48" fmla="*/ 0 h 2583871"/>
              <a:gd name="connsiteX49" fmla="*/ 3582742 w 4479122"/>
              <a:gd name="connsiteY49" fmla="*/ 0 h 2583871"/>
              <a:gd name="connsiteX50" fmla="*/ 4479122 w 4479122"/>
              <a:gd name="connsiteY50" fmla="*/ 0 h 2583871"/>
              <a:gd name="connsiteX51" fmla="*/ 4479122 w 4479122"/>
              <a:gd name="connsiteY51" fmla="*/ 2583871 h 2583871"/>
              <a:gd name="connsiteX52" fmla="*/ 4274778 w 4479122"/>
              <a:gd name="connsiteY52" fmla="*/ 2583871 h 2583871"/>
              <a:gd name="connsiteX53" fmla="*/ 4274778 w 4479122"/>
              <a:gd name="connsiteY53" fmla="*/ 202422 h 2583871"/>
              <a:gd name="connsiteX54" fmla="*/ 3787300 w 4479122"/>
              <a:gd name="connsiteY54" fmla="*/ 202422 h 2583871"/>
              <a:gd name="connsiteX55" fmla="*/ 3787300 w 4479122"/>
              <a:gd name="connsiteY55" fmla="*/ 2583871 h 2583871"/>
              <a:gd name="connsiteX56" fmla="*/ 3582742 w 4479122"/>
              <a:gd name="connsiteY56" fmla="*/ 2583871 h 2583871"/>
              <a:gd name="connsiteX57" fmla="*/ 3582742 w 4479122"/>
              <a:gd name="connsiteY57" fmla="*/ 1336669 h 2583871"/>
              <a:gd name="connsiteX58" fmla="*/ 3399965 w 4479122"/>
              <a:gd name="connsiteY58" fmla="*/ 1907636 h 2583871"/>
              <a:gd name="connsiteX59" fmla="*/ 3307722 w 4479122"/>
              <a:gd name="connsiteY59" fmla="*/ 1907636 h 2583871"/>
              <a:gd name="connsiteX60" fmla="*/ 3307722 w 4479122"/>
              <a:gd name="connsiteY60" fmla="*/ 2583871 h 2583871"/>
              <a:gd name="connsiteX61" fmla="*/ 3103165 w 4479122"/>
              <a:gd name="connsiteY61" fmla="*/ 2583871 h 2583871"/>
              <a:gd name="connsiteX62" fmla="*/ 3103165 w 4479122"/>
              <a:gd name="connsiteY62" fmla="*/ 1938811 h 2583871"/>
              <a:gd name="connsiteX63" fmla="*/ 2761097 w 4479122"/>
              <a:gd name="connsiteY63" fmla="*/ 1938811 h 2583871"/>
              <a:gd name="connsiteX64" fmla="*/ 2761097 w 4479122"/>
              <a:gd name="connsiteY64" fmla="*/ 2583871 h 2583871"/>
              <a:gd name="connsiteX65" fmla="*/ 2556540 w 4479122"/>
              <a:gd name="connsiteY65" fmla="*/ 2583871 h 2583871"/>
              <a:gd name="connsiteX66" fmla="*/ 2556540 w 4479122"/>
              <a:gd name="connsiteY66" fmla="*/ 2054541 h 2583871"/>
              <a:gd name="connsiteX67" fmla="*/ 2444225 w 4479122"/>
              <a:gd name="connsiteY67" fmla="*/ 2294330 h 2583871"/>
              <a:gd name="connsiteX68" fmla="*/ 1935394 w 4479122"/>
              <a:gd name="connsiteY68" fmla="*/ 2425435 h 2583871"/>
              <a:gd name="connsiteX69" fmla="*/ 1831407 w 4479122"/>
              <a:gd name="connsiteY69" fmla="*/ 2424581 h 2583871"/>
              <a:gd name="connsiteX70" fmla="*/ 1821372 w 4479122"/>
              <a:gd name="connsiteY70" fmla="*/ 2424581 h 2583871"/>
              <a:gd name="connsiteX71" fmla="*/ 1794467 w 4479122"/>
              <a:gd name="connsiteY71" fmla="*/ 2424367 h 2583871"/>
              <a:gd name="connsiteX72" fmla="*/ 1794467 w 4479122"/>
              <a:gd name="connsiteY72" fmla="*/ 2424581 h 2583871"/>
              <a:gd name="connsiteX73" fmla="*/ 1794467 w 4479122"/>
              <a:gd name="connsiteY73" fmla="*/ 2583871 h 2583871"/>
              <a:gd name="connsiteX74" fmla="*/ 1589910 w 4479122"/>
              <a:gd name="connsiteY74" fmla="*/ 2583871 h 2583871"/>
              <a:gd name="connsiteX75" fmla="*/ 1589910 w 4479122"/>
              <a:gd name="connsiteY75" fmla="*/ 2424794 h 2583871"/>
              <a:gd name="connsiteX76" fmla="*/ 1291829 w 4479122"/>
              <a:gd name="connsiteY76" fmla="*/ 2415826 h 2583871"/>
              <a:gd name="connsiteX77" fmla="*/ 1291829 w 4479122"/>
              <a:gd name="connsiteY77" fmla="*/ 2583871 h 2583871"/>
              <a:gd name="connsiteX78" fmla="*/ 1087485 w 4479122"/>
              <a:gd name="connsiteY78" fmla="*/ 2583871 h 2583871"/>
              <a:gd name="connsiteX79" fmla="*/ 1087485 w 4479122"/>
              <a:gd name="connsiteY79" fmla="*/ 2360096 h 2583871"/>
              <a:gd name="connsiteX80" fmla="*/ 994815 w 4479122"/>
              <a:gd name="connsiteY80" fmla="*/ 2294330 h 2583871"/>
              <a:gd name="connsiteX81" fmla="*/ 875881 w 4479122"/>
              <a:gd name="connsiteY81" fmla="*/ 1952690 h 2583871"/>
              <a:gd name="connsiteX82" fmla="*/ 912180 w 4479122"/>
              <a:gd name="connsiteY82" fmla="*/ 1703505 h 2583871"/>
              <a:gd name="connsiteX83" fmla="*/ 656377 w 4479122"/>
              <a:gd name="connsiteY83" fmla="*/ 1103713 h 2583871"/>
              <a:gd name="connsiteX84" fmla="*/ 204344 w 4479122"/>
              <a:gd name="connsiteY84" fmla="*/ 2114969 h 2583871"/>
              <a:gd name="connsiteX85" fmla="*/ 204344 w 4479122"/>
              <a:gd name="connsiteY85" fmla="*/ 2583871 h 2583871"/>
              <a:gd name="connsiteX86" fmla="*/ 0 w 4479122"/>
              <a:gd name="connsiteY86" fmla="*/ 2583871 h 2583871"/>
              <a:gd name="connsiteX87" fmla="*/ 0 w 4479122"/>
              <a:gd name="connsiteY87" fmla="*/ 2072477 h 2583871"/>
              <a:gd name="connsiteX88" fmla="*/ 660648 w 4479122"/>
              <a:gd name="connsiteY88" fmla="*/ 594028 h 2583871"/>
              <a:gd name="connsiteX89" fmla="*/ 1029833 w 4479122"/>
              <a:gd name="connsiteY89" fmla="*/ 1459873 h 2583871"/>
              <a:gd name="connsiteX90" fmla="*/ 1719306 w 4479122"/>
              <a:gd name="connsiteY90" fmla="*/ 1096666 h 2583871"/>
              <a:gd name="connsiteX91" fmla="*/ 2167283 w 4479122"/>
              <a:gd name="connsiteY91" fmla="*/ 1227557 h 2583871"/>
              <a:gd name="connsiteX92" fmla="*/ 2055182 w 4479122"/>
              <a:gd name="connsiteY92" fmla="*/ 876949 h 2583871"/>
              <a:gd name="connsiteX93" fmla="*/ 3582529 w 4479122"/>
              <a:gd name="connsiteY93" fmla="*/ 876949 h 258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479122" h="2583871">
                <a:moveTo>
                  <a:pt x="604276" y="2098313"/>
                </a:moveTo>
                <a:lnTo>
                  <a:pt x="699081" y="2098313"/>
                </a:lnTo>
                <a:lnTo>
                  <a:pt x="699081" y="2352408"/>
                </a:lnTo>
                <a:lnTo>
                  <a:pt x="604276" y="2352408"/>
                </a:lnTo>
                <a:close/>
                <a:moveTo>
                  <a:pt x="604276" y="1705640"/>
                </a:moveTo>
                <a:lnTo>
                  <a:pt x="699081" y="1705640"/>
                </a:lnTo>
                <a:lnTo>
                  <a:pt x="699081" y="1926852"/>
                </a:lnTo>
                <a:lnTo>
                  <a:pt x="604276" y="1926852"/>
                </a:lnTo>
                <a:close/>
                <a:moveTo>
                  <a:pt x="4037551" y="1630479"/>
                </a:moveTo>
                <a:lnTo>
                  <a:pt x="4132356" y="1630479"/>
                </a:lnTo>
                <a:lnTo>
                  <a:pt x="4132356" y="1851905"/>
                </a:lnTo>
                <a:lnTo>
                  <a:pt x="4037551" y="1851905"/>
                </a:lnTo>
                <a:close/>
                <a:moveTo>
                  <a:pt x="1719093" y="1298448"/>
                </a:moveTo>
                <a:cubicBezTo>
                  <a:pt x="1455389" y="1298448"/>
                  <a:pt x="1228412" y="1462862"/>
                  <a:pt x="1130830" y="1696673"/>
                </a:cubicBezTo>
                <a:cubicBezTo>
                  <a:pt x="1127201" y="1705214"/>
                  <a:pt x="1123998" y="1713755"/>
                  <a:pt x="1120795" y="1722509"/>
                </a:cubicBezTo>
                <a:cubicBezTo>
                  <a:pt x="1094531" y="1794040"/>
                  <a:pt x="1080011" y="1871550"/>
                  <a:pt x="1080011" y="1952476"/>
                </a:cubicBezTo>
                <a:cubicBezTo>
                  <a:pt x="1080011" y="2005857"/>
                  <a:pt x="1086417" y="2049203"/>
                  <a:pt x="1098588" y="2084221"/>
                </a:cubicBezTo>
                <a:cubicBezTo>
                  <a:pt x="1108197" y="2111339"/>
                  <a:pt x="1121222" y="2133546"/>
                  <a:pt x="1138304" y="2150414"/>
                </a:cubicBezTo>
                <a:cubicBezTo>
                  <a:pt x="1172041" y="2183511"/>
                  <a:pt x="1225422" y="2201874"/>
                  <a:pt x="1291615" y="2211696"/>
                </a:cubicBezTo>
                <a:cubicBezTo>
                  <a:pt x="1344569" y="2219810"/>
                  <a:pt x="1406065" y="2222372"/>
                  <a:pt x="1472471" y="2223013"/>
                </a:cubicBezTo>
                <a:cubicBezTo>
                  <a:pt x="1385566" y="2139097"/>
                  <a:pt x="1297594" y="2053687"/>
                  <a:pt x="1282220" y="2035751"/>
                </a:cubicBezTo>
                <a:lnTo>
                  <a:pt x="1438093" y="1904646"/>
                </a:lnTo>
                <a:cubicBezTo>
                  <a:pt x="1449410" y="1917458"/>
                  <a:pt x="1514749" y="1981302"/>
                  <a:pt x="1596743" y="2060306"/>
                </a:cubicBezTo>
                <a:cubicBezTo>
                  <a:pt x="1599946" y="1859165"/>
                  <a:pt x="1600159" y="1704787"/>
                  <a:pt x="1595889" y="1673612"/>
                </a:cubicBezTo>
                <a:cubicBezTo>
                  <a:pt x="1596316" y="1675961"/>
                  <a:pt x="1596956" y="1677882"/>
                  <a:pt x="1597170" y="1679164"/>
                </a:cubicBezTo>
                <a:lnTo>
                  <a:pt x="1795322" y="1629412"/>
                </a:lnTo>
                <a:cubicBezTo>
                  <a:pt x="1802368" y="1657170"/>
                  <a:pt x="1804717" y="1778026"/>
                  <a:pt x="1802581" y="1990056"/>
                </a:cubicBezTo>
                <a:lnTo>
                  <a:pt x="2083154" y="1651832"/>
                </a:lnTo>
                <a:lnTo>
                  <a:pt x="2241163" y="1780161"/>
                </a:lnTo>
                <a:lnTo>
                  <a:pt x="1873685" y="2223013"/>
                </a:lnTo>
                <a:cubicBezTo>
                  <a:pt x="1882440" y="2223226"/>
                  <a:pt x="1891621" y="2223226"/>
                  <a:pt x="1900376" y="2223226"/>
                </a:cubicBezTo>
                <a:cubicBezTo>
                  <a:pt x="2080164" y="2224294"/>
                  <a:pt x="2230700" y="2218529"/>
                  <a:pt x="2300309" y="2150628"/>
                </a:cubicBezTo>
                <a:lnTo>
                  <a:pt x="2300096" y="2150414"/>
                </a:lnTo>
                <a:cubicBezTo>
                  <a:pt x="2339598" y="2111980"/>
                  <a:pt x="2358388" y="2047068"/>
                  <a:pt x="2358388" y="1952476"/>
                </a:cubicBezTo>
                <a:cubicBezTo>
                  <a:pt x="2358388" y="1591832"/>
                  <a:pt x="2071623" y="1298448"/>
                  <a:pt x="1719093" y="1298448"/>
                </a:cubicBezTo>
                <a:close/>
                <a:moveTo>
                  <a:pt x="2334046" y="1079157"/>
                </a:moveTo>
                <a:lnTo>
                  <a:pt x="2534546" y="1705427"/>
                </a:lnTo>
                <a:lnTo>
                  <a:pt x="3250070" y="1705427"/>
                </a:lnTo>
                <a:lnTo>
                  <a:pt x="3450357" y="1079157"/>
                </a:lnTo>
                <a:close/>
                <a:moveTo>
                  <a:pt x="3929294" y="1044139"/>
                </a:moveTo>
                <a:lnTo>
                  <a:pt x="4023886" y="1044139"/>
                </a:lnTo>
                <a:lnTo>
                  <a:pt x="4023886" y="1265565"/>
                </a:lnTo>
                <a:lnTo>
                  <a:pt x="3929294" y="1265565"/>
                </a:lnTo>
                <a:close/>
                <a:moveTo>
                  <a:pt x="4030719" y="406338"/>
                </a:moveTo>
                <a:cubicBezTo>
                  <a:pt x="4102677" y="406338"/>
                  <a:pt x="4160969" y="463990"/>
                  <a:pt x="4160969" y="535094"/>
                </a:cubicBezTo>
                <a:cubicBezTo>
                  <a:pt x="4160969" y="606198"/>
                  <a:pt x="4102677" y="663850"/>
                  <a:pt x="4030719" y="663850"/>
                </a:cubicBezTo>
                <a:cubicBezTo>
                  <a:pt x="3958760" y="663850"/>
                  <a:pt x="3900468" y="606198"/>
                  <a:pt x="3900468" y="535094"/>
                </a:cubicBezTo>
                <a:cubicBezTo>
                  <a:pt x="3900468" y="463990"/>
                  <a:pt x="3958760" y="406338"/>
                  <a:pt x="4030719" y="406338"/>
                </a:cubicBezTo>
                <a:close/>
                <a:moveTo>
                  <a:pt x="3582529" y="0"/>
                </a:moveTo>
                <a:lnTo>
                  <a:pt x="3582742" y="0"/>
                </a:lnTo>
                <a:lnTo>
                  <a:pt x="4479122" y="0"/>
                </a:lnTo>
                <a:lnTo>
                  <a:pt x="4479122" y="2583871"/>
                </a:lnTo>
                <a:lnTo>
                  <a:pt x="4274778" y="2583871"/>
                </a:lnTo>
                <a:lnTo>
                  <a:pt x="4274778" y="202422"/>
                </a:lnTo>
                <a:lnTo>
                  <a:pt x="3787300" y="202422"/>
                </a:lnTo>
                <a:lnTo>
                  <a:pt x="3787300" y="2583871"/>
                </a:lnTo>
                <a:lnTo>
                  <a:pt x="3582742" y="2583871"/>
                </a:lnTo>
                <a:lnTo>
                  <a:pt x="3582742" y="1336669"/>
                </a:lnTo>
                <a:lnTo>
                  <a:pt x="3399965" y="1907636"/>
                </a:lnTo>
                <a:lnTo>
                  <a:pt x="3307722" y="1907636"/>
                </a:lnTo>
                <a:lnTo>
                  <a:pt x="3307722" y="2583871"/>
                </a:lnTo>
                <a:lnTo>
                  <a:pt x="3103165" y="2583871"/>
                </a:lnTo>
                <a:lnTo>
                  <a:pt x="3103165" y="1938811"/>
                </a:lnTo>
                <a:lnTo>
                  <a:pt x="2761097" y="1938811"/>
                </a:lnTo>
                <a:lnTo>
                  <a:pt x="2761097" y="2583871"/>
                </a:lnTo>
                <a:lnTo>
                  <a:pt x="2556540" y="2583871"/>
                </a:lnTo>
                <a:lnTo>
                  <a:pt x="2556540" y="2054541"/>
                </a:lnTo>
                <a:cubicBezTo>
                  <a:pt x="2542233" y="2155752"/>
                  <a:pt x="2505080" y="2234543"/>
                  <a:pt x="2444225" y="2294330"/>
                </a:cubicBezTo>
                <a:cubicBezTo>
                  <a:pt x="2325078" y="2411129"/>
                  <a:pt x="2145717" y="2425435"/>
                  <a:pt x="1935394" y="2425435"/>
                </a:cubicBezTo>
                <a:cubicBezTo>
                  <a:pt x="1901444" y="2425435"/>
                  <a:pt x="1866639" y="2425221"/>
                  <a:pt x="1831407" y="2424581"/>
                </a:cubicBezTo>
                <a:lnTo>
                  <a:pt x="1821372" y="2424581"/>
                </a:lnTo>
                <a:cubicBezTo>
                  <a:pt x="1812617" y="2424367"/>
                  <a:pt x="1803435" y="2424367"/>
                  <a:pt x="1794467" y="2424367"/>
                </a:cubicBezTo>
                <a:cubicBezTo>
                  <a:pt x="1794467" y="2424581"/>
                  <a:pt x="1794467" y="2424581"/>
                  <a:pt x="1794467" y="2424581"/>
                </a:cubicBezTo>
                <a:cubicBezTo>
                  <a:pt x="1793400" y="2475400"/>
                  <a:pt x="1796176" y="2528354"/>
                  <a:pt x="1794467" y="2583871"/>
                </a:cubicBezTo>
                <a:lnTo>
                  <a:pt x="1589910" y="2583871"/>
                </a:lnTo>
                <a:cubicBezTo>
                  <a:pt x="1591191" y="2531130"/>
                  <a:pt x="1588629" y="2477749"/>
                  <a:pt x="1589910" y="2424794"/>
                </a:cubicBezTo>
                <a:cubicBezTo>
                  <a:pt x="1482934" y="2425862"/>
                  <a:pt x="1382363" y="2426502"/>
                  <a:pt x="1291829" y="2415826"/>
                </a:cubicBezTo>
                <a:lnTo>
                  <a:pt x="1291829" y="2583871"/>
                </a:lnTo>
                <a:lnTo>
                  <a:pt x="1087485" y="2583871"/>
                </a:lnTo>
                <a:lnTo>
                  <a:pt x="1087485" y="2360096"/>
                </a:lnTo>
                <a:cubicBezTo>
                  <a:pt x="1053534" y="2343228"/>
                  <a:pt x="1022573" y="2321448"/>
                  <a:pt x="994815" y="2294330"/>
                </a:cubicBezTo>
                <a:cubicBezTo>
                  <a:pt x="914743" y="2215966"/>
                  <a:pt x="875881" y="2104079"/>
                  <a:pt x="875881" y="1952690"/>
                </a:cubicBezTo>
                <a:cubicBezTo>
                  <a:pt x="875881" y="1865998"/>
                  <a:pt x="888479" y="1782510"/>
                  <a:pt x="912180" y="1703505"/>
                </a:cubicBezTo>
                <a:lnTo>
                  <a:pt x="656377" y="1103713"/>
                </a:lnTo>
                <a:lnTo>
                  <a:pt x="204344" y="2114969"/>
                </a:lnTo>
                <a:lnTo>
                  <a:pt x="204344" y="2583871"/>
                </a:lnTo>
                <a:lnTo>
                  <a:pt x="0" y="2583871"/>
                </a:lnTo>
                <a:lnTo>
                  <a:pt x="0" y="2072477"/>
                </a:lnTo>
                <a:lnTo>
                  <a:pt x="660648" y="594028"/>
                </a:lnTo>
                <a:lnTo>
                  <a:pt x="1029833" y="1459873"/>
                </a:lnTo>
                <a:cubicBezTo>
                  <a:pt x="1182717" y="1240369"/>
                  <a:pt x="1434677" y="1096666"/>
                  <a:pt x="1719306" y="1096666"/>
                </a:cubicBezTo>
                <a:cubicBezTo>
                  <a:pt x="1883721" y="1096666"/>
                  <a:pt x="2037459" y="1144496"/>
                  <a:pt x="2167283" y="1227557"/>
                </a:cubicBezTo>
                <a:lnTo>
                  <a:pt x="2055182" y="876949"/>
                </a:lnTo>
                <a:lnTo>
                  <a:pt x="3582529" y="876949"/>
                </a:lnTo>
                <a:close/>
              </a:path>
            </a:pathLst>
          </a:custGeom>
          <a:solidFill>
            <a:srgbClr val="FFFFFF"/>
          </a:solidFill>
          <a:ln w="21318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5" name="Vapaamuotoinen: Muoto 4">
            <a:extLst>
              <a:ext uri="{FF2B5EF4-FFF2-40B4-BE49-F238E27FC236}">
                <a16:creationId xmlns:a16="http://schemas.microsoft.com/office/drawing/2014/main" id="{387E0C67-BFE1-39EF-2D33-1727177E0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1642" y="5998542"/>
            <a:ext cx="1689586" cy="626150"/>
          </a:xfrm>
          <a:custGeom>
            <a:avLst/>
            <a:gdLst>
              <a:gd name="connsiteX0" fmla="*/ 808705 w 1689586"/>
              <a:gd name="connsiteY0" fmla="*/ 532221 h 626150"/>
              <a:gd name="connsiteX1" fmla="*/ 781647 w 1689586"/>
              <a:gd name="connsiteY1" fmla="*/ 537793 h 626150"/>
              <a:gd name="connsiteX2" fmla="*/ 768085 w 1689586"/>
              <a:gd name="connsiteY2" fmla="*/ 542762 h 626150"/>
              <a:gd name="connsiteX3" fmla="*/ 763587 w 1689586"/>
              <a:gd name="connsiteY3" fmla="*/ 552229 h 626150"/>
              <a:gd name="connsiteX4" fmla="*/ 768219 w 1689586"/>
              <a:gd name="connsiteY4" fmla="*/ 561763 h 626150"/>
              <a:gd name="connsiteX5" fmla="*/ 780573 w 1689586"/>
              <a:gd name="connsiteY5" fmla="*/ 565321 h 626150"/>
              <a:gd name="connsiteX6" fmla="*/ 790980 w 1689586"/>
              <a:gd name="connsiteY6" fmla="*/ 564045 h 626150"/>
              <a:gd name="connsiteX7" fmla="*/ 800111 w 1689586"/>
              <a:gd name="connsiteY7" fmla="*/ 559883 h 626150"/>
              <a:gd name="connsiteX8" fmla="*/ 806422 w 1689586"/>
              <a:gd name="connsiteY8" fmla="*/ 552363 h 626150"/>
              <a:gd name="connsiteX9" fmla="*/ 806422 w 1689586"/>
              <a:gd name="connsiteY9" fmla="*/ 552296 h 626150"/>
              <a:gd name="connsiteX10" fmla="*/ 808705 w 1689586"/>
              <a:gd name="connsiteY10" fmla="*/ 541218 h 626150"/>
              <a:gd name="connsiteX11" fmla="*/ 214647 w 1689586"/>
              <a:gd name="connsiteY11" fmla="*/ 532221 h 626150"/>
              <a:gd name="connsiteX12" fmla="*/ 187589 w 1689586"/>
              <a:gd name="connsiteY12" fmla="*/ 537793 h 626150"/>
              <a:gd name="connsiteX13" fmla="*/ 174027 w 1689586"/>
              <a:gd name="connsiteY13" fmla="*/ 542762 h 626150"/>
              <a:gd name="connsiteX14" fmla="*/ 169529 w 1689586"/>
              <a:gd name="connsiteY14" fmla="*/ 552229 h 626150"/>
              <a:gd name="connsiteX15" fmla="*/ 174161 w 1689586"/>
              <a:gd name="connsiteY15" fmla="*/ 561763 h 626150"/>
              <a:gd name="connsiteX16" fmla="*/ 186515 w 1689586"/>
              <a:gd name="connsiteY16" fmla="*/ 565321 h 626150"/>
              <a:gd name="connsiteX17" fmla="*/ 196923 w 1689586"/>
              <a:gd name="connsiteY17" fmla="*/ 564045 h 626150"/>
              <a:gd name="connsiteX18" fmla="*/ 206053 w 1689586"/>
              <a:gd name="connsiteY18" fmla="*/ 559883 h 626150"/>
              <a:gd name="connsiteX19" fmla="*/ 212364 w 1689586"/>
              <a:gd name="connsiteY19" fmla="*/ 552363 h 626150"/>
              <a:gd name="connsiteX20" fmla="*/ 212364 w 1689586"/>
              <a:gd name="connsiteY20" fmla="*/ 552296 h 626150"/>
              <a:gd name="connsiteX21" fmla="*/ 214647 w 1689586"/>
              <a:gd name="connsiteY21" fmla="*/ 541218 h 626150"/>
              <a:gd name="connsiteX22" fmla="*/ 1089217 w 1689586"/>
              <a:gd name="connsiteY22" fmla="*/ 489990 h 626150"/>
              <a:gd name="connsiteX23" fmla="*/ 1073439 w 1689586"/>
              <a:gd name="connsiteY23" fmla="*/ 494622 h 626150"/>
              <a:gd name="connsiteX24" fmla="*/ 1062898 w 1689586"/>
              <a:gd name="connsiteY24" fmla="*/ 507513 h 626150"/>
              <a:gd name="connsiteX25" fmla="*/ 1059138 w 1689586"/>
              <a:gd name="connsiteY25" fmla="*/ 527387 h 626150"/>
              <a:gd name="connsiteX26" fmla="*/ 1062763 w 1689586"/>
              <a:gd name="connsiteY26" fmla="*/ 547126 h 626150"/>
              <a:gd name="connsiteX27" fmla="*/ 1073103 w 1689586"/>
              <a:gd name="connsiteY27" fmla="*/ 560017 h 626150"/>
              <a:gd name="connsiteX28" fmla="*/ 1088814 w 1689586"/>
              <a:gd name="connsiteY28" fmla="*/ 564515 h 626150"/>
              <a:gd name="connsiteX29" fmla="*/ 1110634 w 1689586"/>
              <a:gd name="connsiteY29" fmla="*/ 554646 h 626150"/>
              <a:gd name="connsiteX30" fmla="*/ 1110567 w 1689586"/>
              <a:gd name="connsiteY30" fmla="*/ 554646 h 626150"/>
              <a:gd name="connsiteX31" fmla="*/ 1118423 w 1689586"/>
              <a:gd name="connsiteY31" fmla="*/ 527387 h 626150"/>
              <a:gd name="connsiteX32" fmla="*/ 1110702 w 1689586"/>
              <a:gd name="connsiteY32" fmla="*/ 499993 h 626150"/>
              <a:gd name="connsiteX33" fmla="*/ 1089217 w 1689586"/>
              <a:gd name="connsiteY33" fmla="*/ 489990 h 626150"/>
              <a:gd name="connsiteX34" fmla="*/ 1630636 w 1689586"/>
              <a:gd name="connsiteY34" fmla="*/ 473674 h 626150"/>
              <a:gd name="connsiteX35" fmla="*/ 1653598 w 1689586"/>
              <a:gd name="connsiteY35" fmla="*/ 473674 h 626150"/>
              <a:gd name="connsiteX36" fmla="*/ 1653598 w 1689586"/>
              <a:gd name="connsiteY36" fmla="*/ 581099 h 626150"/>
              <a:gd name="connsiteX37" fmla="*/ 1630636 w 1689586"/>
              <a:gd name="connsiteY37" fmla="*/ 581099 h 626150"/>
              <a:gd name="connsiteX38" fmla="*/ 529804 w 1689586"/>
              <a:gd name="connsiteY38" fmla="*/ 473674 h 626150"/>
              <a:gd name="connsiteX39" fmla="*/ 552766 w 1689586"/>
              <a:gd name="connsiteY39" fmla="*/ 473674 h 626150"/>
              <a:gd name="connsiteX40" fmla="*/ 552766 w 1689586"/>
              <a:gd name="connsiteY40" fmla="*/ 581099 h 626150"/>
              <a:gd name="connsiteX41" fmla="*/ 529804 w 1689586"/>
              <a:gd name="connsiteY41" fmla="*/ 581099 h 626150"/>
              <a:gd name="connsiteX42" fmla="*/ 382162 w 1689586"/>
              <a:gd name="connsiteY42" fmla="*/ 473674 h 626150"/>
              <a:gd name="connsiteX43" fmla="*/ 407340 w 1689586"/>
              <a:gd name="connsiteY43" fmla="*/ 473674 h 626150"/>
              <a:gd name="connsiteX44" fmla="*/ 437821 w 1689586"/>
              <a:gd name="connsiteY44" fmla="*/ 561091 h 626150"/>
              <a:gd name="connsiteX45" fmla="*/ 468974 w 1689586"/>
              <a:gd name="connsiteY45" fmla="*/ 473674 h 626150"/>
              <a:gd name="connsiteX46" fmla="*/ 493078 w 1689586"/>
              <a:gd name="connsiteY46" fmla="*/ 473674 h 626150"/>
              <a:gd name="connsiteX47" fmla="*/ 450309 w 1689586"/>
              <a:gd name="connsiteY47" fmla="*/ 581099 h 626150"/>
              <a:gd name="connsiteX48" fmla="*/ 425132 w 1689586"/>
              <a:gd name="connsiteY48" fmla="*/ 581099 h 626150"/>
              <a:gd name="connsiteX49" fmla="*/ 1187242 w 1689586"/>
              <a:gd name="connsiteY49" fmla="*/ 473607 h 626150"/>
              <a:gd name="connsiteX50" fmla="*/ 1210204 w 1689586"/>
              <a:gd name="connsiteY50" fmla="*/ 473607 h 626150"/>
              <a:gd name="connsiteX51" fmla="*/ 1210204 w 1689586"/>
              <a:gd name="connsiteY51" fmla="*/ 538733 h 626150"/>
              <a:gd name="connsiteX52" fmla="*/ 1216448 w 1689586"/>
              <a:gd name="connsiteY52" fmla="*/ 558808 h 626150"/>
              <a:gd name="connsiteX53" fmla="*/ 1233837 w 1689586"/>
              <a:gd name="connsiteY53" fmla="*/ 564314 h 626150"/>
              <a:gd name="connsiteX54" fmla="*/ 1244244 w 1689586"/>
              <a:gd name="connsiteY54" fmla="*/ 562501 h 626150"/>
              <a:gd name="connsiteX55" fmla="*/ 1253375 w 1689586"/>
              <a:gd name="connsiteY55" fmla="*/ 556727 h 626150"/>
              <a:gd name="connsiteX56" fmla="*/ 1259686 w 1689586"/>
              <a:gd name="connsiteY56" fmla="*/ 546521 h 626150"/>
              <a:gd name="connsiteX57" fmla="*/ 1261969 w 1689586"/>
              <a:gd name="connsiteY57" fmla="*/ 531885 h 626150"/>
              <a:gd name="connsiteX58" fmla="*/ 1262103 w 1689586"/>
              <a:gd name="connsiteY58" fmla="*/ 531885 h 626150"/>
              <a:gd name="connsiteX59" fmla="*/ 1262103 w 1689586"/>
              <a:gd name="connsiteY59" fmla="*/ 473674 h 626150"/>
              <a:gd name="connsiteX60" fmla="*/ 1285065 w 1689586"/>
              <a:gd name="connsiteY60" fmla="*/ 473674 h 626150"/>
              <a:gd name="connsiteX61" fmla="*/ 1285065 w 1689586"/>
              <a:gd name="connsiteY61" fmla="*/ 581099 h 626150"/>
              <a:gd name="connsiteX62" fmla="*/ 1264856 w 1689586"/>
              <a:gd name="connsiteY62" fmla="*/ 581099 h 626150"/>
              <a:gd name="connsiteX63" fmla="*/ 1263782 w 1689586"/>
              <a:gd name="connsiteY63" fmla="*/ 563709 h 626150"/>
              <a:gd name="connsiteX64" fmla="*/ 1248743 w 1689586"/>
              <a:gd name="connsiteY64" fmla="*/ 578547 h 626150"/>
              <a:gd name="connsiteX65" fmla="*/ 1226385 w 1689586"/>
              <a:gd name="connsiteY65" fmla="*/ 583247 h 626150"/>
              <a:gd name="connsiteX66" fmla="*/ 1206914 w 1689586"/>
              <a:gd name="connsiteY66" fmla="*/ 579353 h 626150"/>
              <a:gd name="connsiteX67" fmla="*/ 1192613 w 1689586"/>
              <a:gd name="connsiteY67" fmla="*/ 566865 h 626150"/>
              <a:gd name="connsiteX68" fmla="*/ 1187242 w 1689586"/>
              <a:gd name="connsiteY68" fmla="*/ 544507 h 626150"/>
              <a:gd name="connsiteX69" fmla="*/ 885379 w 1689586"/>
              <a:gd name="connsiteY69" fmla="*/ 473607 h 626150"/>
              <a:gd name="connsiteX70" fmla="*/ 908341 w 1689586"/>
              <a:gd name="connsiteY70" fmla="*/ 473607 h 626150"/>
              <a:gd name="connsiteX71" fmla="*/ 908341 w 1689586"/>
              <a:gd name="connsiteY71" fmla="*/ 538733 h 626150"/>
              <a:gd name="connsiteX72" fmla="*/ 914585 w 1689586"/>
              <a:gd name="connsiteY72" fmla="*/ 558808 h 626150"/>
              <a:gd name="connsiteX73" fmla="*/ 931974 w 1689586"/>
              <a:gd name="connsiteY73" fmla="*/ 564314 h 626150"/>
              <a:gd name="connsiteX74" fmla="*/ 942381 w 1689586"/>
              <a:gd name="connsiteY74" fmla="*/ 562501 h 626150"/>
              <a:gd name="connsiteX75" fmla="*/ 951512 w 1689586"/>
              <a:gd name="connsiteY75" fmla="*/ 556727 h 626150"/>
              <a:gd name="connsiteX76" fmla="*/ 957823 w 1689586"/>
              <a:gd name="connsiteY76" fmla="*/ 546521 h 626150"/>
              <a:gd name="connsiteX77" fmla="*/ 960106 w 1689586"/>
              <a:gd name="connsiteY77" fmla="*/ 531885 h 626150"/>
              <a:gd name="connsiteX78" fmla="*/ 960241 w 1689586"/>
              <a:gd name="connsiteY78" fmla="*/ 531885 h 626150"/>
              <a:gd name="connsiteX79" fmla="*/ 960241 w 1689586"/>
              <a:gd name="connsiteY79" fmla="*/ 473674 h 626150"/>
              <a:gd name="connsiteX80" fmla="*/ 983202 w 1689586"/>
              <a:gd name="connsiteY80" fmla="*/ 473674 h 626150"/>
              <a:gd name="connsiteX81" fmla="*/ 983202 w 1689586"/>
              <a:gd name="connsiteY81" fmla="*/ 581099 h 626150"/>
              <a:gd name="connsiteX82" fmla="*/ 962993 w 1689586"/>
              <a:gd name="connsiteY82" fmla="*/ 581099 h 626150"/>
              <a:gd name="connsiteX83" fmla="*/ 961919 w 1689586"/>
              <a:gd name="connsiteY83" fmla="*/ 563709 h 626150"/>
              <a:gd name="connsiteX84" fmla="*/ 946880 w 1689586"/>
              <a:gd name="connsiteY84" fmla="*/ 578547 h 626150"/>
              <a:gd name="connsiteX85" fmla="*/ 924522 w 1689586"/>
              <a:gd name="connsiteY85" fmla="*/ 583247 h 626150"/>
              <a:gd name="connsiteX86" fmla="*/ 905051 w 1689586"/>
              <a:gd name="connsiteY86" fmla="*/ 579353 h 626150"/>
              <a:gd name="connsiteX87" fmla="*/ 890750 w 1689586"/>
              <a:gd name="connsiteY87" fmla="*/ 566865 h 626150"/>
              <a:gd name="connsiteX88" fmla="*/ 885379 w 1689586"/>
              <a:gd name="connsiteY88" fmla="*/ 544507 h 626150"/>
              <a:gd name="connsiteX89" fmla="*/ 347569 w 1689586"/>
              <a:gd name="connsiteY89" fmla="*/ 471530 h 626150"/>
              <a:gd name="connsiteX90" fmla="*/ 353963 w 1689586"/>
              <a:gd name="connsiteY90" fmla="*/ 472063 h 626150"/>
              <a:gd name="connsiteX91" fmla="*/ 359334 w 1689586"/>
              <a:gd name="connsiteY91" fmla="*/ 473674 h 626150"/>
              <a:gd name="connsiteX92" fmla="*/ 356112 w 1689586"/>
              <a:gd name="connsiteY92" fmla="*/ 493884 h 626150"/>
              <a:gd name="connsiteX93" fmla="*/ 350875 w 1689586"/>
              <a:gd name="connsiteY93" fmla="*/ 492474 h 626150"/>
              <a:gd name="connsiteX94" fmla="*/ 343019 w 1689586"/>
              <a:gd name="connsiteY94" fmla="*/ 491937 h 626150"/>
              <a:gd name="connsiteX95" fmla="*/ 329927 w 1689586"/>
              <a:gd name="connsiteY95" fmla="*/ 495495 h 626150"/>
              <a:gd name="connsiteX96" fmla="*/ 319319 w 1689586"/>
              <a:gd name="connsiteY96" fmla="*/ 506103 h 626150"/>
              <a:gd name="connsiteX97" fmla="*/ 315157 w 1689586"/>
              <a:gd name="connsiteY97" fmla="*/ 524164 h 626150"/>
              <a:gd name="connsiteX98" fmla="*/ 315157 w 1689586"/>
              <a:gd name="connsiteY98" fmla="*/ 581099 h 626150"/>
              <a:gd name="connsiteX99" fmla="*/ 292194 w 1689586"/>
              <a:gd name="connsiteY99" fmla="*/ 581099 h 626150"/>
              <a:gd name="connsiteX100" fmla="*/ 292194 w 1689586"/>
              <a:gd name="connsiteY100" fmla="*/ 473674 h 626150"/>
              <a:gd name="connsiteX101" fmla="*/ 311732 w 1689586"/>
              <a:gd name="connsiteY101" fmla="*/ 473674 h 626150"/>
              <a:gd name="connsiteX102" fmla="*/ 313880 w 1689586"/>
              <a:gd name="connsiteY102" fmla="*/ 493011 h 626150"/>
              <a:gd name="connsiteX103" fmla="*/ 326637 w 1689586"/>
              <a:gd name="connsiteY103" fmla="*/ 477032 h 626150"/>
              <a:gd name="connsiteX104" fmla="*/ 1094454 w 1689586"/>
              <a:gd name="connsiteY104" fmla="*/ 471526 h 626150"/>
              <a:gd name="connsiteX105" fmla="*/ 1118288 w 1689586"/>
              <a:gd name="connsiteY105" fmla="*/ 478173 h 626150"/>
              <a:gd name="connsiteX106" fmla="*/ 1118221 w 1689586"/>
              <a:gd name="connsiteY106" fmla="*/ 478173 h 626150"/>
              <a:gd name="connsiteX107" fmla="*/ 1135208 w 1689586"/>
              <a:gd name="connsiteY107" fmla="*/ 497174 h 626150"/>
              <a:gd name="connsiteX108" fmla="*/ 1141452 w 1689586"/>
              <a:gd name="connsiteY108" fmla="*/ 527118 h 626150"/>
              <a:gd name="connsiteX109" fmla="*/ 1135141 w 1689586"/>
              <a:gd name="connsiteY109" fmla="*/ 557331 h 626150"/>
              <a:gd name="connsiteX110" fmla="*/ 1117953 w 1689586"/>
              <a:gd name="connsiteY110" fmla="*/ 576533 h 626150"/>
              <a:gd name="connsiteX111" fmla="*/ 1093782 w 1689586"/>
              <a:gd name="connsiteY111" fmla="*/ 583180 h 626150"/>
              <a:gd name="connsiteX112" fmla="*/ 1070350 w 1689586"/>
              <a:gd name="connsiteY112" fmla="*/ 575996 h 626150"/>
              <a:gd name="connsiteX113" fmla="*/ 1059205 w 1689586"/>
              <a:gd name="connsiteY113" fmla="*/ 563240 h 626150"/>
              <a:gd name="connsiteX114" fmla="*/ 1059205 w 1689586"/>
              <a:gd name="connsiteY114" fmla="*/ 626150 h 626150"/>
              <a:gd name="connsiteX115" fmla="*/ 1036243 w 1689586"/>
              <a:gd name="connsiteY115" fmla="*/ 626150 h 626150"/>
              <a:gd name="connsiteX116" fmla="*/ 1036243 w 1689586"/>
              <a:gd name="connsiteY116" fmla="*/ 473607 h 626150"/>
              <a:gd name="connsiteX117" fmla="*/ 1056654 w 1689586"/>
              <a:gd name="connsiteY117" fmla="*/ 473607 h 626150"/>
              <a:gd name="connsiteX118" fmla="*/ 1057795 w 1689586"/>
              <a:gd name="connsiteY118" fmla="*/ 494085 h 626150"/>
              <a:gd name="connsiteX119" fmla="*/ 1063301 w 1689586"/>
              <a:gd name="connsiteY119" fmla="*/ 485223 h 626150"/>
              <a:gd name="connsiteX120" fmla="*/ 1076729 w 1689586"/>
              <a:gd name="connsiteY120" fmla="*/ 475152 h 626150"/>
              <a:gd name="connsiteX121" fmla="*/ 1094454 w 1689586"/>
              <a:gd name="connsiteY121" fmla="*/ 471526 h 626150"/>
              <a:gd name="connsiteX122" fmla="*/ 787421 w 1689586"/>
              <a:gd name="connsiteY122" fmla="*/ 471526 h 626150"/>
              <a:gd name="connsiteX123" fmla="*/ 810182 w 1689586"/>
              <a:gd name="connsiteY123" fmla="*/ 475689 h 626150"/>
              <a:gd name="connsiteX124" fmla="*/ 825758 w 1689586"/>
              <a:gd name="connsiteY124" fmla="*/ 488244 h 626150"/>
              <a:gd name="connsiteX125" fmla="*/ 831465 w 1689586"/>
              <a:gd name="connsiteY125" fmla="*/ 509729 h 626150"/>
              <a:gd name="connsiteX126" fmla="*/ 831465 w 1689586"/>
              <a:gd name="connsiteY126" fmla="*/ 557667 h 626150"/>
              <a:gd name="connsiteX127" fmla="*/ 831465 w 1689586"/>
              <a:gd name="connsiteY127" fmla="*/ 557734 h 626150"/>
              <a:gd name="connsiteX128" fmla="*/ 839388 w 1689586"/>
              <a:gd name="connsiteY128" fmla="*/ 565657 h 626150"/>
              <a:gd name="connsiteX129" fmla="*/ 846908 w 1689586"/>
              <a:gd name="connsiteY129" fmla="*/ 564582 h 626150"/>
              <a:gd name="connsiteX130" fmla="*/ 845632 w 1689586"/>
              <a:gd name="connsiteY130" fmla="*/ 580495 h 626150"/>
              <a:gd name="connsiteX131" fmla="*/ 833144 w 1689586"/>
              <a:gd name="connsiteY131" fmla="*/ 582845 h 626150"/>
              <a:gd name="connsiteX132" fmla="*/ 820790 w 1689586"/>
              <a:gd name="connsiteY132" fmla="*/ 580360 h 626150"/>
              <a:gd name="connsiteX133" fmla="*/ 812196 w 1689586"/>
              <a:gd name="connsiteY133" fmla="*/ 572841 h 626150"/>
              <a:gd name="connsiteX134" fmla="*/ 809981 w 1689586"/>
              <a:gd name="connsiteY134" fmla="*/ 567537 h 626150"/>
              <a:gd name="connsiteX135" fmla="*/ 805885 w 1689586"/>
              <a:gd name="connsiteY135" fmla="*/ 572438 h 626150"/>
              <a:gd name="connsiteX136" fmla="*/ 791920 w 1689586"/>
              <a:gd name="connsiteY136" fmla="*/ 580629 h 626150"/>
              <a:gd name="connsiteX137" fmla="*/ 775806 w 1689586"/>
              <a:gd name="connsiteY137" fmla="*/ 583315 h 626150"/>
              <a:gd name="connsiteX138" fmla="*/ 757678 w 1689586"/>
              <a:gd name="connsiteY138" fmla="*/ 580092 h 626150"/>
              <a:gd name="connsiteX139" fmla="*/ 744989 w 1689586"/>
              <a:gd name="connsiteY139" fmla="*/ 570289 h 626150"/>
              <a:gd name="connsiteX140" fmla="*/ 740356 w 1689586"/>
              <a:gd name="connsiteY140" fmla="*/ 554041 h 626150"/>
              <a:gd name="connsiteX141" fmla="*/ 748211 w 1689586"/>
              <a:gd name="connsiteY141" fmla="*/ 534302 h 626150"/>
              <a:gd name="connsiteX142" fmla="*/ 770435 w 1689586"/>
              <a:gd name="connsiteY142" fmla="*/ 523761 h 626150"/>
              <a:gd name="connsiteX143" fmla="*/ 808705 w 1689586"/>
              <a:gd name="connsiteY143" fmla="*/ 516241 h 626150"/>
              <a:gd name="connsiteX144" fmla="*/ 808705 w 1689586"/>
              <a:gd name="connsiteY144" fmla="*/ 512146 h 626150"/>
              <a:gd name="connsiteX145" fmla="*/ 802797 w 1689586"/>
              <a:gd name="connsiteY145" fmla="*/ 495495 h 626150"/>
              <a:gd name="connsiteX146" fmla="*/ 786549 w 1689586"/>
              <a:gd name="connsiteY146" fmla="*/ 489587 h 626150"/>
              <a:gd name="connsiteX147" fmla="*/ 770032 w 1689586"/>
              <a:gd name="connsiteY147" fmla="*/ 494085 h 626150"/>
              <a:gd name="connsiteX148" fmla="*/ 759961 w 1689586"/>
              <a:gd name="connsiteY148" fmla="*/ 508722 h 626150"/>
              <a:gd name="connsiteX149" fmla="*/ 740625 w 1689586"/>
              <a:gd name="connsiteY149" fmla="*/ 500531 h 626150"/>
              <a:gd name="connsiteX150" fmla="*/ 756604 w 1689586"/>
              <a:gd name="connsiteY150" fmla="*/ 479449 h 626150"/>
              <a:gd name="connsiteX151" fmla="*/ 787421 w 1689586"/>
              <a:gd name="connsiteY151" fmla="*/ 471526 h 626150"/>
              <a:gd name="connsiteX152" fmla="*/ 347518 w 1689586"/>
              <a:gd name="connsiteY152" fmla="*/ 471526 h 626150"/>
              <a:gd name="connsiteX153" fmla="*/ 347585 w 1689586"/>
              <a:gd name="connsiteY153" fmla="*/ 471526 h 626150"/>
              <a:gd name="connsiteX154" fmla="*/ 347569 w 1689586"/>
              <a:gd name="connsiteY154" fmla="*/ 471530 h 626150"/>
              <a:gd name="connsiteX155" fmla="*/ 193363 w 1689586"/>
              <a:gd name="connsiteY155" fmla="*/ 471526 h 626150"/>
              <a:gd name="connsiteX156" fmla="*/ 216124 w 1689586"/>
              <a:gd name="connsiteY156" fmla="*/ 475689 h 626150"/>
              <a:gd name="connsiteX157" fmla="*/ 231700 w 1689586"/>
              <a:gd name="connsiteY157" fmla="*/ 488244 h 626150"/>
              <a:gd name="connsiteX158" fmla="*/ 237407 w 1689586"/>
              <a:gd name="connsiteY158" fmla="*/ 509729 h 626150"/>
              <a:gd name="connsiteX159" fmla="*/ 237407 w 1689586"/>
              <a:gd name="connsiteY159" fmla="*/ 557667 h 626150"/>
              <a:gd name="connsiteX160" fmla="*/ 237407 w 1689586"/>
              <a:gd name="connsiteY160" fmla="*/ 557734 h 626150"/>
              <a:gd name="connsiteX161" fmla="*/ 245330 w 1689586"/>
              <a:gd name="connsiteY161" fmla="*/ 565657 h 626150"/>
              <a:gd name="connsiteX162" fmla="*/ 252850 w 1689586"/>
              <a:gd name="connsiteY162" fmla="*/ 564582 h 626150"/>
              <a:gd name="connsiteX163" fmla="*/ 251574 w 1689586"/>
              <a:gd name="connsiteY163" fmla="*/ 580495 h 626150"/>
              <a:gd name="connsiteX164" fmla="*/ 239086 w 1689586"/>
              <a:gd name="connsiteY164" fmla="*/ 582845 h 626150"/>
              <a:gd name="connsiteX165" fmla="*/ 226732 w 1689586"/>
              <a:gd name="connsiteY165" fmla="*/ 580360 h 626150"/>
              <a:gd name="connsiteX166" fmla="*/ 218138 w 1689586"/>
              <a:gd name="connsiteY166" fmla="*/ 572841 h 626150"/>
              <a:gd name="connsiteX167" fmla="*/ 215923 w 1689586"/>
              <a:gd name="connsiteY167" fmla="*/ 567537 h 626150"/>
              <a:gd name="connsiteX168" fmla="*/ 211827 w 1689586"/>
              <a:gd name="connsiteY168" fmla="*/ 572438 h 626150"/>
              <a:gd name="connsiteX169" fmla="*/ 197862 w 1689586"/>
              <a:gd name="connsiteY169" fmla="*/ 580629 h 626150"/>
              <a:gd name="connsiteX170" fmla="*/ 181748 w 1689586"/>
              <a:gd name="connsiteY170" fmla="*/ 583315 h 626150"/>
              <a:gd name="connsiteX171" fmla="*/ 163620 w 1689586"/>
              <a:gd name="connsiteY171" fmla="*/ 580092 h 626150"/>
              <a:gd name="connsiteX172" fmla="*/ 150931 w 1689586"/>
              <a:gd name="connsiteY172" fmla="*/ 570289 h 626150"/>
              <a:gd name="connsiteX173" fmla="*/ 146298 w 1689586"/>
              <a:gd name="connsiteY173" fmla="*/ 554041 h 626150"/>
              <a:gd name="connsiteX174" fmla="*/ 154153 w 1689586"/>
              <a:gd name="connsiteY174" fmla="*/ 534302 h 626150"/>
              <a:gd name="connsiteX175" fmla="*/ 176377 w 1689586"/>
              <a:gd name="connsiteY175" fmla="*/ 523761 h 626150"/>
              <a:gd name="connsiteX176" fmla="*/ 214647 w 1689586"/>
              <a:gd name="connsiteY176" fmla="*/ 516241 h 626150"/>
              <a:gd name="connsiteX177" fmla="*/ 214647 w 1689586"/>
              <a:gd name="connsiteY177" fmla="*/ 512146 h 626150"/>
              <a:gd name="connsiteX178" fmla="*/ 208738 w 1689586"/>
              <a:gd name="connsiteY178" fmla="*/ 495495 h 626150"/>
              <a:gd name="connsiteX179" fmla="*/ 192491 w 1689586"/>
              <a:gd name="connsiteY179" fmla="*/ 489587 h 626150"/>
              <a:gd name="connsiteX180" fmla="*/ 175974 w 1689586"/>
              <a:gd name="connsiteY180" fmla="*/ 494085 h 626150"/>
              <a:gd name="connsiteX181" fmla="*/ 165904 w 1689586"/>
              <a:gd name="connsiteY181" fmla="*/ 508722 h 626150"/>
              <a:gd name="connsiteX182" fmla="*/ 146567 w 1689586"/>
              <a:gd name="connsiteY182" fmla="*/ 500531 h 626150"/>
              <a:gd name="connsiteX183" fmla="*/ 162546 w 1689586"/>
              <a:gd name="connsiteY183" fmla="*/ 479449 h 626150"/>
              <a:gd name="connsiteX184" fmla="*/ 193363 w 1689586"/>
              <a:gd name="connsiteY184" fmla="*/ 471526 h 626150"/>
              <a:gd name="connsiteX185" fmla="*/ 1395847 w 1689586"/>
              <a:gd name="connsiteY185" fmla="*/ 471459 h 626150"/>
              <a:gd name="connsiteX186" fmla="*/ 1416392 w 1689586"/>
              <a:gd name="connsiteY186" fmla="*/ 475890 h 626150"/>
              <a:gd name="connsiteX187" fmla="*/ 1430894 w 1689586"/>
              <a:gd name="connsiteY187" fmla="*/ 489117 h 626150"/>
              <a:gd name="connsiteX188" fmla="*/ 1436265 w 1689586"/>
              <a:gd name="connsiteY188" fmla="*/ 511475 h 626150"/>
              <a:gd name="connsiteX189" fmla="*/ 1436265 w 1689586"/>
              <a:gd name="connsiteY189" fmla="*/ 581099 h 626150"/>
              <a:gd name="connsiteX190" fmla="*/ 1413303 w 1689586"/>
              <a:gd name="connsiteY190" fmla="*/ 581099 h 626150"/>
              <a:gd name="connsiteX191" fmla="*/ 1413303 w 1689586"/>
              <a:gd name="connsiteY191" fmla="*/ 518591 h 626150"/>
              <a:gd name="connsiteX192" fmla="*/ 1406724 w 1689586"/>
              <a:gd name="connsiteY192" fmla="*/ 496569 h 626150"/>
              <a:gd name="connsiteX193" fmla="*/ 1390274 w 1689586"/>
              <a:gd name="connsiteY193" fmla="*/ 490460 h 626150"/>
              <a:gd name="connsiteX194" fmla="*/ 1376510 w 1689586"/>
              <a:gd name="connsiteY194" fmla="*/ 493817 h 626150"/>
              <a:gd name="connsiteX195" fmla="*/ 1365432 w 1689586"/>
              <a:gd name="connsiteY195" fmla="*/ 504425 h 626150"/>
              <a:gd name="connsiteX196" fmla="*/ 1361001 w 1689586"/>
              <a:gd name="connsiteY196" fmla="*/ 523963 h 626150"/>
              <a:gd name="connsiteX197" fmla="*/ 1361001 w 1689586"/>
              <a:gd name="connsiteY197" fmla="*/ 581099 h 626150"/>
              <a:gd name="connsiteX198" fmla="*/ 1338039 w 1689586"/>
              <a:gd name="connsiteY198" fmla="*/ 581099 h 626150"/>
              <a:gd name="connsiteX199" fmla="*/ 1338039 w 1689586"/>
              <a:gd name="connsiteY199" fmla="*/ 473675 h 626150"/>
              <a:gd name="connsiteX200" fmla="*/ 1358450 w 1689586"/>
              <a:gd name="connsiteY200" fmla="*/ 473675 h 626150"/>
              <a:gd name="connsiteX201" fmla="*/ 1359457 w 1689586"/>
              <a:gd name="connsiteY201" fmla="*/ 492474 h 626150"/>
              <a:gd name="connsiteX202" fmla="*/ 1365634 w 1689586"/>
              <a:gd name="connsiteY202" fmla="*/ 483209 h 626150"/>
              <a:gd name="connsiteX203" fmla="*/ 1379196 w 1689586"/>
              <a:gd name="connsiteY203" fmla="*/ 474279 h 626150"/>
              <a:gd name="connsiteX204" fmla="*/ 1395847 w 1689586"/>
              <a:gd name="connsiteY204" fmla="*/ 471459 h 626150"/>
              <a:gd name="connsiteX205" fmla="*/ 78285 w 1689586"/>
              <a:gd name="connsiteY205" fmla="*/ 439299 h 626150"/>
              <a:gd name="connsiteX206" fmla="*/ 101516 w 1689586"/>
              <a:gd name="connsiteY206" fmla="*/ 439299 h 626150"/>
              <a:gd name="connsiteX207" fmla="*/ 101516 w 1689586"/>
              <a:gd name="connsiteY207" fmla="*/ 530811 h 626150"/>
              <a:gd name="connsiteX208" fmla="*/ 87886 w 1689586"/>
              <a:gd name="connsiteY208" fmla="*/ 569350 h 626150"/>
              <a:gd name="connsiteX209" fmla="*/ 49952 w 1689586"/>
              <a:gd name="connsiteY209" fmla="*/ 583181 h 626150"/>
              <a:gd name="connsiteX210" fmla="*/ 21619 w 1689586"/>
              <a:gd name="connsiteY210" fmla="*/ 576735 h 626150"/>
              <a:gd name="connsiteX211" fmla="*/ 6378 w 1689586"/>
              <a:gd name="connsiteY211" fmla="*/ 558607 h 626150"/>
              <a:gd name="connsiteX212" fmla="*/ 4901 w 1689586"/>
              <a:gd name="connsiteY212" fmla="*/ 531416 h 626150"/>
              <a:gd name="connsiteX213" fmla="*/ 27057 w 1689586"/>
              <a:gd name="connsiteY213" fmla="*/ 527320 h 626150"/>
              <a:gd name="connsiteX214" fmla="*/ 29877 w 1689586"/>
              <a:gd name="connsiteY214" fmla="*/ 554512 h 626150"/>
              <a:gd name="connsiteX215" fmla="*/ 50086 w 1689586"/>
              <a:gd name="connsiteY215" fmla="*/ 563240 h 626150"/>
              <a:gd name="connsiteX216" fmla="*/ 72310 w 1689586"/>
              <a:gd name="connsiteY216" fmla="*/ 553908 h 626150"/>
              <a:gd name="connsiteX217" fmla="*/ 78419 w 1689586"/>
              <a:gd name="connsiteY217" fmla="*/ 526514 h 626150"/>
              <a:gd name="connsiteX218" fmla="*/ 78285 w 1689586"/>
              <a:gd name="connsiteY218" fmla="*/ 526514 h 626150"/>
              <a:gd name="connsiteX219" fmla="*/ 215721 w 1689586"/>
              <a:gd name="connsiteY219" fmla="*/ 430705 h 626150"/>
              <a:gd name="connsiteX220" fmla="*/ 225927 w 1689586"/>
              <a:gd name="connsiteY220" fmla="*/ 434331 h 626150"/>
              <a:gd name="connsiteX221" fmla="*/ 229686 w 1689586"/>
              <a:gd name="connsiteY221" fmla="*/ 444200 h 626150"/>
              <a:gd name="connsiteX222" fmla="*/ 225927 w 1689586"/>
              <a:gd name="connsiteY222" fmla="*/ 454003 h 626150"/>
              <a:gd name="connsiteX223" fmla="*/ 215721 w 1689586"/>
              <a:gd name="connsiteY223" fmla="*/ 457763 h 626150"/>
              <a:gd name="connsiteX224" fmla="*/ 205517 w 1689586"/>
              <a:gd name="connsiteY224" fmla="*/ 454003 h 626150"/>
              <a:gd name="connsiteX225" fmla="*/ 201756 w 1689586"/>
              <a:gd name="connsiteY225" fmla="*/ 444200 h 626150"/>
              <a:gd name="connsiteX226" fmla="*/ 205517 w 1689586"/>
              <a:gd name="connsiteY226" fmla="*/ 434331 h 626150"/>
              <a:gd name="connsiteX227" fmla="*/ 215721 w 1689586"/>
              <a:gd name="connsiteY227" fmla="*/ 430705 h 626150"/>
              <a:gd name="connsiteX228" fmla="*/ 172281 w 1689586"/>
              <a:gd name="connsiteY228" fmla="*/ 430705 h 626150"/>
              <a:gd name="connsiteX229" fmla="*/ 182487 w 1689586"/>
              <a:gd name="connsiteY229" fmla="*/ 434331 h 626150"/>
              <a:gd name="connsiteX230" fmla="*/ 186246 w 1689586"/>
              <a:gd name="connsiteY230" fmla="*/ 444200 h 626150"/>
              <a:gd name="connsiteX231" fmla="*/ 182487 w 1689586"/>
              <a:gd name="connsiteY231" fmla="*/ 454003 h 626150"/>
              <a:gd name="connsiteX232" fmla="*/ 172281 w 1689586"/>
              <a:gd name="connsiteY232" fmla="*/ 457763 h 626150"/>
              <a:gd name="connsiteX233" fmla="*/ 162210 w 1689586"/>
              <a:gd name="connsiteY233" fmla="*/ 454003 h 626150"/>
              <a:gd name="connsiteX234" fmla="*/ 158316 w 1689586"/>
              <a:gd name="connsiteY234" fmla="*/ 444200 h 626150"/>
              <a:gd name="connsiteX235" fmla="*/ 162210 w 1689586"/>
              <a:gd name="connsiteY235" fmla="*/ 434331 h 626150"/>
              <a:gd name="connsiteX236" fmla="*/ 172281 w 1689586"/>
              <a:gd name="connsiteY236" fmla="*/ 430705 h 626150"/>
              <a:gd name="connsiteX237" fmla="*/ 1642251 w 1689586"/>
              <a:gd name="connsiteY237" fmla="*/ 427012 h 626150"/>
              <a:gd name="connsiteX238" fmla="*/ 1653531 w 1689586"/>
              <a:gd name="connsiteY238" fmla="*/ 430638 h 626150"/>
              <a:gd name="connsiteX239" fmla="*/ 1657492 w 1689586"/>
              <a:gd name="connsiteY239" fmla="*/ 441179 h 626150"/>
              <a:gd name="connsiteX240" fmla="*/ 1653531 w 1689586"/>
              <a:gd name="connsiteY240" fmla="*/ 451787 h 626150"/>
              <a:gd name="connsiteX241" fmla="*/ 1642251 w 1689586"/>
              <a:gd name="connsiteY241" fmla="*/ 455547 h 626150"/>
              <a:gd name="connsiteX242" fmla="*/ 1630770 w 1689586"/>
              <a:gd name="connsiteY242" fmla="*/ 451787 h 626150"/>
              <a:gd name="connsiteX243" fmla="*/ 1626809 w 1689586"/>
              <a:gd name="connsiteY243" fmla="*/ 441179 h 626150"/>
              <a:gd name="connsiteX244" fmla="*/ 1630770 w 1689586"/>
              <a:gd name="connsiteY244" fmla="*/ 430638 h 626150"/>
              <a:gd name="connsiteX245" fmla="*/ 1642251 w 1689586"/>
              <a:gd name="connsiteY245" fmla="*/ 427012 h 626150"/>
              <a:gd name="connsiteX246" fmla="*/ 541419 w 1689586"/>
              <a:gd name="connsiteY246" fmla="*/ 427012 h 626150"/>
              <a:gd name="connsiteX247" fmla="*/ 552699 w 1689586"/>
              <a:gd name="connsiteY247" fmla="*/ 430638 h 626150"/>
              <a:gd name="connsiteX248" fmla="*/ 556660 w 1689586"/>
              <a:gd name="connsiteY248" fmla="*/ 441179 h 626150"/>
              <a:gd name="connsiteX249" fmla="*/ 552699 w 1689586"/>
              <a:gd name="connsiteY249" fmla="*/ 451787 h 626150"/>
              <a:gd name="connsiteX250" fmla="*/ 541419 w 1689586"/>
              <a:gd name="connsiteY250" fmla="*/ 455547 h 626150"/>
              <a:gd name="connsiteX251" fmla="*/ 529938 w 1689586"/>
              <a:gd name="connsiteY251" fmla="*/ 451787 h 626150"/>
              <a:gd name="connsiteX252" fmla="*/ 525977 w 1689586"/>
              <a:gd name="connsiteY252" fmla="*/ 441179 h 626150"/>
              <a:gd name="connsiteX253" fmla="*/ 529938 w 1689586"/>
              <a:gd name="connsiteY253" fmla="*/ 430638 h 626150"/>
              <a:gd name="connsiteX254" fmla="*/ 541419 w 1689586"/>
              <a:gd name="connsiteY254" fmla="*/ 427012 h 626150"/>
              <a:gd name="connsiteX255" fmla="*/ 1488232 w 1689586"/>
              <a:gd name="connsiteY255" fmla="*/ 425333 h 626150"/>
              <a:gd name="connsiteX256" fmla="*/ 1511194 w 1689586"/>
              <a:gd name="connsiteY256" fmla="*/ 425333 h 626150"/>
              <a:gd name="connsiteX257" fmla="*/ 1511194 w 1689586"/>
              <a:gd name="connsiteY257" fmla="*/ 526245 h 626150"/>
              <a:gd name="connsiteX258" fmla="*/ 1562355 w 1689586"/>
              <a:gd name="connsiteY258" fmla="*/ 473674 h 626150"/>
              <a:gd name="connsiteX259" fmla="*/ 1589614 w 1689586"/>
              <a:gd name="connsiteY259" fmla="*/ 473674 h 626150"/>
              <a:gd name="connsiteX260" fmla="*/ 1548524 w 1689586"/>
              <a:gd name="connsiteY260" fmla="*/ 515704 h 626150"/>
              <a:gd name="connsiteX261" fmla="*/ 1592232 w 1689586"/>
              <a:gd name="connsiteY261" fmla="*/ 581099 h 626150"/>
              <a:gd name="connsiteX262" fmla="*/ 1565578 w 1689586"/>
              <a:gd name="connsiteY262" fmla="*/ 581099 h 626150"/>
              <a:gd name="connsiteX263" fmla="*/ 1532410 w 1689586"/>
              <a:gd name="connsiteY263" fmla="*/ 530609 h 626150"/>
              <a:gd name="connsiteX264" fmla="*/ 1511194 w 1689586"/>
              <a:gd name="connsiteY264" fmla="*/ 552631 h 626150"/>
              <a:gd name="connsiteX265" fmla="*/ 1511194 w 1689586"/>
              <a:gd name="connsiteY265" fmla="*/ 581099 h 626150"/>
              <a:gd name="connsiteX266" fmla="*/ 1488232 w 1689586"/>
              <a:gd name="connsiteY266" fmla="*/ 581099 h 626150"/>
              <a:gd name="connsiteX267" fmla="*/ 605874 w 1689586"/>
              <a:gd name="connsiteY267" fmla="*/ 425333 h 626150"/>
              <a:gd name="connsiteX268" fmla="*/ 628836 w 1689586"/>
              <a:gd name="connsiteY268" fmla="*/ 425333 h 626150"/>
              <a:gd name="connsiteX269" fmla="*/ 628836 w 1689586"/>
              <a:gd name="connsiteY269" fmla="*/ 526245 h 626150"/>
              <a:gd name="connsiteX270" fmla="*/ 679997 w 1689586"/>
              <a:gd name="connsiteY270" fmla="*/ 473674 h 626150"/>
              <a:gd name="connsiteX271" fmla="*/ 707256 w 1689586"/>
              <a:gd name="connsiteY271" fmla="*/ 473674 h 626150"/>
              <a:gd name="connsiteX272" fmla="*/ 666099 w 1689586"/>
              <a:gd name="connsiteY272" fmla="*/ 515704 h 626150"/>
              <a:gd name="connsiteX273" fmla="*/ 709807 w 1689586"/>
              <a:gd name="connsiteY273" fmla="*/ 581099 h 626150"/>
              <a:gd name="connsiteX274" fmla="*/ 683220 w 1689586"/>
              <a:gd name="connsiteY274" fmla="*/ 581099 h 626150"/>
              <a:gd name="connsiteX275" fmla="*/ 650052 w 1689586"/>
              <a:gd name="connsiteY275" fmla="*/ 530609 h 626150"/>
              <a:gd name="connsiteX276" fmla="*/ 628836 w 1689586"/>
              <a:gd name="connsiteY276" fmla="*/ 552631 h 626150"/>
              <a:gd name="connsiteX277" fmla="*/ 628836 w 1689586"/>
              <a:gd name="connsiteY277" fmla="*/ 581099 h 626150"/>
              <a:gd name="connsiteX278" fmla="*/ 605874 w 1689586"/>
              <a:gd name="connsiteY278" fmla="*/ 581099 h 626150"/>
              <a:gd name="connsiteX279" fmla="*/ 451317 w 1689586"/>
              <a:gd name="connsiteY279" fmla="*/ 85402 h 626150"/>
              <a:gd name="connsiteX280" fmla="*/ 424259 w 1689586"/>
              <a:gd name="connsiteY280" fmla="*/ 93929 h 626150"/>
              <a:gd name="connsiteX281" fmla="*/ 408615 w 1689586"/>
              <a:gd name="connsiteY281" fmla="*/ 120047 h 626150"/>
              <a:gd name="connsiteX282" fmla="*/ 403513 w 1689586"/>
              <a:gd name="connsiteY282" fmla="*/ 165904 h 626150"/>
              <a:gd name="connsiteX283" fmla="*/ 408615 w 1689586"/>
              <a:gd name="connsiteY283" fmla="*/ 211492 h 626150"/>
              <a:gd name="connsiteX284" fmla="*/ 424259 w 1689586"/>
              <a:gd name="connsiteY284" fmla="*/ 237811 h 626150"/>
              <a:gd name="connsiteX285" fmla="*/ 451317 w 1689586"/>
              <a:gd name="connsiteY285" fmla="*/ 246338 h 626150"/>
              <a:gd name="connsiteX286" fmla="*/ 478374 w 1689586"/>
              <a:gd name="connsiteY286" fmla="*/ 237811 h 626150"/>
              <a:gd name="connsiteX287" fmla="*/ 493749 w 1689586"/>
              <a:gd name="connsiteY287" fmla="*/ 211492 h 626150"/>
              <a:gd name="connsiteX288" fmla="*/ 498650 w 1689586"/>
              <a:gd name="connsiteY288" fmla="*/ 165904 h 626150"/>
              <a:gd name="connsiteX289" fmla="*/ 493749 w 1689586"/>
              <a:gd name="connsiteY289" fmla="*/ 120047 h 626150"/>
              <a:gd name="connsiteX290" fmla="*/ 478374 w 1689586"/>
              <a:gd name="connsiteY290" fmla="*/ 93929 h 626150"/>
              <a:gd name="connsiteX291" fmla="*/ 451317 w 1689586"/>
              <a:gd name="connsiteY291" fmla="*/ 85402 h 626150"/>
              <a:gd name="connsiteX292" fmla="*/ 1515894 w 1689586"/>
              <a:gd name="connsiteY292" fmla="*/ 82918 h 626150"/>
              <a:gd name="connsiteX293" fmla="*/ 1489038 w 1689586"/>
              <a:gd name="connsiteY293" fmla="*/ 194640 h 626150"/>
              <a:gd name="connsiteX294" fmla="*/ 1542213 w 1689586"/>
              <a:gd name="connsiteY294" fmla="*/ 194640 h 626150"/>
              <a:gd name="connsiteX295" fmla="*/ 1448082 w 1689586"/>
              <a:gd name="connsiteY295" fmla="*/ 4901 h 626150"/>
              <a:gd name="connsiteX296" fmla="*/ 1584713 w 1689586"/>
              <a:gd name="connsiteY296" fmla="*/ 4901 h 626150"/>
              <a:gd name="connsiteX297" fmla="*/ 1689586 w 1689586"/>
              <a:gd name="connsiteY297" fmla="*/ 326906 h 626150"/>
              <a:gd name="connsiteX298" fmla="*/ 1573433 w 1689586"/>
              <a:gd name="connsiteY298" fmla="*/ 326906 h 626150"/>
              <a:gd name="connsiteX299" fmla="*/ 1558797 w 1689586"/>
              <a:gd name="connsiteY299" fmla="*/ 265405 h 626150"/>
              <a:gd name="connsiteX300" fmla="*/ 1471984 w 1689586"/>
              <a:gd name="connsiteY300" fmla="*/ 265405 h 626150"/>
              <a:gd name="connsiteX301" fmla="*/ 1456878 w 1689586"/>
              <a:gd name="connsiteY301" fmla="*/ 326906 h 626150"/>
              <a:gd name="connsiteX302" fmla="*/ 1343679 w 1689586"/>
              <a:gd name="connsiteY302" fmla="*/ 326906 h 626150"/>
              <a:gd name="connsiteX303" fmla="*/ 1205638 w 1689586"/>
              <a:gd name="connsiteY303" fmla="*/ 4901 h 626150"/>
              <a:gd name="connsiteX304" fmla="*/ 1319307 w 1689586"/>
              <a:gd name="connsiteY304" fmla="*/ 4901 h 626150"/>
              <a:gd name="connsiteX305" fmla="*/ 1319307 w 1689586"/>
              <a:gd name="connsiteY305" fmla="*/ 194237 h 626150"/>
              <a:gd name="connsiteX306" fmla="*/ 1280298 w 1689586"/>
              <a:gd name="connsiteY306" fmla="*/ 295686 h 626150"/>
              <a:gd name="connsiteX307" fmla="*/ 1167570 w 1689586"/>
              <a:gd name="connsiteY307" fmla="*/ 331807 h 626150"/>
              <a:gd name="connsiteX308" fmla="*/ 1080959 w 1689586"/>
              <a:gd name="connsiteY308" fmla="*/ 312807 h 626150"/>
              <a:gd name="connsiteX309" fmla="*/ 1036579 w 1689586"/>
              <a:gd name="connsiteY309" fmla="*/ 260571 h 626150"/>
              <a:gd name="connsiteX310" fmla="*/ 1030939 w 1689586"/>
              <a:gd name="connsiteY310" fmla="*/ 185441 h 626150"/>
              <a:gd name="connsiteX311" fmla="*/ 1143668 w 1689586"/>
              <a:gd name="connsiteY311" fmla="*/ 166441 h 626150"/>
              <a:gd name="connsiteX312" fmla="*/ 1145346 w 1689586"/>
              <a:gd name="connsiteY312" fmla="*/ 229351 h 626150"/>
              <a:gd name="connsiteX313" fmla="*/ 1173411 w 1689586"/>
              <a:gd name="connsiteY313" fmla="*/ 246405 h 626150"/>
              <a:gd name="connsiteX314" fmla="*/ 1197783 w 1689586"/>
              <a:gd name="connsiteY314" fmla="*/ 232238 h 626150"/>
              <a:gd name="connsiteX315" fmla="*/ 1205571 w 1689586"/>
              <a:gd name="connsiteY315" fmla="*/ 185911 h 626150"/>
              <a:gd name="connsiteX316" fmla="*/ 1205638 w 1689586"/>
              <a:gd name="connsiteY316" fmla="*/ 185911 h 626150"/>
              <a:gd name="connsiteX317" fmla="*/ 665494 w 1689586"/>
              <a:gd name="connsiteY317" fmla="*/ 4901 h 626150"/>
              <a:gd name="connsiteX318" fmla="*/ 779163 w 1689586"/>
              <a:gd name="connsiteY318" fmla="*/ 4901 h 626150"/>
              <a:gd name="connsiteX319" fmla="*/ 779163 w 1689586"/>
              <a:gd name="connsiteY319" fmla="*/ 123471 h 626150"/>
              <a:gd name="connsiteX320" fmla="*/ 867452 w 1689586"/>
              <a:gd name="connsiteY320" fmla="*/ 123471 h 626150"/>
              <a:gd name="connsiteX321" fmla="*/ 867452 w 1689586"/>
              <a:gd name="connsiteY321" fmla="*/ 4901 h 626150"/>
              <a:gd name="connsiteX322" fmla="*/ 981188 w 1689586"/>
              <a:gd name="connsiteY322" fmla="*/ 4901 h 626150"/>
              <a:gd name="connsiteX323" fmla="*/ 981188 w 1689586"/>
              <a:gd name="connsiteY323" fmla="*/ 326906 h 626150"/>
              <a:gd name="connsiteX324" fmla="*/ 867452 w 1689586"/>
              <a:gd name="connsiteY324" fmla="*/ 326906 h 626150"/>
              <a:gd name="connsiteX325" fmla="*/ 867452 w 1689586"/>
              <a:gd name="connsiteY325" fmla="*/ 206859 h 626150"/>
              <a:gd name="connsiteX326" fmla="*/ 779163 w 1689586"/>
              <a:gd name="connsiteY326" fmla="*/ 206859 h 626150"/>
              <a:gd name="connsiteX327" fmla="*/ 779163 w 1689586"/>
              <a:gd name="connsiteY327" fmla="*/ 326906 h 626150"/>
              <a:gd name="connsiteX328" fmla="*/ 665494 w 1689586"/>
              <a:gd name="connsiteY328" fmla="*/ 326906 h 626150"/>
              <a:gd name="connsiteX329" fmla="*/ 0 w 1689586"/>
              <a:gd name="connsiteY329" fmla="*/ 4901 h 626150"/>
              <a:gd name="connsiteX330" fmla="*/ 113669 w 1689586"/>
              <a:gd name="connsiteY330" fmla="*/ 4901 h 626150"/>
              <a:gd name="connsiteX331" fmla="*/ 113669 w 1689586"/>
              <a:gd name="connsiteY331" fmla="*/ 243451 h 626150"/>
              <a:gd name="connsiteX332" fmla="*/ 259564 w 1689586"/>
              <a:gd name="connsiteY332" fmla="*/ 243451 h 626150"/>
              <a:gd name="connsiteX333" fmla="*/ 259564 w 1689586"/>
              <a:gd name="connsiteY333" fmla="*/ 326906 h 626150"/>
              <a:gd name="connsiteX334" fmla="*/ 0 w 1689586"/>
              <a:gd name="connsiteY334" fmla="*/ 326906 h 626150"/>
              <a:gd name="connsiteX335" fmla="*/ 451317 w 1689586"/>
              <a:gd name="connsiteY335" fmla="*/ 0 h 626150"/>
              <a:gd name="connsiteX336" fmla="*/ 539136 w 1689586"/>
              <a:gd name="connsiteY336" fmla="*/ 19538 h 626150"/>
              <a:gd name="connsiteX337" fmla="*/ 595265 w 1689586"/>
              <a:gd name="connsiteY337" fmla="*/ 76137 h 626150"/>
              <a:gd name="connsiteX338" fmla="*/ 614803 w 1689586"/>
              <a:gd name="connsiteY338" fmla="*/ 165904 h 626150"/>
              <a:gd name="connsiteX339" fmla="*/ 595265 w 1689586"/>
              <a:gd name="connsiteY339" fmla="*/ 255670 h 626150"/>
              <a:gd name="connsiteX340" fmla="*/ 539136 w 1689586"/>
              <a:gd name="connsiteY340" fmla="*/ 312270 h 626150"/>
              <a:gd name="connsiteX341" fmla="*/ 451317 w 1689586"/>
              <a:gd name="connsiteY341" fmla="*/ 331807 h 626150"/>
              <a:gd name="connsiteX342" fmla="*/ 363766 w 1689586"/>
              <a:gd name="connsiteY342" fmla="*/ 312270 h 626150"/>
              <a:gd name="connsiteX343" fmla="*/ 307166 w 1689586"/>
              <a:gd name="connsiteY343" fmla="*/ 255670 h 626150"/>
              <a:gd name="connsiteX344" fmla="*/ 287427 w 1689586"/>
              <a:gd name="connsiteY344" fmla="*/ 165904 h 626150"/>
              <a:gd name="connsiteX345" fmla="*/ 307166 w 1689586"/>
              <a:gd name="connsiteY345" fmla="*/ 76137 h 626150"/>
              <a:gd name="connsiteX346" fmla="*/ 363766 w 1689586"/>
              <a:gd name="connsiteY346" fmla="*/ 19538 h 626150"/>
              <a:gd name="connsiteX347" fmla="*/ 451317 w 1689586"/>
              <a:gd name="connsiteY347" fmla="*/ 0 h 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689586" h="626150">
                <a:moveTo>
                  <a:pt x="808705" y="532221"/>
                </a:moveTo>
                <a:lnTo>
                  <a:pt x="781647" y="537793"/>
                </a:lnTo>
                <a:cubicBezTo>
                  <a:pt x="775605" y="538935"/>
                  <a:pt x="771106" y="540613"/>
                  <a:pt x="768085" y="542762"/>
                </a:cubicBezTo>
                <a:cubicBezTo>
                  <a:pt x="765064" y="544910"/>
                  <a:pt x="763587" y="548267"/>
                  <a:pt x="763587" y="552229"/>
                </a:cubicBezTo>
                <a:cubicBezTo>
                  <a:pt x="763587" y="556190"/>
                  <a:pt x="765131" y="559413"/>
                  <a:pt x="768219" y="561763"/>
                </a:cubicBezTo>
                <a:cubicBezTo>
                  <a:pt x="771308" y="564112"/>
                  <a:pt x="775403" y="565321"/>
                  <a:pt x="780573" y="565321"/>
                </a:cubicBezTo>
                <a:cubicBezTo>
                  <a:pt x="784132" y="565321"/>
                  <a:pt x="787623" y="564918"/>
                  <a:pt x="790980" y="564045"/>
                </a:cubicBezTo>
                <a:cubicBezTo>
                  <a:pt x="794337" y="563240"/>
                  <a:pt x="797358" y="561830"/>
                  <a:pt x="800111" y="559883"/>
                </a:cubicBezTo>
                <a:cubicBezTo>
                  <a:pt x="802797" y="557936"/>
                  <a:pt x="804945" y="555451"/>
                  <a:pt x="806422" y="552363"/>
                </a:cubicBezTo>
                <a:lnTo>
                  <a:pt x="806422" y="552296"/>
                </a:lnTo>
                <a:cubicBezTo>
                  <a:pt x="807966" y="549207"/>
                  <a:pt x="808705" y="545515"/>
                  <a:pt x="808705" y="541218"/>
                </a:cubicBezTo>
                <a:close/>
                <a:moveTo>
                  <a:pt x="214647" y="532221"/>
                </a:moveTo>
                <a:lnTo>
                  <a:pt x="187589" y="537793"/>
                </a:lnTo>
                <a:cubicBezTo>
                  <a:pt x="181547" y="538935"/>
                  <a:pt x="177048" y="540613"/>
                  <a:pt x="174027" y="542762"/>
                </a:cubicBezTo>
                <a:cubicBezTo>
                  <a:pt x="171006" y="544910"/>
                  <a:pt x="169529" y="548267"/>
                  <a:pt x="169529" y="552229"/>
                </a:cubicBezTo>
                <a:cubicBezTo>
                  <a:pt x="169529" y="556190"/>
                  <a:pt x="171073" y="559413"/>
                  <a:pt x="174161" y="561763"/>
                </a:cubicBezTo>
                <a:cubicBezTo>
                  <a:pt x="177250" y="564112"/>
                  <a:pt x="181346" y="565321"/>
                  <a:pt x="186515" y="565321"/>
                </a:cubicBezTo>
                <a:cubicBezTo>
                  <a:pt x="190073" y="565321"/>
                  <a:pt x="193565" y="564918"/>
                  <a:pt x="196923" y="564045"/>
                </a:cubicBezTo>
                <a:cubicBezTo>
                  <a:pt x="200279" y="563240"/>
                  <a:pt x="203300" y="561830"/>
                  <a:pt x="206053" y="559883"/>
                </a:cubicBezTo>
                <a:cubicBezTo>
                  <a:pt x="208738" y="557936"/>
                  <a:pt x="210887" y="555451"/>
                  <a:pt x="212364" y="552363"/>
                </a:cubicBezTo>
                <a:lnTo>
                  <a:pt x="212364" y="552296"/>
                </a:lnTo>
                <a:cubicBezTo>
                  <a:pt x="213908" y="549207"/>
                  <a:pt x="214647" y="545515"/>
                  <a:pt x="214647" y="541218"/>
                </a:cubicBezTo>
                <a:close/>
                <a:moveTo>
                  <a:pt x="1089217" y="489990"/>
                </a:moveTo>
                <a:cubicBezTo>
                  <a:pt x="1083241" y="489990"/>
                  <a:pt x="1077937" y="491534"/>
                  <a:pt x="1073439" y="494622"/>
                </a:cubicBezTo>
                <a:cubicBezTo>
                  <a:pt x="1068940" y="497711"/>
                  <a:pt x="1065382" y="502008"/>
                  <a:pt x="1062898" y="507513"/>
                </a:cubicBezTo>
                <a:cubicBezTo>
                  <a:pt x="1060414" y="513019"/>
                  <a:pt x="1059138" y="519800"/>
                  <a:pt x="1059138" y="527387"/>
                </a:cubicBezTo>
                <a:cubicBezTo>
                  <a:pt x="1059138" y="534974"/>
                  <a:pt x="1060346" y="541553"/>
                  <a:pt x="1062763" y="547126"/>
                </a:cubicBezTo>
                <a:cubicBezTo>
                  <a:pt x="1065248" y="552699"/>
                  <a:pt x="1068672" y="556996"/>
                  <a:pt x="1073103" y="560017"/>
                </a:cubicBezTo>
                <a:cubicBezTo>
                  <a:pt x="1077534" y="563038"/>
                  <a:pt x="1082771" y="564515"/>
                  <a:pt x="1088814" y="564515"/>
                </a:cubicBezTo>
                <a:cubicBezTo>
                  <a:pt x="1098146" y="564515"/>
                  <a:pt x="1105398" y="561225"/>
                  <a:pt x="1110634" y="554646"/>
                </a:cubicBezTo>
                <a:lnTo>
                  <a:pt x="1110567" y="554646"/>
                </a:lnTo>
                <a:cubicBezTo>
                  <a:pt x="1115804" y="548066"/>
                  <a:pt x="1118423" y="539002"/>
                  <a:pt x="1118423" y="527387"/>
                </a:cubicBezTo>
                <a:cubicBezTo>
                  <a:pt x="1118423" y="515771"/>
                  <a:pt x="1115871" y="506640"/>
                  <a:pt x="1110702" y="499993"/>
                </a:cubicBezTo>
                <a:cubicBezTo>
                  <a:pt x="1105532" y="493347"/>
                  <a:pt x="1098348" y="489990"/>
                  <a:pt x="1089217" y="489990"/>
                </a:cubicBezTo>
                <a:close/>
                <a:moveTo>
                  <a:pt x="1630636" y="473674"/>
                </a:moveTo>
                <a:lnTo>
                  <a:pt x="1653598" y="473674"/>
                </a:lnTo>
                <a:lnTo>
                  <a:pt x="1653598" y="581099"/>
                </a:lnTo>
                <a:lnTo>
                  <a:pt x="1630636" y="581099"/>
                </a:lnTo>
                <a:close/>
                <a:moveTo>
                  <a:pt x="529804" y="473674"/>
                </a:moveTo>
                <a:lnTo>
                  <a:pt x="552766" y="473674"/>
                </a:lnTo>
                <a:lnTo>
                  <a:pt x="552766" y="581099"/>
                </a:lnTo>
                <a:lnTo>
                  <a:pt x="529804" y="581099"/>
                </a:lnTo>
                <a:close/>
                <a:moveTo>
                  <a:pt x="382162" y="473674"/>
                </a:moveTo>
                <a:lnTo>
                  <a:pt x="407340" y="473674"/>
                </a:lnTo>
                <a:lnTo>
                  <a:pt x="437821" y="561091"/>
                </a:lnTo>
                <a:lnTo>
                  <a:pt x="468974" y="473674"/>
                </a:lnTo>
                <a:lnTo>
                  <a:pt x="493078" y="473674"/>
                </a:lnTo>
                <a:lnTo>
                  <a:pt x="450309" y="581099"/>
                </a:lnTo>
                <a:lnTo>
                  <a:pt x="425132" y="581099"/>
                </a:lnTo>
                <a:close/>
                <a:moveTo>
                  <a:pt x="1187242" y="473607"/>
                </a:moveTo>
                <a:lnTo>
                  <a:pt x="1210204" y="473607"/>
                </a:lnTo>
                <a:lnTo>
                  <a:pt x="1210204" y="538733"/>
                </a:lnTo>
                <a:cubicBezTo>
                  <a:pt x="1210204" y="548468"/>
                  <a:pt x="1212285" y="555183"/>
                  <a:pt x="1216448" y="558808"/>
                </a:cubicBezTo>
                <a:cubicBezTo>
                  <a:pt x="1220611" y="562501"/>
                  <a:pt x="1226385" y="564314"/>
                  <a:pt x="1233837" y="564314"/>
                </a:cubicBezTo>
                <a:cubicBezTo>
                  <a:pt x="1237396" y="564314"/>
                  <a:pt x="1240887" y="563709"/>
                  <a:pt x="1244244" y="562501"/>
                </a:cubicBezTo>
                <a:cubicBezTo>
                  <a:pt x="1247601" y="561292"/>
                  <a:pt x="1250622" y="559412"/>
                  <a:pt x="1253375" y="556727"/>
                </a:cubicBezTo>
                <a:cubicBezTo>
                  <a:pt x="1256061" y="554041"/>
                  <a:pt x="1258209" y="550684"/>
                  <a:pt x="1259686" y="546521"/>
                </a:cubicBezTo>
                <a:cubicBezTo>
                  <a:pt x="1261231" y="542359"/>
                  <a:pt x="1261969" y="537457"/>
                  <a:pt x="1261969" y="531885"/>
                </a:cubicBezTo>
                <a:lnTo>
                  <a:pt x="1262103" y="531885"/>
                </a:lnTo>
                <a:lnTo>
                  <a:pt x="1262103" y="473674"/>
                </a:lnTo>
                <a:lnTo>
                  <a:pt x="1285065" y="473674"/>
                </a:lnTo>
                <a:lnTo>
                  <a:pt x="1285065" y="581099"/>
                </a:lnTo>
                <a:lnTo>
                  <a:pt x="1264856" y="581099"/>
                </a:lnTo>
                <a:lnTo>
                  <a:pt x="1263782" y="563709"/>
                </a:lnTo>
                <a:cubicBezTo>
                  <a:pt x="1260022" y="570490"/>
                  <a:pt x="1255054" y="575392"/>
                  <a:pt x="1248743" y="578547"/>
                </a:cubicBezTo>
                <a:cubicBezTo>
                  <a:pt x="1242431" y="581636"/>
                  <a:pt x="1234979" y="583247"/>
                  <a:pt x="1226385" y="583247"/>
                </a:cubicBezTo>
                <a:cubicBezTo>
                  <a:pt x="1219335" y="583247"/>
                  <a:pt x="1212890" y="581904"/>
                  <a:pt x="1206914" y="579353"/>
                </a:cubicBezTo>
                <a:cubicBezTo>
                  <a:pt x="1200939" y="576735"/>
                  <a:pt x="1196172" y="572572"/>
                  <a:pt x="1192613" y="566865"/>
                </a:cubicBezTo>
                <a:cubicBezTo>
                  <a:pt x="1189055" y="561091"/>
                  <a:pt x="1187242" y="553638"/>
                  <a:pt x="1187242" y="544507"/>
                </a:cubicBezTo>
                <a:close/>
                <a:moveTo>
                  <a:pt x="885379" y="473607"/>
                </a:moveTo>
                <a:lnTo>
                  <a:pt x="908341" y="473607"/>
                </a:lnTo>
                <a:lnTo>
                  <a:pt x="908341" y="538733"/>
                </a:lnTo>
                <a:cubicBezTo>
                  <a:pt x="908341" y="548468"/>
                  <a:pt x="910422" y="555115"/>
                  <a:pt x="914585" y="558808"/>
                </a:cubicBezTo>
                <a:cubicBezTo>
                  <a:pt x="918748" y="562501"/>
                  <a:pt x="924522" y="564314"/>
                  <a:pt x="931974" y="564314"/>
                </a:cubicBezTo>
                <a:cubicBezTo>
                  <a:pt x="935533" y="564314"/>
                  <a:pt x="939024" y="563709"/>
                  <a:pt x="942381" y="562501"/>
                </a:cubicBezTo>
                <a:cubicBezTo>
                  <a:pt x="945738" y="561292"/>
                  <a:pt x="948759" y="559412"/>
                  <a:pt x="951512" y="556727"/>
                </a:cubicBezTo>
                <a:cubicBezTo>
                  <a:pt x="954198" y="554041"/>
                  <a:pt x="956346" y="550684"/>
                  <a:pt x="957823" y="546521"/>
                </a:cubicBezTo>
                <a:cubicBezTo>
                  <a:pt x="959368" y="542359"/>
                  <a:pt x="960106" y="537457"/>
                  <a:pt x="960106" y="531885"/>
                </a:cubicBezTo>
                <a:lnTo>
                  <a:pt x="960241" y="531885"/>
                </a:lnTo>
                <a:lnTo>
                  <a:pt x="960241" y="473674"/>
                </a:lnTo>
                <a:lnTo>
                  <a:pt x="983202" y="473674"/>
                </a:lnTo>
                <a:lnTo>
                  <a:pt x="983202" y="581099"/>
                </a:lnTo>
                <a:lnTo>
                  <a:pt x="962993" y="581099"/>
                </a:lnTo>
                <a:lnTo>
                  <a:pt x="961919" y="563709"/>
                </a:lnTo>
                <a:cubicBezTo>
                  <a:pt x="958159" y="570490"/>
                  <a:pt x="953191" y="575392"/>
                  <a:pt x="946880" y="578547"/>
                </a:cubicBezTo>
                <a:cubicBezTo>
                  <a:pt x="940568" y="581636"/>
                  <a:pt x="933116" y="583247"/>
                  <a:pt x="924522" y="583247"/>
                </a:cubicBezTo>
                <a:cubicBezTo>
                  <a:pt x="917472" y="583247"/>
                  <a:pt x="911027" y="581904"/>
                  <a:pt x="905051" y="579353"/>
                </a:cubicBezTo>
                <a:cubicBezTo>
                  <a:pt x="899076" y="576735"/>
                  <a:pt x="894309" y="572572"/>
                  <a:pt x="890750" y="566865"/>
                </a:cubicBezTo>
                <a:cubicBezTo>
                  <a:pt x="887192" y="561091"/>
                  <a:pt x="885379" y="553638"/>
                  <a:pt x="885379" y="544507"/>
                </a:cubicBezTo>
                <a:close/>
                <a:moveTo>
                  <a:pt x="347569" y="471530"/>
                </a:moveTo>
                <a:lnTo>
                  <a:pt x="353963" y="472063"/>
                </a:lnTo>
                <a:cubicBezTo>
                  <a:pt x="356112" y="472399"/>
                  <a:pt x="357924" y="472936"/>
                  <a:pt x="359334" y="473674"/>
                </a:cubicBezTo>
                <a:lnTo>
                  <a:pt x="356112" y="493884"/>
                </a:lnTo>
                <a:cubicBezTo>
                  <a:pt x="354567" y="493279"/>
                  <a:pt x="352822" y="492809"/>
                  <a:pt x="350875" y="492474"/>
                </a:cubicBezTo>
                <a:cubicBezTo>
                  <a:pt x="348928" y="492138"/>
                  <a:pt x="346309" y="491937"/>
                  <a:pt x="343019" y="491937"/>
                </a:cubicBezTo>
                <a:cubicBezTo>
                  <a:pt x="338588" y="491937"/>
                  <a:pt x="334224" y="493145"/>
                  <a:pt x="329927" y="495495"/>
                </a:cubicBezTo>
                <a:cubicBezTo>
                  <a:pt x="325630" y="497845"/>
                  <a:pt x="322139" y="501403"/>
                  <a:pt x="319319" y="506103"/>
                </a:cubicBezTo>
                <a:cubicBezTo>
                  <a:pt x="316566" y="510870"/>
                  <a:pt x="315157" y="516846"/>
                  <a:pt x="315157" y="524164"/>
                </a:cubicBezTo>
                <a:lnTo>
                  <a:pt x="315157" y="581099"/>
                </a:lnTo>
                <a:lnTo>
                  <a:pt x="292194" y="581099"/>
                </a:lnTo>
                <a:lnTo>
                  <a:pt x="292194" y="473674"/>
                </a:lnTo>
                <a:lnTo>
                  <a:pt x="311732" y="473674"/>
                </a:lnTo>
                <a:lnTo>
                  <a:pt x="313880" y="493011"/>
                </a:lnTo>
                <a:cubicBezTo>
                  <a:pt x="316700" y="486028"/>
                  <a:pt x="320997" y="480657"/>
                  <a:pt x="326637" y="477032"/>
                </a:cubicBezTo>
                <a:close/>
                <a:moveTo>
                  <a:pt x="1094454" y="471526"/>
                </a:moveTo>
                <a:cubicBezTo>
                  <a:pt x="1103182" y="471526"/>
                  <a:pt x="1111105" y="473742"/>
                  <a:pt x="1118288" y="478173"/>
                </a:cubicBezTo>
                <a:lnTo>
                  <a:pt x="1118221" y="478173"/>
                </a:lnTo>
                <a:cubicBezTo>
                  <a:pt x="1125405" y="482604"/>
                  <a:pt x="1131045" y="488915"/>
                  <a:pt x="1135208" y="497174"/>
                </a:cubicBezTo>
                <a:cubicBezTo>
                  <a:pt x="1139371" y="505365"/>
                  <a:pt x="1141452" y="515369"/>
                  <a:pt x="1141452" y="527118"/>
                </a:cubicBezTo>
                <a:cubicBezTo>
                  <a:pt x="1141452" y="538868"/>
                  <a:pt x="1139371" y="548939"/>
                  <a:pt x="1135141" y="557331"/>
                </a:cubicBezTo>
                <a:cubicBezTo>
                  <a:pt x="1130911" y="565657"/>
                  <a:pt x="1125204" y="572102"/>
                  <a:pt x="1117953" y="576533"/>
                </a:cubicBezTo>
                <a:cubicBezTo>
                  <a:pt x="1110702" y="580965"/>
                  <a:pt x="1102980" y="583180"/>
                  <a:pt x="1093782" y="583180"/>
                </a:cubicBezTo>
                <a:cubicBezTo>
                  <a:pt x="1084584" y="583180"/>
                  <a:pt x="1076796" y="580830"/>
                  <a:pt x="1070350" y="575996"/>
                </a:cubicBezTo>
                <a:cubicBezTo>
                  <a:pt x="1065650" y="572438"/>
                  <a:pt x="1061958" y="568208"/>
                  <a:pt x="1059205" y="563240"/>
                </a:cubicBezTo>
                <a:lnTo>
                  <a:pt x="1059205" y="626150"/>
                </a:lnTo>
                <a:lnTo>
                  <a:pt x="1036243" y="626150"/>
                </a:lnTo>
                <a:lnTo>
                  <a:pt x="1036243" y="473607"/>
                </a:lnTo>
                <a:lnTo>
                  <a:pt x="1056654" y="473607"/>
                </a:lnTo>
                <a:lnTo>
                  <a:pt x="1057795" y="494085"/>
                </a:lnTo>
                <a:cubicBezTo>
                  <a:pt x="1059339" y="490930"/>
                  <a:pt x="1061085" y="487908"/>
                  <a:pt x="1063301" y="485223"/>
                </a:cubicBezTo>
                <a:cubicBezTo>
                  <a:pt x="1066859" y="480926"/>
                  <a:pt x="1071357" y="477569"/>
                  <a:pt x="1076729" y="475152"/>
                </a:cubicBezTo>
                <a:cubicBezTo>
                  <a:pt x="1082100" y="472735"/>
                  <a:pt x="1088008" y="471526"/>
                  <a:pt x="1094454" y="471526"/>
                </a:cubicBezTo>
                <a:close/>
                <a:moveTo>
                  <a:pt x="787421" y="471526"/>
                </a:moveTo>
                <a:cubicBezTo>
                  <a:pt x="796015" y="471526"/>
                  <a:pt x="803602" y="472869"/>
                  <a:pt x="810182" y="475689"/>
                </a:cubicBezTo>
                <a:cubicBezTo>
                  <a:pt x="816762" y="478441"/>
                  <a:pt x="821931" y="482671"/>
                  <a:pt x="825758" y="488244"/>
                </a:cubicBezTo>
                <a:cubicBezTo>
                  <a:pt x="829585" y="493817"/>
                  <a:pt x="831465" y="501001"/>
                  <a:pt x="831465" y="509729"/>
                </a:cubicBezTo>
                <a:lnTo>
                  <a:pt x="831465" y="557667"/>
                </a:lnTo>
                <a:lnTo>
                  <a:pt x="831465" y="557734"/>
                </a:lnTo>
                <a:cubicBezTo>
                  <a:pt x="831465" y="562971"/>
                  <a:pt x="834084" y="565657"/>
                  <a:pt x="839388" y="565657"/>
                </a:cubicBezTo>
                <a:cubicBezTo>
                  <a:pt x="841939" y="565657"/>
                  <a:pt x="844491" y="565321"/>
                  <a:pt x="846908" y="564582"/>
                </a:cubicBezTo>
                <a:lnTo>
                  <a:pt x="845632" y="580495"/>
                </a:lnTo>
                <a:cubicBezTo>
                  <a:pt x="842275" y="582039"/>
                  <a:pt x="838179" y="582845"/>
                  <a:pt x="833144" y="582845"/>
                </a:cubicBezTo>
                <a:cubicBezTo>
                  <a:pt x="828578" y="582845"/>
                  <a:pt x="824416" y="581972"/>
                  <a:pt x="820790" y="580360"/>
                </a:cubicBezTo>
                <a:cubicBezTo>
                  <a:pt x="817165" y="578749"/>
                  <a:pt x="814278" y="576198"/>
                  <a:pt x="812196" y="572841"/>
                </a:cubicBezTo>
                <a:cubicBezTo>
                  <a:pt x="811256" y="571296"/>
                  <a:pt x="810518" y="569484"/>
                  <a:pt x="809981" y="567537"/>
                </a:cubicBezTo>
                <a:cubicBezTo>
                  <a:pt x="808839" y="569282"/>
                  <a:pt x="807496" y="570961"/>
                  <a:pt x="805885" y="572438"/>
                </a:cubicBezTo>
                <a:cubicBezTo>
                  <a:pt x="801857" y="576131"/>
                  <a:pt x="797224" y="578816"/>
                  <a:pt x="791920" y="580629"/>
                </a:cubicBezTo>
                <a:cubicBezTo>
                  <a:pt x="786616" y="582442"/>
                  <a:pt x="781244" y="583315"/>
                  <a:pt x="775806" y="583315"/>
                </a:cubicBezTo>
                <a:cubicBezTo>
                  <a:pt x="769092" y="583315"/>
                  <a:pt x="763049" y="582240"/>
                  <a:pt x="757678" y="580092"/>
                </a:cubicBezTo>
                <a:cubicBezTo>
                  <a:pt x="752307" y="577943"/>
                  <a:pt x="748077" y="574653"/>
                  <a:pt x="744989" y="570289"/>
                </a:cubicBezTo>
                <a:cubicBezTo>
                  <a:pt x="741900" y="565925"/>
                  <a:pt x="740356" y="560487"/>
                  <a:pt x="740356" y="554041"/>
                </a:cubicBezTo>
                <a:cubicBezTo>
                  <a:pt x="740356" y="546052"/>
                  <a:pt x="742975" y="539472"/>
                  <a:pt x="748211" y="534302"/>
                </a:cubicBezTo>
                <a:cubicBezTo>
                  <a:pt x="753448" y="529132"/>
                  <a:pt x="760834" y="525641"/>
                  <a:pt x="770435" y="523761"/>
                </a:cubicBezTo>
                <a:lnTo>
                  <a:pt x="808705" y="516241"/>
                </a:lnTo>
                <a:lnTo>
                  <a:pt x="808705" y="512146"/>
                </a:lnTo>
                <a:cubicBezTo>
                  <a:pt x="808705" y="504962"/>
                  <a:pt x="806758" y="499456"/>
                  <a:pt x="802797" y="495495"/>
                </a:cubicBezTo>
                <a:cubicBezTo>
                  <a:pt x="798835" y="491534"/>
                  <a:pt x="793397" y="489587"/>
                  <a:pt x="786549" y="489587"/>
                </a:cubicBezTo>
                <a:cubicBezTo>
                  <a:pt x="780103" y="489587"/>
                  <a:pt x="774598" y="491064"/>
                  <a:pt x="770032" y="494085"/>
                </a:cubicBezTo>
                <a:cubicBezTo>
                  <a:pt x="765467" y="497106"/>
                  <a:pt x="762110" y="502008"/>
                  <a:pt x="759961" y="508722"/>
                </a:cubicBezTo>
                <a:lnTo>
                  <a:pt x="740625" y="500531"/>
                </a:lnTo>
                <a:cubicBezTo>
                  <a:pt x="743310" y="491735"/>
                  <a:pt x="748681" y="484753"/>
                  <a:pt x="756604" y="479449"/>
                </a:cubicBezTo>
                <a:cubicBezTo>
                  <a:pt x="764527" y="474212"/>
                  <a:pt x="774799" y="471526"/>
                  <a:pt x="787421" y="471526"/>
                </a:cubicBezTo>
                <a:close/>
                <a:moveTo>
                  <a:pt x="347518" y="471526"/>
                </a:moveTo>
                <a:lnTo>
                  <a:pt x="347585" y="471526"/>
                </a:lnTo>
                <a:lnTo>
                  <a:pt x="347569" y="471530"/>
                </a:lnTo>
                <a:close/>
                <a:moveTo>
                  <a:pt x="193363" y="471526"/>
                </a:moveTo>
                <a:cubicBezTo>
                  <a:pt x="201957" y="471526"/>
                  <a:pt x="209544" y="472869"/>
                  <a:pt x="216124" y="475689"/>
                </a:cubicBezTo>
                <a:cubicBezTo>
                  <a:pt x="222704" y="478441"/>
                  <a:pt x="227873" y="482671"/>
                  <a:pt x="231700" y="488244"/>
                </a:cubicBezTo>
                <a:cubicBezTo>
                  <a:pt x="235527" y="493817"/>
                  <a:pt x="237407" y="501001"/>
                  <a:pt x="237407" y="509729"/>
                </a:cubicBezTo>
                <a:lnTo>
                  <a:pt x="237407" y="557667"/>
                </a:lnTo>
                <a:lnTo>
                  <a:pt x="237407" y="557734"/>
                </a:lnTo>
                <a:cubicBezTo>
                  <a:pt x="237407" y="562971"/>
                  <a:pt x="240026" y="565657"/>
                  <a:pt x="245330" y="565657"/>
                </a:cubicBezTo>
                <a:cubicBezTo>
                  <a:pt x="247881" y="565657"/>
                  <a:pt x="250433" y="565321"/>
                  <a:pt x="252850" y="564582"/>
                </a:cubicBezTo>
                <a:lnTo>
                  <a:pt x="251574" y="580495"/>
                </a:lnTo>
                <a:cubicBezTo>
                  <a:pt x="248284" y="582039"/>
                  <a:pt x="244121" y="582845"/>
                  <a:pt x="239086" y="582845"/>
                </a:cubicBezTo>
                <a:cubicBezTo>
                  <a:pt x="234520" y="582845"/>
                  <a:pt x="230358" y="581972"/>
                  <a:pt x="226732" y="580360"/>
                </a:cubicBezTo>
                <a:cubicBezTo>
                  <a:pt x="223107" y="578749"/>
                  <a:pt x="220219" y="576198"/>
                  <a:pt x="218138" y="572841"/>
                </a:cubicBezTo>
                <a:cubicBezTo>
                  <a:pt x="217198" y="571296"/>
                  <a:pt x="216461" y="569484"/>
                  <a:pt x="215923" y="567537"/>
                </a:cubicBezTo>
                <a:cubicBezTo>
                  <a:pt x="214781" y="569282"/>
                  <a:pt x="213438" y="570961"/>
                  <a:pt x="211827" y="572438"/>
                </a:cubicBezTo>
                <a:cubicBezTo>
                  <a:pt x="207799" y="576131"/>
                  <a:pt x="203166" y="578816"/>
                  <a:pt x="197862" y="580629"/>
                </a:cubicBezTo>
                <a:cubicBezTo>
                  <a:pt x="192559" y="582442"/>
                  <a:pt x="187187" y="583315"/>
                  <a:pt x="181748" y="583315"/>
                </a:cubicBezTo>
                <a:cubicBezTo>
                  <a:pt x="175034" y="583315"/>
                  <a:pt x="168991" y="582240"/>
                  <a:pt x="163620" y="580092"/>
                </a:cubicBezTo>
                <a:cubicBezTo>
                  <a:pt x="158249" y="577943"/>
                  <a:pt x="154019" y="574653"/>
                  <a:pt x="150931" y="570289"/>
                </a:cubicBezTo>
                <a:cubicBezTo>
                  <a:pt x="147842" y="565925"/>
                  <a:pt x="146298" y="560487"/>
                  <a:pt x="146298" y="554041"/>
                </a:cubicBezTo>
                <a:cubicBezTo>
                  <a:pt x="146298" y="546052"/>
                  <a:pt x="148916" y="539472"/>
                  <a:pt x="154153" y="534302"/>
                </a:cubicBezTo>
                <a:cubicBezTo>
                  <a:pt x="159391" y="529132"/>
                  <a:pt x="166776" y="525641"/>
                  <a:pt x="176377" y="523761"/>
                </a:cubicBezTo>
                <a:lnTo>
                  <a:pt x="214647" y="516241"/>
                </a:lnTo>
                <a:lnTo>
                  <a:pt x="214647" y="512146"/>
                </a:lnTo>
                <a:cubicBezTo>
                  <a:pt x="214647" y="504962"/>
                  <a:pt x="212700" y="499456"/>
                  <a:pt x="208738" y="495495"/>
                </a:cubicBezTo>
                <a:cubicBezTo>
                  <a:pt x="204777" y="491534"/>
                  <a:pt x="199339" y="489587"/>
                  <a:pt x="192491" y="489587"/>
                </a:cubicBezTo>
                <a:cubicBezTo>
                  <a:pt x="186045" y="489587"/>
                  <a:pt x="180540" y="491064"/>
                  <a:pt x="175974" y="494085"/>
                </a:cubicBezTo>
                <a:cubicBezTo>
                  <a:pt x="171408" y="497106"/>
                  <a:pt x="168051" y="502008"/>
                  <a:pt x="165904" y="508722"/>
                </a:cubicBezTo>
                <a:lnTo>
                  <a:pt x="146567" y="500531"/>
                </a:lnTo>
                <a:cubicBezTo>
                  <a:pt x="149252" y="491735"/>
                  <a:pt x="154623" y="484753"/>
                  <a:pt x="162546" y="479449"/>
                </a:cubicBezTo>
                <a:cubicBezTo>
                  <a:pt x="170470" y="474212"/>
                  <a:pt x="180741" y="471526"/>
                  <a:pt x="193363" y="471526"/>
                </a:cubicBezTo>
                <a:close/>
                <a:moveTo>
                  <a:pt x="1395847" y="471459"/>
                </a:moveTo>
                <a:cubicBezTo>
                  <a:pt x="1403434" y="471459"/>
                  <a:pt x="1410282" y="472936"/>
                  <a:pt x="1416392" y="475890"/>
                </a:cubicBezTo>
                <a:cubicBezTo>
                  <a:pt x="1422502" y="478844"/>
                  <a:pt x="1427336" y="483209"/>
                  <a:pt x="1430894" y="489117"/>
                </a:cubicBezTo>
                <a:cubicBezTo>
                  <a:pt x="1434453" y="495025"/>
                  <a:pt x="1436265" y="502478"/>
                  <a:pt x="1436265" y="511475"/>
                </a:cubicBezTo>
                <a:lnTo>
                  <a:pt x="1436265" y="581099"/>
                </a:lnTo>
                <a:lnTo>
                  <a:pt x="1413303" y="581099"/>
                </a:lnTo>
                <a:lnTo>
                  <a:pt x="1413303" y="518591"/>
                </a:lnTo>
                <a:cubicBezTo>
                  <a:pt x="1413303" y="507983"/>
                  <a:pt x="1411088" y="500665"/>
                  <a:pt x="1406724" y="496569"/>
                </a:cubicBezTo>
                <a:cubicBezTo>
                  <a:pt x="1402359" y="492474"/>
                  <a:pt x="1396854" y="490460"/>
                  <a:pt x="1390274" y="490460"/>
                </a:cubicBezTo>
                <a:cubicBezTo>
                  <a:pt x="1385507" y="490460"/>
                  <a:pt x="1380942" y="491601"/>
                  <a:pt x="1376510" y="493817"/>
                </a:cubicBezTo>
                <a:cubicBezTo>
                  <a:pt x="1372079" y="496032"/>
                  <a:pt x="1368386" y="499591"/>
                  <a:pt x="1365432" y="504425"/>
                </a:cubicBezTo>
                <a:cubicBezTo>
                  <a:pt x="1362478" y="509259"/>
                  <a:pt x="1361001" y="515772"/>
                  <a:pt x="1361001" y="523963"/>
                </a:cubicBezTo>
                <a:lnTo>
                  <a:pt x="1361001" y="581099"/>
                </a:lnTo>
                <a:lnTo>
                  <a:pt x="1338039" y="581099"/>
                </a:lnTo>
                <a:lnTo>
                  <a:pt x="1338039" y="473675"/>
                </a:lnTo>
                <a:lnTo>
                  <a:pt x="1358450" y="473675"/>
                </a:lnTo>
                <a:lnTo>
                  <a:pt x="1359457" y="492474"/>
                </a:lnTo>
                <a:cubicBezTo>
                  <a:pt x="1361135" y="488983"/>
                  <a:pt x="1363217" y="485827"/>
                  <a:pt x="1365634" y="483209"/>
                </a:cubicBezTo>
                <a:cubicBezTo>
                  <a:pt x="1369461" y="479113"/>
                  <a:pt x="1373959" y="476159"/>
                  <a:pt x="1379196" y="474279"/>
                </a:cubicBezTo>
                <a:cubicBezTo>
                  <a:pt x="1384433" y="472399"/>
                  <a:pt x="1389939" y="471459"/>
                  <a:pt x="1395847" y="471459"/>
                </a:cubicBezTo>
                <a:close/>
                <a:moveTo>
                  <a:pt x="78285" y="439299"/>
                </a:moveTo>
                <a:lnTo>
                  <a:pt x="101516" y="439299"/>
                </a:lnTo>
                <a:lnTo>
                  <a:pt x="101516" y="530811"/>
                </a:lnTo>
                <a:cubicBezTo>
                  <a:pt x="101516" y="547261"/>
                  <a:pt x="96950" y="560084"/>
                  <a:pt x="87886" y="569350"/>
                </a:cubicBezTo>
                <a:cubicBezTo>
                  <a:pt x="78755" y="578548"/>
                  <a:pt x="66133" y="583181"/>
                  <a:pt x="49952" y="583181"/>
                </a:cubicBezTo>
                <a:cubicBezTo>
                  <a:pt x="38404" y="583181"/>
                  <a:pt x="28937" y="581032"/>
                  <a:pt x="21619" y="576735"/>
                </a:cubicBezTo>
                <a:cubicBezTo>
                  <a:pt x="14300" y="572438"/>
                  <a:pt x="9265" y="566396"/>
                  <a:pt x="6378" y="558607"/>
                </a:cubicBezTo>
                <a:cubicBezTo>
                  <a:pt x="3558" y="550819"/>
                  <a:pt x="3021" y="541755"/>
                  <a:pt x="4901" y="531416"/>
                </a:cubicBezTo>
                <a:lnTo>
                  <a:pt x="27057" y="527320"/>
                </a:lnTo>
                <a:cubicBezTo>
                  <a:pt x="25378" y="539674"/>
                  <a:pt x="26318" y="548738"/>
                  <a:pt x="29877" y="554512"/>
                </a:cubicBezTo>
                <a:cubicBezTo>
                  <a:pt x="33502" y="560353"/>
                  <a:pt x="40216" y="563240"/>
                  <a:pt x="50086" y="563240"/>
                </a:cubicBezTo>
                <a:cubicBezTo>
                  <a:pt x="60829" y="563240"/>
                  <a:pt x="68214" y="560152"/>
                  <a:pt x="72310" y="553908"/>
                </a:cubicBezTo>
                <a:cubicBezTo>
                  <a:pt x="76405" y="547663"/>
                  <a:pt x="78419" y="538532"/>
                  <a:pt x="78419" y="526514"/>
                </a:cubicBezTo>
                <a:lnTo>
                  <a:pt x="78285" y="526514"/>
                </a:lnTo>
                <a:close/>
                <a:moveTo>
                  <a:pt x="215721" y="430705"/>
                </a:moveTo>
                <a:cubicBezTo>
                  <a:pt x="220018" y="430705"/>
                  <a:pt x="223442" y="431914"/>
                  <a:pt x="225927" y="434331"/>
                </a:cubicBezTo>
                <a:cubicBezTo>
                  <a:pt x="228411" y="436748"/>
                  <a:pt x="229686" y="440172"/>
                  <a:pt x="229686" y="444200"/>
                </a:cubicBezTo>
                <a:cubicBezTo>
                  <a:pt x="229686" y="448229"/>
                  <a:pt x="228411" y="451518"/>
                  <a:pt x="225927" y="454003"/>
                </a:cubicBezTo>
                <a:cubicBezTo>
                  <a:pt x="223442" y="456487"/>
                  <a:pt x="220018" y="457763"/>
                  <a:pt x="215721" y="457763"/>
                </a:cubicBezTo>
                <a:cubicBezTo>
                  <a:pt x="211424" y="457763"/>
                  <a:pt x="208000" y="456487"/>
                  <a:pt x="205517" y="454003"/>
                </a:cubicBezTo>
                <a:cubicBezTo>
                  <a:pt x="203032" y="451451"/>
                  <a:pt x="201756" y="448363"/>
                  <a:pt x="201756" y="444200"/>
                </a:cubicBezTo>
                <a:cubicBezTo>
                  <a:pt x="201756" y="440038"/>
                  <a:pt x="203032" y="436748"/>
                  <a:pt x="205517" y="434331"/>
                </a:cubicBezTo>
                <a:cubicBezTo>
                  <a:pt x="208000" y="431914"/>
                  <a:pt x="211424" y="430705"/>
                  <a:pt x="215721" y="430705"/>
                </a:cubicBezTo>
                <a:close/>
                <a:moveTo>
                  <a:pt x="172281" y="430705"/>
                </a:moveTo>
                <a:cubicBezTo>
                  <a:pt x="176578" y="430705"/>
                  <a:pt x="180002" y="431914"/>
                  <a:pt x="182487" y="434331"/>
                </a:cubicBezTo>
                <a:cubicBezTo>
                  <a:pt x="184971" y="436748"/>
                  <a:pt x="186246" y="440172"/>
                  <a:pt x="186246" y="444200"/>
                </a:cubicBezTo>
                <a:cubicBezTo>
                  <a:pt x="186246" y="448229"/>
                  <a:pt x="184971" y="451518"/>
                  <a:pt x="182487" y="454003"/>
                </a:cubicBezTo>
                <a:cubicBezTo>
                  <a:pt x="180002" y="456487"/>
                  <a:pt x="176377" y="457763"/>
                  <a:pt x="172281" y="457763"/>
                </a:cubicBezTo>
                <a:cubicBezTo>
                  <a:pt x="168186" y="457763"/>
                  <a:pt x="164761" y="456487"/>
                  <a:pt x="162210" y="454003"/>
                </a:cubicBezTo>
                <a:cubicBezTo>
                  <a:pt x="159592" y="451451"/>
                  <a:pt x="158316" y="448363"/>
                  <a:pt x="158316" y="444200"/>
                </a:cubicBezTo>
                <a:cubicBezTo>
                  <a:pt x="158316" y="440038"/>
                  <a:pt x="159659" y="436748"/>
                  <a:pt x="162210" y="434331"/>
                </a:cubicBezTo>
                <a:cubicBezTo>
                  <a:pt x="164761" y="431914"/>
                  <a:pt x="167984" y="430705"/>
                  <a:pt x="172281" y="430705"/>
                </a:cubicBezTo>
                <a:close/>
                <a:moveTo>
                  <a:pt x="1642251" y="427012"/>
                </a:moveTo>
                <a:cubicBezTo>
                  <a:pt x="1647085" y="427012"/>
                  <a:pt x="1650912" y="428221"/>
                  <a:pt x="1653531" y="430638"/>
                </a:cubicBezTo>
                <a:cubicBezTo>
                  <a:pt x="1656149" y="433122"/>
                  <a:pt x="1657492" y="436613"/>
                  <a:pt x="1657492" y="441179"/>
                </a:cubicBezTo>
                <a:cubicBezTo>
                  <a:pt x="1657492" y="445744"/>
                  <a:pt x="1656216" y="449303"/>
                  <a:pt x="1653531" y="451787"/>
                </a:cubicBezTo>
                <a:cubicBezTo>
                  <a:pt x="1650912" y="454271"/>
                  <a:pt x="1647287" y="455547"/>
                  <a:pt x="1642251" y="455547"/>
                </a:cubicBezTo>
                <a:cubicBezTo>
                  <a:pt x="1637216" y="455547"/>
                  <a:pt x="1633389" y="454271"/>
                  <a:pt x="1630770" y="451787"/>
                </a:cubicBezTo>
                <a:cubicBezTo>
                  <a:pt x="1628152" y="449303"/>
                  <a:pt x="1626809" y="445744"/>
                  <a:pt x="1626809" y="441179"/>
                </a:cubicBezTo>
                <a:cubicBezTo>
                  <a:pt x="1626809" y="436613"/>
                  <a:pt x="1628085" y="433055"/>
                  <a:pt x="1630770" y="430638"/>
                </a:cubicBezTo>
                <a:cubicBezTo>
                  <a:pt x="1633389" y="428221"/>
                  <a:pt x="1637216" y="427012"/>
                  <a:pt x="1642251" y="427012"/>
                </a:cubicBezTo>
                <a:close/>
                <a:moveTo>
                  <a:pt x="541419" y="427012"/>
                </a:moveTo>
                <a:cubicBezTo>
                  <a:pt x="546321" y="427012"/>
                  <a:pt x="550080" y="428221"/>
                  <a:pt x="552699" y="430638"/>
                </a:cubicBezTo>
                <a:cubicBezTo>
                  <a:pt x="555317" y="433122"/>
                  <a:pt x="556660" y="436613"/>
                  <a:pt x="556660" y="441179"/>
                </a:cubicBezTo>
                <a:cubicBezTo>
                  <a:pt x="556660" y="445744"/>
                  <a:pt x="555317" y="449303"/>
                  <a:pt x="552699" y="451787"/>
                </a:cubicBezTo>
                <a:cubicBezTo>
                  <a:pt x="550080" y="454271"/>
                  <a:pt x="546455" y="455547"/>
                  <a:pt x="541419" y="455547"/>
                </a:cubicBezTo>
                <a:cubicBezTo>
                  <a:pt x="536384" y="455547"/>
                  <a:pt x="532557" y="454271"/>
                  <a:pt x="529938" y="451787"/>
                </a:cubicBezTo>
                <a:cubicBezTo>
                  <a:pt x="527320" y="449303"/>
                  <a:pt x="525977" y="445744"/>
                  <a:pt x="525977" y="441179"/>
                </a:cubicBezTo>
                <a:cubicBezTo>
                  <a:pt x="525977" y="436613"/>
                  <a:pt x="527253" y="433055"/>
                  <a:pt x="529938" y="430638"/>
                </a:cubicBezTo>
                <a:cubicBezTo>
                  <a:pt x="532557" y="428221"/>
                  <a:pt x="536384" y="427012"/>
                  <a:pt x="541419" y="427012"/>
                </a:cubicBezTo>
                <a:close/>
                <a:moveTo>
                  <a:pt x="1488232" y="425333"/>
                </a:moveTo>
                <a:lnTo>
                  <a:pt x="1511194" y="425333"/>
                </a:lnTo>
                <a:lnTo>
                  <a:pt x="1511194" y="526245"/>
                </a:lnTo>
                <a:lnTo>
                  <a:pt x="1562355" y="473674"/>
                </a:lnTo>
                <a:lnTo>
                  <a:pt x="1589614" y="473674"/>
                </a:lnTo>
                <a:lnTo>
                  <a:pt x="1548524" y="515704"/>
                </a:lnTo>
                <a:lnTo>
                  <a:pt x="1592232" y="581099"/>
                </a:lnTo>
                <a:lnTo>
                  <a:pt x="1565578" y="581099"/>
                </a:lnTo>
                <a:lnTo>
                  <a:pt x="1532410" y="530609"/>
                </a:lnTo>
                <a:lnTo>
                  <a:pt x="1511194" y="552631"/>
                </a:lnTo>
                <a:lnTo>
                  <a:pt x="1511194" y="581099"/>
                </a:lnTo>
                <a:lnTo>
                  <a:pt x="1488232" y="581099"/>
                </a:lnTo>
                <a:close/>
                <a:moveTo>
                  <a:pt x="605874" y="425333"/>
                </a:moveTo>
                <a:lnTo>
                  <a:pt x="628836" y="425333"/>
                </a:lnTo>
                <a:lnTo>
                  <a:pt x="628836" y="526245"/>
                </a:lnTo>
                <a:lnTo>
                  <a:pt x="679997" y="473674"/>
                </a:lnTo>
                <a:lnTo>
                  <a:pt x="707256" y="473674"/>
                </a:lnTo>
                <a:lnTo>
                  <a:pt x="666099" y="515704"/>
                </a:lnTo>
                <a:lnTo>
                  <a:pt x="709807" y="581099"/>
                </a:lnTo>
                <a:lnTo>
                  <a:pt x="683220" y="581099"/>
                </a:lnTo>
                <a:lnTo>
                  <a:pt x="650052" y="530609"/>
                </a:lnTo>
                <a:lnTo>
                  <a:pt x="628836" y="552631"/>
                </a:lnTo>
                <a:lnTo>
                  <a:pt x="628836" y="581099"/>
                </a:lnTo>
                <a:lnTo>
                  <a:pt x="605874" y="581099"/>
                </a:lnTo>
                <a:close/>
                <a:moveTo>
                  <a:pt x="451317" y="85402"/>
                </a:moveTo>
                <a:cubicBezTo>
                  <a:pt x="440238" y="85402"/>
                  <a:pt x="431242" y="88222"/>
                  <a:pt x="424259" y="93929"/>
                </a:cubicBezTo>
                <a:cubicBezTo>
                  <a:pt x="417209" y="99636"/>
                  <a:pt x="412039" y="108364"/>
                  <a:pt x="408615" y="120047"/>
                </a:cubicBezTo>
                <a:cubicBezTo>
                  <a:pt x="405258" y="131729"/>
                  <a:pt x="403513" y="147373"/>
                  <a:pt x="403513" y="165904"/>
                </a:cubicBezTo>
                <a:cubicBezTo>
                  <a:pt x="403513" y="184434"/>
                  <a:pt x="405191" y="199608"/>
                  <a:pt x="408615" y="211492"/>
                </a:cubicBezTo>
                <a:cubicBezTo>
                  <a:pt x="412039" y="223376"/>
                  <a:pt x="417276" y="232104"/>
                  <a:pt x="424259" y="237811"/>
                </a:cubicBezTo>
                <a:cubicBezTo>
                  <a:pt x="431242" y="243518"/>
                  <a:pt x="440306" y="246338"/>
                  <a:pt x="451317" y="246338"/>
                </a:cubicBezTo>
                <a:cubicBezTo>
                  <a:pt x="462328" y="246338"/>
                  <a:pt x="471391" y="243518"/>
                  <a:pt x="478374" y="237811"/>
                </a:cubicBezTo>
                <a:cubicBezTo>
                  <a:pt x="485357" y="232171"/>
                  <a:pt x="490526" y="223376"/>
                  <a:pt x="493749" y="211492"/>
                </a:cubicBezTo>
                <a:cubicBezTo>
                  <a:pt x="497039" y="199675"/>
                  <a:pt x="498650" y="184770"/>
                  <a:pt x="498650" y="165904"/>
                </a:cubicBezTo>
                <a:cubicBezTo>
                  <a:pt x="498650" y="147037"/>
                  <a:pt x="496972" y="131729"/>
                  <a:pt x="493749" y="120047"/>
                </a:cubicBezTo>
                <a:cubicBezTo>
                  <a:pt x="490459" y="108297"/>
                  <a:pt x="485357" y="99636"/>
                  <a:pt x="478374" y="93929"/>
                </a:cubicBezTo>
                <a:cubicBezTo>
                  <a:pt x="471391" y="88222"/>
                  <a:pt x="462395" y="85402"/>
                  <a:pt x="451317" y="85402"/>
                </a:cubicBezTo>
                <a:close/>
                <a:moveTo>
                  <a:pt x="1515894" y="82918"/>
                </a:moveTo>
                <a:lnTo>
                  <a:pt x="1489038" y="194640"/>
                </a:lnTo>
                <a:lnTo>
                  <a:pt x="1542213" y="194640"/>
                </a:lnTo>
                <a:close/>
                <a:moveTo>
                  <a:pt x="1448082" y="4901"/>
                </a:moveTo>
                <a:lnTo>
                  <a:pt x="1584713" y="4901"/>
                </a:lnTo>
                <a:lnTo>
                  <a:pt x="1689586" y="326906"/>
                </a:lnTo>
                <a:lnTo>
                  <a:pt x="1573433" y="326906"/>
                </a:lnTo>
                <a:lnTo>
                  <a:pt x="1558797" y="265405"/>
                </a:lnTo>
                <a:lnTo>
                  <a:pt x="1471984" y="265405"/>
                </a:lnTo>
                <a:lnTo>
                  <a:pt x="1456878" y="326906"/>
                </a:lnTo>
                <a:lnTo>
                  <a:pt x="1343679" y="326906"/>
                </a:lnTo>
                <a:close/>
                <a:moveTo>
                  <a:pt x="1205638" y="4901"/>
                </a:moveTo>
                <a:lnTo>
                  <a:pt x="1319307" y="4901"/>
                </a:lnTo>
                <a:lnTo>
                  <a:pt x="1319307" y="194237"/>
                </a:lnTo>
                <a:cubicBezTo>
                  <a:pt x="1319307" y="237811"/>
                  <a:pt x="1306349" y="271650"/>
                  <a:pt x="1280298" y="295686"/>
                </a:cubicBezTo>
                <a:cubicBezTo>
                  <a:pt x="1254248" y="319789"/>
                  <a:pt x="1216717" y="331807"/>
                  <a:pt x="1167570" y="331807"/>
                </a:cubicBezTo>
                <a:cubicBezTo>
                  <a:pt x="1131448" y="331807"/>
                  <a:pt x="1102578" y="325496"/>
                  <a:pt x="1080959" y="312807"/>
                </a:cubicBezTo>
                <a:cubicBezTo>
                  <a:pt x="1059340" y="300117"/>
                  <a:pt x="1044569" y="282661"/>
                  <a:pt x="1036579" y="260571"/>
                </a:cubicBezTo>
                <a:cubicBezTo>
                  <a:pt x="1028589" y="238482"/>
                  <a:pt x="1026709" y="213439"/>
                  <a:pt x="1030939" y="185441"/>
                </a:cubicBezTo>
                <a:lnTo>
                  <a:pt x="1143668" y="166441"/>
                </a:lnTo>
                <a:cubicBezTo>
                  <a:pt x="1139438" y="196989"/>
                  <a:pt x="1139975" y="217937"/>
                  <a:pt x="1145346" y="229351"/>
                </a:cubicBezTo>
                <a:cubicBezTo>
                  <a:pt x="1150718" y="240698"/>
                  <a:pt x="1160050" y="246405"/>
                  <a:pt x="1173411" y="246405"/>
                </a:cubicBezTo>
                <a:cubicBezTo>
                  <a:pt x="1184422" y="246405"/>
                  <a:pt x="1192546" y="241705"/>
                  <a:pt x="1197783" y="232238"/>
                </a:cubicBezTo>
                <a:cubicBezTo>
                  <a:pt x="1202953" y="222838"/>
                  <a:pt x="1205571" y="207396"/>
                  <a:pt x="1205571" y="185911"/>
                </a:cubicBezTo>
                <a:lnTo>
                  <a:pt x="1205638" y="185911"/>
                </a:lnTo>
                <a:close/>
                <a:moveTo>
                  <a:pt x="665494" y="4901"/>
                </a:moveTo>
                <a:lnTo>
                  <a:pt x="779163" y="4901"/>
                </a:lnTo>
                <a:lnTo>
                  <a:pt x="779163" y="123471"/>
                </a:lnTo>
                <a:lnTo>
                  <a:pt x="867452" y="123471"/>
                </a:lnTo>
                <a:lnTo>
                  <a:pt x="867452" y="4901"/>
                </a:lnTo>
                <a:lnTo>
                  <a:pt x="981188" y="4901"/>
                </a:lnTo>
                <a:lnTo>
                  <a:pt x="981188" y="326906"/>
                </a:lnTo>
                <a:lnTo>
                  <a:pt x="867452" y="326906"/>
                </a:lnTo>
                <a:lnTo>
                  <a:pt x="867452" y="206859"/>
                </a:lnTo>
                <a:lnTo>
                  <a:pt x="779163" y="206859"/>
                </a:lnTo>
                <a:lnTo>
                  <a:pt x="779163" y="326906"/>
                </a:lnTo>
                <a:lnTo>
                  <a:pt x="665494" y="326906"/>
                </a:lnTo>
                <a:close/>
                <a:moveTo>
                  <a:pt x="0" y="4901"/>
                </a:moveTo>
                <a:lnTo>
                  <a:pt x="113669" y="4901"/>
                </a:lnTo>
                <a:lnTo>
                  <a:pt x="113669" y="243451"/>
                </a:lnTo>
                <a:lnTo>
                  <a:pt x="259564" y="243451"/>
                </a:lnTo>
                <a:lnTo>
                  <a:pt x="259564" y="326906"/>
                </a:lnTo>
                <a:lnTo>
                  <a:pt x="0" y="326906"/>
                </a:lnTo>
                <a:close/>
                <a:moveTo>
                  <a:pt x="451317" y="0"/>
                </a:moveTo>
                <a:cubicBezTo>
                  <a:pt x="485491" y="0"/>
                  <a:pt x="514764" y="6513"/>
                  <a:pt x="539136" y="19538"/>
                </a:cubicBezTo>
                <a:cubicBezTo>
                  <a:pt x="563575" y="32563"/>
                  <a:pt x="582240" y="51429"/>
                  <a:pt x="595265" y="76137"/>
                </a:cubicBezTo>
                <a:cubicBezTo>
                  <a:pt x="608291" y="100845"/>
                  <a:pt x="614803" y="130789"/>
                  <a:pt x="614803" y="165904"/>
                </a:cubicBezTo>
                <a:cubicBezTo>
                  <a:pt x="614803" y="201018"/>
                  <a:pt x="608291" y="230963"/>
                  <a:pt x="595265" y="255670"/>
                </a:cubicBezTo>
                <a:cubicBezTo>
                  <a:pt x="582240" y="280378"/>
                  <a:pt x="563508" y="299244"/>
                  <a:pt x="539136" y="312270"/>
                </a:cubicBezTo>
                <a:cubicBezTo>
                  <a:pt x="514764" y="325295"/>
                  <a:pt x="485088" y="331807"/>
                  <a:pt x="451317" y="331807"/>
                </a:cubicBezTo>
                <a:cubicBezTo>
                  <a:pt x="417545" y="331807"/>
                  <a:pt x="388339" y="325295"/>
                  <a:pt x="363766" y="312270"/>
                </a:cubicBezTo>
                <a:cubicBezTo>
                  <a:pt x="339192" y="299244"/>
                  <a:pt x="320326" y="280378"/>
                  <a:pt x="307166" y="255670"/>
                </a:cubicBezTo>
                <a:cubicBezTo>
                  <a:pt x="294007" y="230963"/>
                  <a:pt x="287427" y="201018"/>
                  <a:pt x="287427" y="165904"/>
                </a:cubicBezTo>
                <a:cubicBezTo>
                  <a:pt x="287427" y="130789"/>
                  <a:pt x="294007" y="100845"/>
                  <a:pt x="307166" y="76137"/>
                </a:cubicBezTo>
                <a:cubicBezTo>
                  <a:pt x="320326" y="51429"/>
                  <a:pt x="339192" y="32563"/>
                  <a:pt x="363766" y="19538"/>
                </a:cubicBezTo>
                <a:cubicBezTo>
                  <a:pt x="388272" y="6513"/>
                  <a:pt x="417142" y="0"/>
                  <a:pt x="451317" y="0"/>
                </a:cubicBezTo>
                <a:close/>
              </a:path>
            </a:pathLst>
          </a:custGeom>
          <a:solidFill>
            <a:schemeClr val="bg1"/>
          </a:solidFill>
          <a:ln w="669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214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A56917-0555-32C4-5FB9-6B7BE2DA6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3048C9-246F-D10A-C7BD-42DA0CF18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79E6401-C590-D4DB-8501-C1CD3C696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29246"/>
            <a:ext cx="3932237" cy="37397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44C1035-4223-730D-4A07-4E155A4F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0DCD-2727-4D27-85B6-CE98EF50A9FE}" type="datetime1">
              <a:rPr lang="en-GB" smtClean="0"/>
              <a:t>03/06/2026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07AD4E-F610-A5D0-C79F-58A1B97B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BE8971-06D1-F422-D2EF-103F8C556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FF6B3BF4-570C-CE93-64F6-D065A7C9A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1642" y="5998542"/>
            <a:ext cx="1689586" cy="626150"/>
          </a:xfrm>
          <a:custGeom>
            <a:avLst/>
            <a:gdLst>
              <a:gd name="connsiteX0" fmla="*/ 808705 w 1689586"/>
              <a:gd name="connsiteY0" fmla="*/ 532221 h 626150"/>
              <a:gd name="connsiteX1" fmla="*/ 781647 w 1689586"/>
              <a:gd name="connsiteY1" fmla="*/ 537793 h 626150"/>
              <a:gd name="connsiteX2" fmla="*/ 768085 w 1689586"/>
              <a:gd name="connsiteY2" fmla="*/ 542762 h 626150"/>
              <a:gd name="connsiteX3" fmla="*/ 763587 w 1689586"/>
              <a:gd name="connsiteY3" fmla="*/ 552229 h 626150"/>
              <a:gd name="connsiteX4" fmla="*/ 768219 w 1689586"/>
              <a:gd name="connsiteY4" fmla="*/ 561763 h 626150"/>
              <a:gd name="connsiteX5" fmla="*/ 780573 w 1689586"/>
              <a:gd name="connsiteY5" fmla="*/ 565321 h 626150"/>
              <a:gd name="connsiteX6" fmla="*/ 790980 w 1689586"/>
              <a:gd name="connsiteY6" fmla="*/ 564045 h 626150"/>
              <a:gd name="connsiteX7" fmla="*/ 800111 w 1689586"/>
              <a:gd name="connsiteY7" fmla="*/ 559883 h 626150"/>
              <a:gd name="connsiteX8" fmla="*/ 806422 w 1689586"/>
              <a:gd name="connsiteY8" fmla="*/ 552363 h 626150"/>
              <a:gd name="connsiteX9" fmla="*/ 806422 w 1689586"/>
              <a:gd name="connsiteY9" fmla="*/ 552296 h 626150"/>
              <a:gd name="connsiteX10" fmla="*/ 808705 w 1689586"/>
              <a:gd name="connsiteY10" fmla="*/ 541218 h 626150"/>
              <a:gd name="connsiteX11" fmla="*/ 214647 w 1689586"/>
              <a:gd name="connsiteY11" fmla="*/ 532221 h 626150"/>
              <a:gd name="connsiteX12" fmla="*/ 187589 w 1689586"/>
              <a:gd name="connsiteY12" fmla="*/ 537793 h 626150"/>
              <a:gd name="connsiteX13" fmla="*/ 174027 w 1689586"/>
              <a:gd name="connsiteY13" fmla="*/ 542762 h 626150"/>
              <a:gd name="connsiteX14" fmla="*/ 169529 w 1689586"/>
              <a:gd name="connsiteY14" fmla="*/ 552229 h 626150"/>
              <a:gd name="connsiteX15" fmla="*/ 174161 w 1689586"/>
              <a:gd name="connsiteY15" fmla="*/ 561763 h 626150"/>
              <a:gd name="connsiteX16" fmla="*/ 186515 w 1689586"/>
              <a:gd name="connsiteY16" fmla="*/ 565321 h 626150"/>
              <a:gd name="connsiteX17" fmla="*/ 196923 w 1689586"/>
              <a:gd name="connsiteY17" fmla="*/ 564045 h 626150"/>
              <a:gd name="connsiteX18" fmla="*/ 206053 w 1689586"/>
              <a:gd name="connsiteY18" fmla="*/ 559883 h 626150"/>
              <a:gd name="connsiteX19" fmla="*/ 212364 w 1689586"/>
              <a:gd name="connsiteY19" fmla="*/ 552363 h 626150"/>
              <a:gd name="connsiteX20" fmla="*/ 212364 w 1689586"/>
              <a:gd name="connsiteY20" fmla="*/ 552296 h 626150"/>
              <a:gd name="connsiteX21" fmla="*/ 214647 w 1689586"/>
              <a:gd name="connsiteY21" fmla="*/ 541218 h 626150"/>
              <a:gd name="connsiteX22" fmla="*/ 1089217 w 1689586"/>
              <a:gd name="connsiteY22" fmla="*/ 489990 h 626150"/>
              <a:gd name="connsiteX23" fmla="*/ 1073439 w 1689586"/>
              <a:gd name="connsiteY23" fmla="*/ 494622 h 626150"/>
              <a:gd name="connsiteX24" fmla="*/ 1062898 w 1689586"/>
              <a:gd name="connsiteY24" fmla="*/ 507513 h 626150"/>
              <a:gd name="connsiteX25" fmla="*/ 1059138 w 1689586"/>
              <a:gd name="connsiteY25" fmla="*/ 527387 h 626150"/>
              <a:gd name="connsiteX26" fmla="*/ 1062763 w 1689586"/>
              <a:gd name="connsiteY26" fmla="*/ 547126 h 626150"/>
              <a:gd name="connsiteX27" fmla="*/ 1073103 w 1689586"/>
              <a:gd name="connsiteY27" fmla="*/ 560017 h 626150"/>
              <a:gd name="connsiteX28" fmla="*/ 1088814 w 1689586"/>
              <a:gd name="connsiteY28" fmla="*/ 564515 h 626150"/>
              <a:gd name="connsiteX29" fmla="*/ 1110634 w 1689586"/>
              <a:gd name="connsiteY29" fmla="*/ 554646 h 626150"/>
              <a:gd name="connsiteX30" fmla="*/ 1110567 w 1689586"/>
              <a:gd name="connsiteY30" fmla="*/ 554646 h 626150"/>
              <a:gd name="connsiteX31" fmla="*/ 1118423 w 1689586"/>
              <a:gd name="connsiteY31" fmla="*/ 527387 h 626150"/>
              <a:gd name="connsiteX32" fmla="*/ 1110702 w 1689586"/>
              <a:gd name="connsiteY32" fmla="*/ 499993 h 626150"/>
              <a:gd name="connsiteX33" fmla="*/ 1089217 w 1689586"/>
              <a:gd name="connsiteY33" fmla="*/ 489990 h 626150"/>
              <a:gd name="connsiteX34" fmla="*/ 1630636 w 1689586"/>
              <a:gd name="connsiteY34" fmla="*/ 473674 h 626150"/>
              <a:gd name="connsiteX35" fmla="*/ 1653598 w 1689586"/>
              <a:gd name="connsiteY35" fmla="*/ 473674 h 626150"/>
              <a:gd name="connsiteX36" fmla="*/ 1653598 w 1689586"/>
              <a:gd name="connsiteY36" fmla="*/ 581099 h 626150"/>
              <a:gd name="connsiteX37" fmla="*/ 1630636 w 1689586"/>
              <a:gd name="connsiteY37" fmla="*/ 581099 h 626150"/>
              <a:gd name="connsiteX38" fmla="*/ 529804 w 1689586"/>
              <a:gd name="connsiteY38" fmla="*/ 473674 h 626150"/>
              <a:gd name="connsiteX39" fmla="*/ 552766 w 1689586"/>
              <a:gd name="connsiteY39" fmla="*/ 473674 h 626150"/>
              <a:gd name="connsiteX40" fmla="*/ 552766 w 1689586"/>
              <a:gd name="connsiteY40" fmla="*/ 581099 h 626150"/>
              <a:gd name="connsiteX41" fmla="*/ 529804 w 1689586"/>
              <a:gd name="connsiteY41" fmla="*/ 581099 h 626150"/>
              <a:gd name="connsiteX42" fmla="*/ 382162 w 1689586"/>
              <a:gd name="connsiteY42" fmla="*/ 473674 h 626150"/>
              <a:gd name="connsiteX43" fmla="*/ 407340 w 1689586"/>
              <a:gd name="connsiteY43" fmla="*/ 473674 h 626150"/>
              <a:gd name="connsiteX44" fmla="*/ 437821 w 1689586"/>
              <a:gd name="connsiteY44" fmla="*/ 561091 h 626150"/>
              <a:gd name="connsiteX45" fmla="*/ 468974 w 1689586"/>
              <a:gd name="connsiteY45" fmla="*/ 473674 h 626150"/>
              <a:gd name="connsiteX46" fmla="*/ 493078 w 1689586"/>
              <a:gd name="connsiteY46" fmla="*/ 473674 h 626150"/>
              <a:gd name="connsiteX47" fmla="*/ 450309 w 1689586"/>
              <a:gd name="connsiteY47" fmla="*/ 581099 h 626150"/>
              <a:gd name="connsiteX48" fmla="*/ 425132 w 1689586"/>
              <a:gd name="connsiteY48" fmla="*/ 581099 h 626150"/>
              <a:gd name="connsiteX49" fmla="*/ 1187242 w 1689586"/>
              <a:gd name="connsiteY49" fmla="*/ 473607 h 626150"/>
              <a:gd name="connsiteX50" fmla="*/ 1210204 w 1689586"/>
              <a:gd name="connsiteY50" fmla="*/ 473607 h 626150"/>
              <a:gd name="connsiteX51" fmla="*/ 1210204 w 1689586"/>
              <a:gd name="connsiteY51" fmla="*/ 538733 h 626150"/>
              <a:gd name="connsiteX52" fmla="*/ 1216448 w 1689586"/>
              <a:gd name="connsiteY52" fmla="*/ 558808 h 626150"/>
              <a:gd name="connsiteX53" fmla="*/ 1233837 w 1689586"/>
              <a:gd name="connsiteY53" fmla="*/ 564314 h 626150"/>
              <a:gd name="connsiteX54" fmla="*/ 1244244 w 1689586"/>
              <a:gd name="connsiteY54" fmla="*/ 562501 h 626150"/>
              <a:gd name="connsiteX55" fmla="*/ 1253375 w 1689586"/>
              <a:gd name="connsiteY55" fmla="*/ 556727 h 626150"/>
              <a:gd name="connsiteX56" fmla="*/ 1259686 w 1689586"/>
              <a:gd name="connsiteY56" fmla="*/ 546521 h 626150"/>
              <a:gd name="connsiteX57" fmla="*/ 1261969 w 1689586"/>
              <a:gd name="connsiteY57" fmla="*/ 531885 h 626150"/>
              <a:gd name="connsiteX58" fmla="*/ 1262103 w 1689586"/>
              <a:gd name="connsiteY58" fmla="*/ 531885 h 626150"/>
              <a:gd name="connsiteX59" fmla="*/ 1262103 w 1689586"/>
              <a:gd name="connsiteY59" fmla="*/ 473674 h 626150"/>
              <a:gd name="connsiteX60" fmla="*/ 1285065 w 1689586"/>
              <a:gd name="connsiteY60" fmla="*/ 473674 h 626150"/>
              <a:gd name="connsiteX61" fmla="*/ 1285065 w 1689586"/>
              <a:gd name="connsiteY61" fmla="*/ 581099 h 626150"/>
              <a:gd name="connsiteX62" fmla="*/ 1264856 w 1689586"/>
              <a:gd name="connsiteY62" fmla="*/ 581099 h 626150"/>
              <a:gd name="connsiteX63" fmla="*/ 1263782 w 1689586"/>
              <a:gd name="connsiteY63" fmla="*/ 563709 h 626150"/>
              <a:gd name="connsiteX64" fmla="*/ 1248743 w 1689586"/>
              <a:gd name="connsiteY64" fmla="*/ 578547 h 626150"/>
              <a:gd name="connsiteX65" fmla="*/ 1226385 w 1689586"/>
              <a:gd name="connsiteY65" fmla="*/ 583247 h 626150"/>
              <a:gd name="connsiteX66" fmla="*/ 1206914 w 1689586"/>
              <a:gd name="connsiteY66" fmla="*/ 579353 h 626150"/>
              <a:gd name="connsiteX67" fmla="*/ 1192613 w 1689586"/>
              <a:gd name="connsiteY67" fmla="*/ 566865 h 626150"/>
              <a:gd name="connsiteX68" fmla="*/ 1187242 w 1689586"/>
              <a:gd name="connsiteY68" fmla="*/ 544507 h 626150"/>
              <a:gd name="connsiteX69" fmla="*/ 885379 w 1689586"/>
              <a:gd name="connsiteY69" fmla="*/ 473607 h 626150"/>
              <a:gd name="connsiteX70" fmla="*/ 908341 w 1689586"/>
              <a:gd name="connsiteY70" fmla="*/ 473607 h 626150"/>
              <a:gd name="connsiteX71" fmla="*/ 908341 w 1689586"/>
              <a:gd name="connsiteY71" fmla="*/ 538733 h 626150"/>
              <a:gd name="connsiteX72" fmla="*/ 914585 w 1689586"/>
              <a:gd name="connsiteY72" fmla="*/ 558808 h 626150"/>
              <a:gd name="connsiteX73" fmla="*/ 931974 w 1689586"/>
              <a:gd name="connsiteY73" fmla="*/ 564314 h 626150"/>
              <a:gd name="connsiteX74" fmla="*/ 942381 w 1689586"/>
              <a:gd name="connsiteY74" fmla="*/ 562501 h 626150"/>
              <a:gd name="connsiteX75" fmla="*/ 951512 w 1689586"/>
              <a:gd name="connsiteY75" fmla="*/ 556727 h 626150"/>
              <a:gd name="connsiteX76" fmla="*/ 957823 w 1689586"/>
              <a:gd name="connsiteY76" fmla="*/ 546521 h 626150"/>
              <a:gd name="connsiteX77" fmla="*/ 960106 w 1689586"/>
              <a:gd name="connsiteY77" fmla="*/ 531885 h 626150"/>
              <a:gd name="connsiteX78" fmla="*/ 960241 w 1689586"/>
              <a:gd name="connsiteY78" fmla="*/ 531885 h 626150"/>
              <a:gd name="connsiteX79" fmla="*/ 960241 w 1689586"/>
              <a:gd name="connsiteY79" fmla="*/ 473674 h 626150"/>
              <a:gd name="connsiteX80" fmla="*/ 983202 w 1689586"/>
              <a:gd name="connsiteY80" fmla="*/ 473674 h 626150"/>
              <a:gd name="connsiteX81" fmla="*/ 983202 w 1689586"/>
              <a:gd name="connsiteY81" fmla="*/ 581099 h 626150"/>
              <a:gd name="connsiteX82" fmla="*/ 962993 w 1689586"/>
              <a:gd name="connsiteY82" fmla="*/ 581099 h 626150"/>
              <a:gd name="connsiteX83" fmla="*/ 961919 w 1689586"/>
              <a:gd name="connsiteY83" fmla="*/ 563709 h 626150"/>
              <a:gd name="connsiteX84" fmla="*/ 946880 w 1689586"/>
              <a:gd name="connsiteY84" fmla="*/ 578547 h 626150"/>
              <a:gd name="connsiteX85" fmla="*/ 924522 w 1689586"/>
              <a:gd name="connsiteY85" fmla="*/ 583247 h 626150"/>
              <a:gd name="connsiteX86" fmla="*/ 905051 w 1689586"/>
              <a:gd name="connsiteY86" fmla="*/ 579353 h 626150"/>
              <a:gd name="connsiteX87" fmla="*/ 890750 w 1689586"/>
              <a:gd name="connsiteY87" fmla="*/ 566865 h 626150"/>
              <a:gd name="connsiteX88" fmla="*/ 885379 w 1689586"/>
              <a:gd name="connsiteY88" fmla="*/ 544507 h 626150"/>
              <a:gd name="connsiteX89" fmla="*/ 347569 w 1689586"/>
              <a:gd name="connsiteY89" fmla="*/ 471530 h 626150"/>
              <a:gd name="connsiteX90" fmla="*/ 353963 w 1689586"/>
              <a:gd name="connsiteY90" fmla="*/ 472063 h 626150"/>
              <a:gd name="connsiteX91" fmla="*/ 359334 w 1689586"/>
              <a:gd name="connsiteY91" fmla="*/ 473674 h 626150"/>
              <a:gd name="connsiteX92" fmla="*/ 356112 w 1689586"/>
              <a:gd name="connsiteY92" fmla="*/ 493884 h 626150"/>
              <a:gd name="connsiteX93" fmla="*/ 350875 w 1689586"/>
              <a:gd name="connsiteY93" fmla="*/ 492474 h 626150"/>
              <a:gd name="connsiteX94" fmla="*/ 343019 w 1689586"/>
              <a:gd name="connsiteY94" fmla="*/ 491937 h 626150"/>
              <a:gd name="connsiteX95" fmla="*/ 329927 w 1689586"/>
              <a:gd name="connsiteY95" fmla="*/ 495495 h 626150"/>
              <a:gd name="connsiteX96" fmla="*/ 319319 w 1689586"/>
              <a:gd name="connsiteY96" fmla="*/ 506103 h 626150"/>
              <a:gd name="connsiteX97" fmla="*/ 315157 w 1689586"/>
              <a:gd name="connsiteY97" fmla="*/ 524164 h 626150"/>
              <a:gd name="connsiteX98" fmla="*/ 315157 w 1689586"/>
              <a:gd name="connsiteY98" fmla="*/ 581099 h 626150"/>
              <a:gd name="connsiteX99" fmla="*/ 292194 w 1689586"/>
              <a:gd name="connsiteY99" fmla="*/ 581099 h 626150"/>
              <a:gd name="connsiteX100" fmla="*/ 292194 w 1689586"/>
              <a:gd name="connsiteY100" fmla="*/ 473674 h 626150"/>
              <a:gd name="connsiteX101" fmla="*/ 311732 w 1689586"/>
              <a:gd name="connsiteY101" fmla="*/ 473674 h 626150"/>
              <a:gd name="connsiteX102" fmla="*/ 313880 w 1689586"/>
              <a:gd name="connsiteY102" fmla="*/ 493011 h 626150"/>
              <a:gd name="connsiteX103" fmla="*/ 326637 w 1689586"/>
              <a:gd name="connsiteY103" fmla="*/ 477032 h 626150"/>
              <a:gd name="connsiteX104" fmla="*/ 1094454 w 1689586"/>
              <a:gd name="connsiteY104" fmla="*/ 471526 h 626150"/>
              <a:gd name="connsiteX105" fmla="*/ 1118288 w 1689586"/>
              <a:gd name="connsiteY105" fmla="*/ 478173 h 626150"/>
              <a:gd name="connsiteX106" fmla="*/ 1118221 w 1689586"/>
              <a:gd name="connsiteY106" fmla="*/ 478173 h 626150"/>
              <a:gd name="connsiteX107" fmla="*/ 1135208 w 1689586"/>
              <a:gd name="connsiteY107" fmla="*/ 497174 h 626150"/>
              <a:gd name="connsiteX108" fmla="*/ 1141452 w 1689586"/>
              <a:gd name="connsiteY108" fmla="*/ 527118 h 626150"/>
              <a:gd name="connsiteX109" fmla="*/ 1135141 w 1689586"/>
              <a:gd name="connsiteY109" fmla="*/ 557331 h 626150"/>
              <a:gd name="connsiteX110" fmla="*/ 1117953 w 1689586"/>
              <a:gd name="connsiteY110" fmla="*/ 576533 h 626150"/>
              <a:gd name="connsiteX111" fmla="*/ 1093782 w 1689586"/>
              <a:gd name="connsiteY111" fmla="*/ 583180 h 626150"/>
              <a:gd name="connsiteX112" fmla="*/ 1070350 w 1689586"/>
              <a:gd name="connsiteY112" fmla="*/ 575996 h 626150"/>
              <a:gd name="connsiteX113" fmla="*/ 1059205 w 1689586"/>
              <a:gd name="connsiteY113" fmla="*/ 563240 h 626150"/>
              <a:gd name="connsiteX114" fmla="*/ 1059205 w 1689586"/>
              <a:gd name="connsiteY114" fmla="*/ 626150 h 626150"/>
              <a:gd name="connsiteX115" fmla="*/ 1036243 w 1689586"/>
              <a:gd name="connsiteY115" fmla="*/ 626150 h 626150"/>
              <a:gd name="connsiteX116" fmla="*/ 1036243 w 1689586"/>
              <a:gd name="connsiteY116" fmla="*/ 473607 h 626150"/>
              <a:gd name="connsiteX117" fmla="*/ 1056654 w 1689586"/>
              <a:gd name="connsiteY117" fmla="*/ 473607 h 626150"/>
              <a:gd name="connsiteX118" fmla="*/ 1057795 w 1689586"/>
              <a:gd name="connsiteY118" fmla="*/ 494085 h 626150"/>
              <a:gd name="connsiteX119" fmla="*/ 1063301 w 1689586"/>
              <a:gd name="connsiteY119" fmla="*/ 485223 h 626150"/>
              <a:gd name="connsiteX120" fmla="*/ 1076729 w 1689586"/>
              <a:gd name="connsiteY120" fmla="*/ 475152 h 626150"/>
              <a:gd name="connsiteX121" fmla="*/ 1094454 w 1689586"/>
              <a:gd name="connsiteY121" fmla="*/ 471526 h 626150"/>
              <a:gd name="connsiteX122" fmla="*/ 787421 w 1689586"/>
              <a:gd name="connsiteY122" fmla="*/ 471526 h 626150"/>
              <a:gd name="connsiteX123" fmla="*/ 810182 w 1689586"/>
              <a:gd name="connsiteY123" fmla="*/ 475689 h 626150"/>
              <a:gd name="connsiteX124" fmla="*/ 825758 w 1689586"/>
              <a:gd name="connsiteY124" fmla="*/ 488244 h 626150"/>
              <a:gd name="connsiteX125" fmla="*/ 831465 w 1689586"/>
              <a:gd name="connsiteY125" fmla="*/ 509729 h 626150"/>
              <a:gd name="connsiteX126" fmla="*/ 831465 w 1689586"/>
              <a:gd name="connsiteY126" fmla="*/ 557667 h 626150"/>
              <a:gd name="connsiteX127" fmla="*/ 831465 w 1689586"/>
              <a:gd name="connsiteY127" fmla="*/ 557734 h 626150"/>
              <a:gd name="connsiteX128" fmla="*/ 839388 w 1689586"/>
              <a:gd name="connsiteY128" fmla="*/ 565657 h 626150"/>
              <a:gd name="connsiteX129" fmla="*/ 846908 w 1689586"/>
              <a:gd name="connsiteY129" fmla="*/ 564582 h 626150"/>
              <a:gd name="connsiteX130" fmla="*/ 845632 w 1689586"/>
              <a:gd name="connsiteY130" fmla="*/ 580495 h 626150"/>
              <a:gd name="connsiteX131" fmla="*/ 833144 w 1689586"/>
              <a:gd name="connsiteY131" fmla="*/ 582845 h 626150"/>
              <a:gd name="connsiteX132" fmla="*/ 820790 w 1689586"/>
              <a:gd name="connsiteY132" fmla="*/ 580360 h 626150"/>
              <a:gd name="connsiteX133" fmla="*/ 812196 w 1689586"/>
              <a:gd name="connsiteY133" fmla="*/ 572841 h 626150"/>
              <a:gd name="connsiteX134" fmla="*/ 809981 w 1689586"/>
              <a:gd name="connsiteY134" fmla="*/ 567537 h 626150"/>
              <a:gd name="connsiteX135" fmla="*/ 805885 w 1689586"/>
              <a:gd name="connsiteY135" fmla="*/ 572438 h 626150"/>
              <a:gd name="connsiteX136" fmla="*/ 791920 w 1689586"/>
              <a:gd name="connsiteY136" fmla="*/ 580629 h 626150"/>
              <a:gd name="connsiteX137" fmla="*/ 775806 w 1689586"/>
              <a:gd name="connsiteY137" fmla="*/ 583315 h 626150"/>
              <a:gd name="connsiteX138" fmla="*/ 757678 w 1689586"/>
              <a:gd name="connsiteY138" fmla="*/ 580092 h 626150"/>
              <a:gd name="connsiteX139" fmla="*/ 744989 w 1689586"/>
              <a:gd name="connsiteY139" fmla="*/ 570289 h 626150"/>
              <a:gd name="connsiteX140" fmla="*/ 740356 w 1689586"/>
              <a:gd name="connsiteY140" fmla="*/ 554041 h 626150"/>
              <a:gd name="connsiteX141" fmla="*/ 748211 w 1689586"/>
              <a:gd name="connsiteY141" fmla="*/ 534302 h 626150"/>
              <a:gd name="connsiteX142" fmla="*/ 770435 w 1689586"/>
              <a:gd name="connsiteY142" fmla="*/ 523761 h 626150"/>
              <a:gd name="connsiteX143" fmla="*/ 808705 w 1689586"/>
              <a:gd name="connsiteY143" fmla="*/ 516241 h 626150"/>
              <a:gd name="connsiteX144" fmla="*/ 808705 w 1689586"/>
              <a:gd name="connsiteY144" fmla="*/ 512146 h 626150"/>
              <a:gd name="connsiteX145" fmla="*/ 802797 w 1689586"/>
              <a:gd name="connsiteY145" fmla="*/ 495495 h 626150"/>
              <a:gd name="connsiteX146" fmla="*/ 786549 w 1689586"/>
              <a:gd name="connsiteY146" fmla="*/ 489587 h 626150"/>
              <a:gd name="connsiteX147" fmla="*/ 770032 w 1689586"/>
              <a:gd name="connsiteY147" fmla="*/ 494085 h 626150"/>
              <a:gd name="connsiteX148" fmla="*/ 759961 w 1689586"/>
              <a:gd name="connsiteY148" fmla="*/ 508722 h 626150"/>
              <a:gd name="connsiteX149" fmla="*/ 740625 w 1689586"/>
              <a:gd name="connsiteY149" fmla="*/ 500531 h 626150"/>
              <a:gd name="connsiteX150" fmla="*/ 756604 w 1689586"/>
              <a:gd name="connsiteY150" fmla="*/ 479449 h 626150"/>
              <a:gd name="connsiteX151" fmla="*/ 787421 w 1689586"/>
              <a:gd name="connsiteY151" fmla="*/ 471526 h 626150"/>
              <a:gd name="connsiteX152" fmla="*/ 347518 w 1689586"/>
              <a:gd name="connsiteY152" fmla="*/ 471526 h 626150"/>
              <a:gd name="connsiteX153" fmla="*/ 347585 w 1689586"/>
              <a:gd name="connsiteY153" fmla="*/ 471526 h 626150"/>
              <a:gd name="connsiteX154" fmla="*/ 347569 w 1689586"/>
              <a:gd name="connsiteY154" fmla="*/ 471530 h 626150"/>
              <a:gd name="connsiteX155" fmla="*/ 193363 w 1689586"/>
              <a:gd name="connsiteY155" fmla="*/ 471526 h 626150"/>
              <a:gd name="connsiteX156" fmla="*/ 216124 w 1689586"/>
              <a:gd name="connsiteY156" fmla="*/ 475689 h 626150"/>
              <a:gd name="connsiteX157" fmla="*/ 231700 w 1689586"/>
              <a:gd name="connsiteY157" fmla="*/ 488244 h 626150"/>
              <a:gd name="connsiteX158" fmla="*/ 237407 w 1689586"/>
              <a:gd name="connsiteY158" fmla="*/ 509729 h 626150"/>
              <a:gd name="connsiteX159" fmla="*/ 237407 w 1689586"/>
              <a:gd name="connsiteY159" fmla="*/ 557667 h 626150"/>
              <a:gd name="connsiteX160" fmla="*/ 237407 w 1689586"/>
              <a:gd name="connsiteY160" fmla="*/ 557734 h 626150"/>
              <a:gd name="connsiteX161" fmla="*/ 245330 w 1689586"/>
              <a:gd name="connsiteY161" fmla="*/ 565657 h 626150"/>
              <a:gd name="connsiteX162" fmla="*/ 252850 w 1689586"/>
              <a:gd name="connsiteY162" fmla="*/ 564582 h 626150"/>
              <a:gd name="connsiteX163" fmla="*/ 251574 w 1689586"/>
              <a:gd name="connsiteY163" fmla="*/ 580495 h 626150"/>
              <a:gd name="connsiteX164" fmla="*/ 239086 w 1689586"/>
              <a:gd name="connsiteY164" fmla="*/ 582845 h 626150"/>
              <a:gd name="connsiteX165" fmla="*/ 226732 w 1689586"/>
              <a:gd name="connsiteY165" fmla="*/ 580360 h 626150"/>
              <a:gd name="connsiteX166" fmla="*/ 218138 w 1689586"/>
              <a:gd name="connsiteY166" fmla="*/ 572841 h 626150"/>
              <a:gd name="connsiteX167" fmla="*/ 215923 w 1689586"/>
              <a:gd name="connsiteY167" fmla="*/ 567537 h 626150"/>
              <a:gd name="connsiteX168" fmla="*/ 211827 w 1689586"/>
              <a:gd name="connsiteY168" fmla="*/ 572438 h 626150"/>
              <a:gd name="connsiteX169" fmla="*/ 197862 w 1689586"/>
              <a:gd name="connsiteY169" fmla="*/ 580629 h 626150"/>
              <a:gd name="connsiteX170" fmla="*/ 181748 w 1689586"/>
              <a:gd name="connsiteY170" fmla="*/ 583315 h 626150"/>
              <a:gd name="connsiteX171" fmla="*/ 163620 w 1689586"/>
              <a:gd name="connsiteY171" fmla="*/ 580092 h 626150"/>
              <a:gd name="connsiteX172" fmla="*/ 150931 w 1689586"/>
              <a:gd name="connsiteY172" fmla="*/ 570289 h 626150"/>
              <a:gd name="connsiteX173" fmla="*/ 146298 w 1689586"/>
              <a:gd name="connsiteY173" fmla="*/ 554041 h 626150"/>
              <a:gd name="connsiteX174" fmla="*/ 154153 w 1689586"/>
              <a:gd name="connsiteY174" fmla="*/ 534302 h 626150"/>
              <a:gd name="connsiteX175" fmla="*/ 176377 w 1689586"/>
              <a:gd name="connsiteY175" fmla="*/ 523761 h 626150"/>
              <a:gd name="connsiteX176" fmla="*/ 214647 w 1689586"/>
              <a:gd name="connsiteY176" fmla="*/ 516241 h 626150"/>
              <a:gd name="connsiteX177" fmla="*/ 214647 w 1689586"/>
              <a:gd name="connsiteY177" fmla="*/ 512146 h 626150"/>
              <a:gd name="connsiteX178" fmla="*/ 208738 w 1689586"/>
              <a:gd name="connsiteY178" fmla="*/ 495495 h 626150"/>
              <a:gd name="connsiteX179" fmla="*/ 192491 w 1689586"/>
              <a:gd name="connsiteY179" fmla="*/ 489587 h 626150"/>
              <a:gd name="connsiteX180" fmla="*/ 175974 w 1689586"/>
              <a:gd name="connsiteY180" fmla="*/ 494085 h 626150"/>
              <a:gd name="connsiteX181" fmla="*/ 165904 w 1689586"/>
              <a:gd name="connsiteY181" fmla="*/ 508722 h 626150"/>
              <a:gd name="connsiteX182" fmla="*/ 146567 w 1689586"/>
              <a:gd name="connsiteY182" fmla="*/ 500531 h 626150"/>
              <a:gd name="connsiteX183" fmla="*/ 162546 w 1689586"/>
              <a:gd name="connsiteY183" fmla="*/ 479449 h 626150"/>
              <a:gd name="connsiteX184" fmla="*/ 193363 w 1689586"/>
              <a:gd name="connsiteY184" fmla="*/ 471526 h 626150"/>
              <a:gd name="connsiteX185" fmla="*/ 1395847 w 1689586"/>
              <a:gd name="connsiteY185" fmla="*/ 471459 h 626150"/>
              <a:gd name="connsiteX186" fmla="*/ 1416392 w 1689586"/>
              <a:gd name="connsiteY186" fmla="*/ 475890 h 626150"/>
              <a:gd name="connsiteX187" fmla="*/ 1430894 w 1689586"/>
              <a:gd name="connsiteY187" fmla="*/ 489117 h 626150"/>
              <a:gd name="connsiteX188" fmla="*/ 1436265 w 1689586"/>
              <a:gd name="connsiteY188" fmla="*/ 511475 h 626150"/>
              <a:gd name="connsiteX189" fmla="*/ 1436265 w 1689586"/>
              <a:gd name="connsiteY189" fmla="*/ 581099 h 626150"/>
              <a:gd name="connsiteX190" fmla="*/ 1413303 w 1689586"/>
              <a:gd name="connsiteY190" fmla="*/ 581099 h 626150"/>
              <a:gd name="connsiteX191" fmla="*/ 1413303 w 1689586"/>
              <a:gd name="connsiteY191" fmla="*/ 518591 h 626150"/>
              <a:gd name="connsiteX192" fmla="*/ 1406724 w 1689586"/>
              <a:gd name="connsiteY192" fmla="*/ 496569 h 626150"/>
              <a:gd name="connsiteX193" fmla="*/ 1390274 w 1689586"/>
              <a:gd name="connsiteY193" fmla="*/ 490460 h 626150"/>
              <a:gd name="connsiteX194" fmla="*/ 1376510 w 1689586"/>
              <a:gd name="connsiteY194" fmla="*/ 493817 h 626150"/>
              <a:gd name="connsiteX195" fmla="*/ 1365432 w 1689586"/>
              <a:gd name="connsiteY195" fmla="*/ 504425 h 626150"/>
              <a:gd name="connsiteX196" fmla="*/ 1361001 w 1689586"/>
              <a:gd name="connsiteY196" fmla="*/ 523963 h 626150"/>
              <a:gd name="connsiteX197" fmla="*/ 1361001 w 1689586"/>
              <a:gd name="connsiteY197" fmla="*/ 581099 h 626150"/>
              <a:gd name="connsiteX198" fmla="*/ 1338039 w 1689586"/>
              <a:gd name="connsiteY198" fmla="*/ 581099 h 626150"/>
              <a:gd name="connsiteX199" fmla="*/ 1338039 w 1689586"/>
              <a:gd name="connsiteY199" fmla="*/ 473675 h 626150"/>
              <a:gd name="connsiteX200" fmla="*/ 1358450 w 1689586"/>
              <a:gd name="connsiteY200" fmla="*/ 473675 h 626150"/>
              <a:gd name="connsiteX201" fmla="*/ 1359457 w 1689586"/>
              <a:gd name="connsiteY201" fmla="*/ 492474 h 626150"/>
              <a:gd name="connsiteX202" fmla="*/ 1365634 w 1689586"/>
              <a:gd name="connsiteY202" fmla="*/ 483209 h 626150"/>
              <a:gd name="connsiteX203" fmla="*/ 1379196 w 1689586"/>
              <a:gd name="connsiteY203" fmla="*/ 474279 h 626150"/>
              <a:gd name="connsiteX204" fmla="*/ 1395847 w 1689586"/>
              <a:gd name="connsiteY204" fmla="*/ 471459 h 626150"/>
              <a:gd name="connsiteX205" fmla="*/ 78285 w 1689586"/>
              <a:gd name="connsiteY205" fmla="*/ 439299 h 626150"/>
              <a:gd name="connsiteX206" fmla="*/ 101516 w 1689586"/>
              <a:gd name="connsiteY206" fmla="*/ 439299 h 626150"/>
              <a:gd name="connsiteX207" fmla="*/ 101516 w 1689586"/>
              <a:gd name="connsiteY207" fmla="*/ 530811 h 626150"/>
              <a:gd name="connsiteX208" fmla="*/ 87886 w 1689586"/>
              <a:gd name="connsiteY208" fmla="*/ 569350 h 626150"/>
              <a:gd name="connsiteX209" fmla="*/ 49952 w 1689586"/>
              <a:gd name="connsiteY209" fmla="*/ 583181 h 626150"/>
              <a:gd name="connsiteX210" fmla="*/ 21619 w 1689586"/>
              <a:gd name="connsiteY210" fmla="*/ 576735 h 626150"/>
              <a:gd name="connsiteX211" fmla="*/ 6378 w 1689586"/>
              <a:gd name="connsiteY211" fmla="*/ 558607 h 626150"/>
              <a:gd name="connsiteX212" fmla="*/ 4901 w 1689586"/>
              <a:gd name="connsiteY212" fmla="*/ 531416 h 626150"/>
              <a:gd name="connsiteX213" fmla="*/ 27057 w 1689586"/>
              <a:gd name="connsiteY213" fmla="*/ 527320 h 626150"/>
              <a:gd name="connsiteX214" fmla="*/ 29877 w 1689586"/>
              <a:gd name="connsiteY214" fmla="*/ 554512 h 626150"/>
              <a:gd name="connsiteX215" fmla="*/ 50086 w 1689586"/>
              <a:gd name="connsiteY215" fmla="*/ 563240 h 626150"/>
              <a:gd name="connsiteX216" fmla="*/ 72310 w 1689586"/>
              <a:gd name="connsiteY216" fmla="*/ 553908 h 626150"/>
              <a:gd name="connsiteX217" fmla="*/ 78419 w 1689586"/>
              <a:gd name="connsiteY217" fmla="*/ 526514 h 626150"/>
              <a:gd name="connsiteX218" fmla="*/ 78285 w 1689586"/>
              <a:gd name="connsiteY218" fmla="*/ 526514 h 626150"/>
              <a:gd name="connsiteX219" fmla="*/ 215721 w 1689586"/>
              <a:gd name="connsiteY219" fmla="*/ 430705 h 626150"/>
              <a:gd name="connsiteX220" fmla="*/ 225927 w 1689586"/>
              <a:gd name="connsiteY220" fmla="*/ 434331 h 626150"/>
              <a:gd name="connsiteX221" fmla="*/ 229686 w 1689586"/>
              <a:gd name="connsiteY221" fmla="*/ 444200 h 626150"/>
              <a:gd name="connsiteX222" fmla="*/ 225927 w 1689586"/>
              <a:gd name="connsiteY222" fmla="*/ 454003 h 626150"/>
              <a:gd name="connsiteX223" fmla="*/ 215721 w 1689586"/>
              <a:gd name="connsiteY223" fmla="*/ 457763 h 626150"/>
              <a:gd name="connsiteX224" fmla="*/ 205517 w 1689586"/>
              <a:gd name="connsiteY224" fmla="*/ 454003 h 626150"/>
              <a:gd name="connsiteX225" fmla="*/ 201756 w 1689586"/>
              <a:gd name="connsiteY225" fmla="*/ 444200 h 626150"/>
              <a:gd name="connsiteX226" fmla="*/ 205517 w 1689586"/>
              <a:gd name="connsiteY226" fmla="*/ 434331 h 626150"/>
              <a:gd name="connsiteX227" fmla="*/ 215721 w 1689586"/>
              <a:gd name="connsiteY227" fmla="*/ 430705 h 626150"/>
              <a:gd name="connsiteX228" fmla="*/ 172281 w 1689586"/>
              <a:gd name="connsiteY228" fmla="*/ 430705 h 626150"/>
              <a:gd name="connsiteX229" fmla="*/ 182487 w 1689586"/>
              <a:gd name="connsiteY229" fmla="*/ 434331 h 626150"/>
              <a:gd name="connsiteX230" fmla="*/ 186246 w 1689586"/>
              <a:gd name="connsiteY230" fmla="*/ 444200 h 626150"/>
              <a:gd name="connsiteX231" fmla="*/ 182487 w 1689586"/>
              <a:gd name="connsiteY231" fmla="*/ 454003 h 626150"/>
              <a:gd name="connsiteX232" fmla="*/ 172281 w 1689586"/>
              <a:gd name="connsiteY232" fmla="*/ 457763 h 626150"/>
              <a:gd name="connsiteX233" fmla="*/ 162210 w 1689586"/>
              <a:gd name="connsiteY233" fmla="*/ 454003 h 626150"/>
              <a:gd name="connsiteX234" fmla="*/ 158316 w 1689586"/>
              <a:gd name="connsiteY234" fmla="*/ 444200 h 626150"/>
              <a:gd name="connsiteX235" fmla="*/ 162210 w 1689586"/>
              <a:gd name="connsiteY235" fmla="*/ 434331 h 626150"/>
              <a:gd name="connsiteX236" fmla="*/ 172281 w 1689586"/>
              <a:gd name="connsiteY236" fmla="*/ 430705 h 626150"/>
              <a:gd name="connsiteX237" fmla="*/ 1642251 w 1689586"/>
              <a:gd name="connsiteY237" fmla="*/ 427012 h 626150"/>
              <a:gd name="connsiteX238" fmla="*/ 1653531 w 1689586"/>
              <a:gd name="connsiteY238" fmla="*/ 430638 h 626150"/>
              <a:gd name="connsiteX239" fmla="*/ 1657492 w 1689586"/>
              <a:gd name="connsiteY239" fmla="*/ 441179 h 626150"/>
              <a:gd name="connsiteX240" fmla="*/ 1653531 w 1689586"/>
              <a:gd name="connsiteY240" fmla="*/ 451787 h 626150"/>
              <a:gd name="connsiteX241" fmla="*/ 1642251 w 1689586"/>
              <a:gd name="connsiteY241" fmla="*/ 455547 h 626150"/>
              <a:gd name="connsiteX242" fmla="*/ 1630770 w 1689586"/>
              <a:gd name="connsiteY242" fmla="*/ 451787 h 626150"/>
              <a:gd name="connsiteX243" fmla="*/ 1626809 w 1689586"/>
              <a:gd name="connsiteY243" fmla="*/ 441179 h 626150"/>
              <a:gd name="connsiteX244" fmla="*/ 1630770 w 1689586"/>
              <a:gd name="connsiteY244" fmla="*/ 430638 h 626150"/>
              <a:gd name="connsiteX245" fmla="*/ 1642251 w 1689586"/>
              <a:gd name="connsiteY245" fmla="*/ 427012 h 626150"/>
              <a:gd name="connsiteX246" fmla="*/ 541419 w 1689586"/>
              <a:gd name="connsiteY246" fmla="*/ 427012 h 626150"/>
              <a:gd name="connsiteX247" fmla="*/ 552699 w 1689586"/>
              <a:gd name="connsiteY247" fmla="*/ 430638 h 626150"/>
              <a:gd name="connsiteX248" fmla="*/ 556660 w 1689586"/>
              <a:gd name="connsiteY248" fmla="*/ 441179 h 626150"/>
              <a:gd name="connsiteX249" fmla="*/ 552699 w 1689586"/>
              <a:gd name="connsiteY249" fmla="*/ 451787 h 626150"/>
              <a:gd name="connsiteX250" fmla="*/ 541419 w 1689586"/>
              <a:gd name="connsiteY250" fmla="*/ 455547 h 626150"/>
              <a:gd name="connsiteX251" fmla="*/ 529938 w 1689586"/>
              <a:gd name="connsiteY251" fmla="*/ 451787 h 626150"/>
              <a:gd name="connsiteX252" fmla="*/ 525977 w 1689586"/>
              <a:gd name="connsiteY252" fmla="*/ 441179 h 626150"/>
              <a:gd name="connsiteX253" fmla="*/ 529938 w 1689586"/>
              <a:gd name="connsiteY253" fmla="*/ 430638 h 626150"/>
              <a:gd name="connsiteX254" fmla="*/ 541419 w 1689586"/>
              <a:gd name="connsiteY254" fmla="*/ 427012 h 626150"/>
              <a:gd name="connsiteX255" fmla="*/ 1488232 w 1689586"/>
              <a:gd name="connsiteY255" fmla="*/ 425333 h 626150"/>
              <a:gd name="connsiteX256" fmla="*/ 1511194 w 1689586"/>
              <a:gd name="connsiteY256" fmla="*/ 425333 h 626150"/>
              <a:gd name="connsiteX257" fmla="*/ 1511194 w 1689586"/>
              <a:gd name="connsiteY257" fmla="*/ 526245 h 626150"/>
              <a:gd name="connsiteX258" fmla="*/ 1562355 w 1689586"/>
              <a:gd name="connsiteY258" fmla="*/ 473674 h 626150"/>
              <a:gd name="connsiteX259" fmla="*/ 1589614 w 1689586"/>
              <a:gd name="connsiteY259" fmla="*/ 473674 h 626150"/>
              <a:gd name="connsiteX260" fmla="*/ 1548524 w 1689586"/>
              <a:gd name="connsiteY260" fmla="*/ 515704 h 626150"/>
              <a:gd name="connsiteX261" fmla="*/ 1592232 w 1689586"/>
              <a:gd name="connsiteY261" fmla="*/ 581099 h 626150"/>
              <a:gd name="connsiteX262" fmla="*/ 1565578 w 1689586"/>
              <a:gd name="connsiteY262" fmla="*/ 581099 h 626150"/>
              <a:gd name="connsiteX263" fmla="*/ 1532410 w 1689586"/>
              <a:gd name="connsiteY263" fmla="*/ 530609 h 626150"/>
              <a:gd name="connsiteX264" fmla="*/ 1511194 w 1689586"/>
              <a:gd name="connsiteY264" fmla="*/ 552631 h 626150"/>
              <a:gd name="connsiteX265" fmla="*/ 1511194 w 1689586"/>
              <a:gd name="connsiteY265" fmla="*/ 581099 h 626150"/>
              <a:gd name="connsiteX266" fmla="*/ 1488232 w 1689586"/>
              <a:gd name="connsiteY266" fmla="*/ 581099 h 626150"/>
              <a:gd name="connsiteX267" fmla="*/ 605874 w 1689586"/>
              <a:gd name="connsiteY267" fmla="*/ 425333 h 626150"/>
              <a:gd name="connsiteX268" fmla="*/ 628836 w 1689586"/>
              <a:gd name="connsiteY268" fmla="*/ 425333 h 626150"/>
              <a:gd name="connsiteX269" fmla="*/ 628836 w 1689586"/>
              <a:gd name="connsiteY269" fmla="*/ 526245 h 626150"/>
              <a:gd name="connsiteX270" fmla="*/ 679997 w 1689586"/>
              <a:gd name="connsiteY270" fmla="*/ 473674 h 626150"/>
              <a:gd name="connsiteX271" fmla="*/ 707256 w 1689586"/>
              <a:gd name="connsiteY271" fmla="*/ 473674 h 626150"/>
              <a:gd name="connsiteX272" fmla="*/ 666099 w 1689586"/>
              <a:gd name="connsiteY272" fmla="*/ 515704 h 626150"/>
              <a:gd name="connsiteX273" fmla="*/ 709807 w 1689586"/>
              <a:gd name="connsiteY273" fmla="*/ 581099 h 626150"/>
              <a:gd name="connsiteX274" fmla="*/ 683220 w 1689586"/>
              <a:gd name="connsiteY274" fmla="*/ 581099 h 626150"/>
              <a:gd name="connsiteX275" fmla="*/ 650052 w 1689586"/>
              <a:gd name="connsiteY275" fmla="*/ 530609 h 626150"/>
              <a:gd name="connsiteX276" fmla="*/ 628836 w 1689586"/>
              <a:gd name="connsiteY276" fmla="*/ 552631 h 626150"/>
              <a:gd name="connsiteX277" fmla="*/ 628836 w 1689586"/>
              <a:gd name="connsiteY277" fmla="*/ 581099 h 626150"/>
              <a:gd name="connsiteX278" fmla="*/ 605874 w 1689586"/>
              <a:gd name="connsiteY278" fmla="*/ 581099 h 626150"/>
              <a:gd name="connsiteX279" fmla="*/ 451317 w 1689586"/>
              <a:gd name="connsiteY279" fmla="*/ 85402 h 626150"/>
              <a:gd name="connsiteX280" fmla="*/ 424259 w 1689586"/>
              <a:gd name="connsiteY280" fmla="*/ 93929 h 626150"/>
              <a:gd name="connsiteX281" fmla="*/ 408615 w 1689586"/>
              <a:gd name="connsiteY281" fmla="*/ 120047 h 626150"/>
              <a:gd name="connsiteX282" fmla="*/ 403513 w 1689586"/>
              <a:gd name="connsiteY282" fmla="*/ 165904 h 626150"/>
              <a:gd name="connsiteX283" fmla="*/ 408615 w 1689586"/>
              <a:gd name="connsiteY283" fmla="*/ 211492 h 626150"/>
              <a:gd name="connsiteX284" fmla="*/ 424259 w 1689586"/>
              <a:gd name="connsiteY284" fmla="*/ 237811 h 626150"/>
              <a:gd name="connsiteX285" fmla="*/ 451317 w 1689586"/>
              <a:gd name="connsiteY285" fmla="*/ 246338 h 626150"/>
              <a:gd name="connsiteX286" fmla="*/ 478374 w 1689586"/>
              <a:gd name="connsiteY286" fmla="*/ 237811 h 626150"/>
              <a:gd name="connsiteX287" fmla="*/ 493749 w 1689586"/>
              <a:gd name="connsiteY287" fmla="*/ 211492 h 626150"/>
              <a:gd name="connsiteX288" fmla="*/ 498650 w 1689586"/>
              <a:gd name="connsiteY288" fmla="*/ 165904 h 626150"/>
              <a:gd name="connsiteX289" fmla="*/ 493749 w 1689586"/>
              <a:gd name="connsiteY289" fmla="*/ 120047 h 626150"/>
              <a:gd name="connsiteX290" fmla="*/ 478374 w 1689586"/>
              <a:gd name="connsiteY290" fmla="*/ 93929 h 626150"/>
              <a:gd name="connsiteX291" fmla="*/ 451317 w 1689586"/>
              <a:gd name="connsiteY291" fmla="*/ 85402 h 626150"/>
              <a:gd name="connsiteX292" fmla="*/ 1515894 w 1689586"/>
              <a:gd name="connsiteY292" fmla="*/ 82918 h 626150"/>
              <a:gd name="connsiteX293" fmla="*/ 1489038 w 1689586"/>
              <a:gd name="connsiteY293" fmla="*/ 194640 h 626150"/>
              <a:gd name="connsiteX294" fmla="*/ 1542213 w 1689586"/>
              <a:gd name="connsiteY294" fmla="*/ 194640 h 626150"/>
              <a:gd name="connsiteX295" fmla="*/ 1448082 w 1689586"/>
              <a:gd name="connsiteY295" fmla="*/ 4901 h 626150"/>
              <a:gd name="connsiteX296" fmla="*/ 1584713 w 1689586"/>
              <a:gd name="connsiteY296" fmla="*/ 4901 h 626150"/>
              <a:gd name="connsiteX297" fmla="*/ 1689586 w 1689586"/>
              <a:gd name="connsiteY297" fmla="*/ 326906 h 626150"/>
              <a:gd name="connsiteX298" fmla="*/ 1573433 w 1689586"/>
              <a:gd name="connsiteY298" fmla="*/ 326906 h 626150"/>
              <a:gd name="connsiteX299" fmla="*/ 1558797 w 1689586"/>
              <a:gd name="connsiteY299" fmla="*/ 265405 h 626150"/>
              <a:gd name="connsiteX300" fmla="*/ 1471984 w 1689586"/>
              <a:gd name="connsiteY300" fmla="*/ 265405 h 626150"/>
              <a:gd name="connsiteX301" fmla="*/ 1456878 w 1689586"/>
              <a:gd name="connsiteY301" fmla="*/ 326906 h 626150"/>
              <a:gd name="connsiteX302" fmla="*/ 1343679 w 1689586"/>
              <a:gd name="connsiteY302" fmla="*/ 326906 h 626150"/>
              <a:gd name="connsiteX303" fmla="*/ 1205638 w 1689586"/>
              <a:gd name="connsiteY303" fmla="*/ 4901 h 626150"/>
              <a:gd name="connsiteX304" fmla="*/ 1319307 w 1689586"/>
              <a:gd name="connsiteY304" fmla="*/ 4901 h 626150"/>
              <a:gd name="connsiteX305" fmla="*/ 1319307 w 1689586"/>
              <a:gd name="connsiteY305" fmla="*/ 194237 h 626150"/>
              <a:gd name="connsiteX306" fmla="*/ 1280298 w 1689586"/>
              <a:gd name="connsiteY306" fmla="*/ 295686 h 626150"/>
              <a:gd name="connsiteX307" fmla="*/ 1167570 w 1689586"/>
              <a:gd name="connsiteY307" fmla="*/ 331807 h 626150"/>
              <a:gd name="connsiteX308" fmla="*/ 1080959 w 1689586"/>
              <a:gd name="connsiteY308" fmla="*/ 312807 h 626150"/>
              <a:gd name="connsiteX309" fmla="*/ 1036579 w 1689586"/>
              <a:gd name="connsiteY309" fmla="*/ 260571 h 626150"/>
              <a:gd name="connsiteX310" fmla="*/ 1030939 w 1689586"/>
              <a:gd name="connsiteY310" fmla="*/ 185441 h 626150"/>
              <a:gd name="connsiteX311" fmla="*/ 1143668 w 1689586"/>
              <a:gd name="connsiteY311" fmla="*/ 166441 h 626150"/>
              <a:gd name="connsiteX312" fmla="*/ 1145346 w 1689586"/>
              <a:gd name="connsiteY312" fmla="*/ 229351 h 626150"/>
              <a:gd name="connsiteX313" fmla="*/ 1173411 w 1689586"/>
              <a:gd name="connsiteY313" fmla="*/ 246405 h 626150"/>
              <a:gd name="connsiteX314" fmla="*/ 1197783 w 1689586"/>
              <a:gd name="connsiteY314" fmla="*/ 232238 h 626150"/>
              <a:gd name="connsiteX315" fmla="*/ 1205571 w 1689586"/>
              <a:gd name="connsiteY315" fmla="*/ 185911 h 626150"/>
              <a:gd name="connsiteX316" fmla="*/ 1205638 w 1689586"/>
              <a:gd name="connsiteY316" fmla="*/ 185911 h 626150"/>
              <a:gd name="connsiteX317" fmla="*/ 665494 w 1689586"/>
              <a:gd name="connsiteY317" fmla="*/ 4901 h 626150"/>
              <a:gd name="connsiteX318" fmla="*/ 779163 w 1689586"/>
              <a:gd name="connsiteY318" fmla="*/ 4901 h 626150"/>
              <a:gd name="connsiteX319" fmla="*/ 779163 w 1689586"/>
              <a:gd name="connsiteY319" fmla="*/ 123471 h 626150"/>
              <a:gd name="connsiteX320" fmla="*/ 867452 w 1689586"/>
              <a:gd name="connsiteY320" fmla="*/ 123471 h 626150"/>
              <a:gd name="connsiteX321" fmla="*/ 867452 w 1689586"/>
              <a:gd name="connsiteY321" fmla="*/ 4901 h 626150"/>
              <a:gd name="connsiteX322" fmla="*/ 981188 w 1689586"/>
              <a:gd name="connsiteY322" fmla="*/ 4901 h 626150"/>
              <a:gd name="connsiteX323" fmla="*/ 981188 w 1689586"/>
              <a:gd name="connsiteY323" fmla="*/ 326906 h 626150"/>
              <a:gd name="connsiteX324" fmla="*/ 867452 w 1689586"/>
              <a:gd name="connsiteY324" fmla="*/ 326906 h 626150"/>
              <a:gd name="connsiteX325" fmla="*/ 867452 w 1689586"/>
              <a:gd name="connsiteY325" fmla="*/ 206859 h 626150"/>
              <a:gd name="connsiteX326" fmla="*/ 779163 w 1689586"/>
              <a:gd name="connsiteY326" fmla="*/ 206859 h 626150"/>
              <a:gd name="connsiteX327" fmla="*/ 779163 w 1689586"/>
              <a:gd name="connsiteY327" fmla="*/ 326906 h 626150"/>
              <a:gd name="connsiteX328" fmla="*/ 665494 w 1689586"/>
              <a:gd name="connsiteY328" fmla="*/ 326906 h 626150"/>
              <a:gd name="connsiteX329" fmla="*/ 0 w 1689586"/>
              <a:gd name="connsiteY329" fmla="*/ 4901 h 626150"/>
              <a:gd name="connsiteX330" fmla="*/ 113669 w 1689586"/>
              <a:gd name="connsiteY330" fmla="*/ 4901 h 626150"/>
              <a:gd name="connsiteX331" fmla="*/ 113669 w 1689586"/>
              <a:gd name="connsiteY331" fmla="*/ 243451 h 626150"/>
              <a:gd name="connsiteX332" fmla="*/ 259564 w 1689586"/>
              <a:gd name="connsiteY332" fmla="*/ 243451 h 626150"/>
              <a:gd name="connsiteX333" fmla="*/ 259564 w 1689586"/>
              <a:gd name="connsiteY333" fmla="*/ 326906 h 626150"/>
              <a:gd name="connsiteX334" fmla="*/ 0 w 1689586"/>
              <a:gd name="connsiteY334" fmla="*/ 326906 h 626150"/>
              <a:gd name="connsiteX335" fmla="*/ 451317 w 1689586"/>
              <a:gd name="connsiteY335" fmla="*/ 0 h 626150"/>
              <a:gd name="connsiteX336" fmla="*/ 539136 w 1689586"/>
              <a:gd name="connsiteY336" fmla="*/ 19538 h 626150"/>
              <a:gd name="connsiteX337" fmla="*/ 595265 w 1689586"/>
              <a:gd name="connsiteY337" fmla="*/ 76137 h 626150"/>
              <a:gd name="connsiteX338" fmla="*/ 614803 w 1689586"/>
              <a:gd name="connsiteY338" fmla="*/ 165904 h 626150"/>
              <a:gd name="connsiteX339" fmla="*/ 595265 w 1689586"/>
              <a:gd name="connsiteY339" fmla="*/ 255670 h 626150"/>
              <a:gd name="connsiteX340" fmla="*/ 539136 w 1689586"/>
              <a:gd name="connsiteY340" fmla="*/ 312270 h 626150"/>
              <a:gd name="connsiteX341" fmla="*/ 451317 w 1689586"/>
              <a:gd name="connsiteY341" fmla="*/ 331807 h 626150"/>
              <a:gd name="connsiteX342" fmla="*/ 363766 w 1689586"/>
              <a:gd name="connsiteY342" fmla="*/ 312270 h 626150"/>
              <a:gd name="connsiteX343" fmla="*/ 307166 w 1689586"/>
              <a:gd name="connsiteY343" fmla="*/ 255670 h 626150"/>
              <a:gd name="connsiteX344" fmla="*/ 287427 w 1689586"/>
              <a:gd name="connsiteY344" fmla="*/ 165904 h 626150"/>
              <a:gd name="connsiteX345" fmla="*/ 307166 w 1689586"/>
              <a:gd name="connsiteY345" fmla="*/ 76137 h 626150"/>
              <a:gd name="connsiteX346" fmla="*/ 363766 w 1689586"/>
              <a:gd name="connsiteY346" fmla="*/ 19538 h 626150"/>
              <a:gd name="connsiteX347" fmla="*/ 451317 w 1689586"/>
              <a:gd name="connsiteY347" fmla="*/ 0 h 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689586" h="626150">
                <a:moveTo>
                  <a:pt x="808705" y="532221"/>
                </a:moveTo>
                <a:lnTo>
                  <a:pt x="781647" y="537793"/>
                </a:lnTo>
                <a:cubicBezTo>
                  <a:pt x="775605" y="538935"/>
                  <a:pt x="771106" y="540613"/>
                  <a:pt x="768085" y="542762"/>
                </a:cubicBezTo>
                <a:cubicBezTo>
                  <a:pt x="765064" y="544910"/>
                  <a:pt x="763587" y="548267"/>
                  <a:pt x="763587" y="552229"/>
                </a:cubicBezTo>
                <a:cubicBezTo>
                  <a:pt x="763587" y="556190"/>
                  <a:pt x="765131" y="559413"/>
                  <a:pt x="768219" y="561763"/>
                </a:cubicBezTo>
                <a:cubicBezTo>
                  <a:pt x="771308" y="564112"/>
                  <a:pt x="775403" y="565321"/>
                  <a:pt x="780573" y="565321"/>
                </a:cubicBezTo>
                <a:cubicBezTo>
                  <a:pt x="784132" y="565321"/>
                  <a:pt x="787623" y="564918"/>
                  <a:pt x="790980" y="564045"/>
                </a:cubicBezTo>
                <a:cubicBezTo>
                  <a:pt x="794337" y="563240"/>
                  <a:pt x="797358" y="561830"/>
                  <a:pt x="800111" y="559883"/>
                </a:cubicBezTo>
                <a:cubicBezTo>
                  <a:pt x="802797" y="557936"/>
                  <a:pt x="804945" y="555451"/>
                  <a:pt x="806422" y="552363"/>
                </a:cubicBezTo>
                <a:lnTo>
                  <a:pt x="806422" y="552296"/>
                </a:lnTo>
                <a:cubicBezTo>
                  <a:pt x="807966" y="549207"/>
                  <a:pt x="808705" y="545515"/>
                  <a:pt x="808705" y="541218"/>
                </a:cubicBezTo>
                <a:close/>
                <a:moveTo>
                  <a:pt x="214647" y="532221"/>
                </a:moveTo>
                <a:lnTo>
                  <a:pt x="187589" y="537793"/>
                </a:lnTo>
                <a:cubicBezTo>
                  <a:pt x="181547" y="538935"/>
                  <a:pt x="177048" y="540613"/>
                  <a:pt x="174027" y="542762"/>
                </a:cubicBezTo>
                <a:cubicBezTo>
                  <a:pt x="171006" y="544910"/>
                  <a:pt x="169529" y="548267"/>
                  <a:pt x="169529" y="552229"/>
                </a:cubicBezTo>
                <a:cubicBezTo>
                  <a:pt x="169529" y="556190"/>
                  <a:pt x="171073" y="559413"/>
                  <a:pt x="174161" y="561763"/>
                </a:cubicBezTo>
                <a:cubicBezTo>
                  <a:pt x="177250" y="564112"/>
                  <a:pt x="181346" y="565321"/>
                  <a:pt x="186515" y="565321"/>
                </a:cubicBezTo>
                <a:cubicBezTo>
                  <a:pt x="190073" y="565321"/>
                  <a:pt x="193565" y="564918"/>
                  <a:pt x="196923" y="564045"/>
                </a:cubicBezTo>
                <a:cubicBezTo>
                  <a:pt x="200279" y="563240"/>
                  <a:pt x="203300" y="561830"/>
                  <a:pt x="206053" y="559883"/>
                </a:cubicBezTo>
                <a:cubicBezTo>
                  <a:pt x="208738" y="557936"/>
                  <a:pt x="210887" y="555451"/>
                  <a:pt x="212364" y="552363"/>
                </a:cubicBezTo>
                <a:lnTo>
                  <a:pt x="212364" y="552296"/>
                </a:lnTo>
                <a:cubicBezTo>
                  <a:pt x="213908" y="549207"/>
                  <a:pt x="214647" y="545515"/>
                  <a:pt x="214647" y="541218"/>
                </a:cubicBezTo>
                <a:close/>
                <a:moveTo>
                  <a:pt x="1089217" y="489990"/>
                </a:moveTo>
                <a:cubicBezTo>
                  <a:pt x="1083241" y="489990"/>
                  <a:pt x="1077937" y="491534"/>
                  <a:pt x="1073439" y="494622"/>
                </a:cubicBezTo>
                <a:cubicBezTo>
                  <a:pt x="1068940" y="497711"/>
                  <a:pt x="1065382" y="502008"/>
                  <a:pt x="1062898" y="507513"/>
                </a:cubicBezTo>
                <a:cubicBezTo>
                  <a:pt x="1060414" y="513019"/>
                  <a:pt x="1059138" y="519800"/>
                  <a:pt x="1059138" y="527387"/>
                </a:cubicBezTo>
                <a:cubicBezTo>
                  <a:pt x="1059138" y="534974"/>
                  <a:pt x="1060346" y="541553"/>
                  <a:pt x="1062763" y="547126"/>
                </a:cubicBezTo>
                <a:cubicBezTo>
                  <a:pt x="1065248" y="552699"/>
                  <a:pt x="1068672" y="556996"/>
                  <a:pt x="1073103" y="560017"/>
                </a:cubicBezTo>
                <a:cubicBezTo>
                  <a:pt x="1077534" y="563038"/>
                  <a:pt x="1082771" y="564515"/>
                  <a:pt x="1088814" y="564515"/>
                </a:cubicBezTo>
                <a:cubicBezTo>
                  <a:pt x="1098146" y="564515"/>
                  <a:pt x="1105398" y="561225"/>
                  <a:pt x="1110634" y="554646"/>
                </a:cubicBezTo>
                <a:lnTo>
                  <a:pt x="1110567" y="554646"/>
                </a:lnTo>
                <a:cubicBezTo>
                  <a:pt x="1115804" y="548066"/>
                  <a:pt x="1118423" y="539002"/>
                  <a:pt x="1118423" y="527387"/>
                </a:cubicBezTo>
                <a:cubicBezTo>
                  <a:pt x="1118423" y="515771"/>
                  <a:pt x="1115871" y="506640"/>
                  <a:pt x="1110702" y="499993"/>
                </a:cubicBezTo>
                <a:cubicBezTo>
                  <a:pt x="1105532" y="493347"/>
                  <a:pt x="1098348" y="489990"/>
                  <a:pt x="1089217" y="489990"/>
                </a:cubicBezTo>
                <a:close/>
                <a:moveTo>
                  <a:pt x="1630636" y="473674"/>
                </a:moveTo>
                <a:lnTo>
                  <a:pt x="1653598" y="473674"/>
                </a:lnTo>
                <a:lnTo>
                  <a:pt x="1653598" y="581099"/>
                </a:lnTo>
                <a:lnTo>
                  <a:pt x="1630636" y="581099"/>
                </a:lnTo>
                <a:close/>
                <a:moveTo>
                  <a:pt x="529804" y="473674"/>
                </a:moveTo>
                <a:lnTo>
                  <a:pt x="552766" y="473674"/>
                </a:lnTo>
                <a:lnTo>
                  <a:pt x="552766" y="581099"/>
                </a:lnTo>
                <a:lnTo>
                  <a:pt x="529804" y="581099"/>
                </a:lnTo>
                <a:close/>
                <a:moveTo>
                  <a:pt x="382162" y="473674"/>
                </a:moveTo>
                <a:lnTo>
                  <a:pt x="407340" y="473674"/>
                </a:lnTo>
                <a:lnTo>
                  <a:pt x="437821" y="561091"/>
                </a:lnTo>
                <a:lnTo>
                  <a:pt x="468974" y="473674"/>
                </a:lnTo>
                <a:lnTo>
                  <a:pt x="493078" y="473674"/>
                </a:lnTo>
                <a:lnTo>
                  <a:pt x="450309" y="581099"/>
                </a:lnTo>
                <a:lnTo>
                  <a:pt x="425132" y="581099"/>
                </a:lnTo>
                <a:close/>
                <a:moveTo>
                  <a:pt x="1187242" y="473607"/>
                </a:moveTo>
                <a:lnTo>
                  <a:pt x="1210204" y="473607"/>
                </a:lnTo>
                <a:lnTo>
                  <a:pt x="1210204" y="538733"/>
                </a:lnTo>
                <a:cubicBezTo>
                  <a:pt x="1210204" y="548468"/>
                  <a:pt x="1212285" y="555183"/>
                  <a:pt x="1216448" y="558808"/>
                </a:cubicBezTo>
                <a:cubicBezTo>
                  <a:pt x="1220611" y="562501"/>
                  <a:pt x="1226385" y="564314"/>
                  <a:pt x="1233837" y="564314"/>
                </a:cubicBezTo>
                <a:cubicBezTo>
                  <a:pt x="1237396" y="564314"/>
                  <a:pt x="1240887" y="563709"/>
                  <a:pt x="1244244" y="562501"/>
                </a:cubicBezTo>
                <a:cubicBezTo>
                  <a:pt x="1247601" y="561292"/>
                  <a:pt x="1250622" y="559412"/>
                  <a:pt x="1253375" y="556727"/>
                </a:cubicBezTo>
                <a:cubicBezTo>
                  <a:pt x="1256061" y="554041"/>
                  <a:pt x="1258209" y="550684"/>
                  <a:pt x="1259686" y="546521"/>
                </a:cubicBezTo>
                <a:cubicBezTo>
                  <a:pt x="1261231" y="542359"/>
                  <a:pt x="1261969" y="537457"/>
                  <a:pt x="1261969" y="531885"/>
                </a:cubicBezTo>
                <a:lnTo>
                  <a:pt x="1262103" y="531885"/>
                </a:lnTo>
                <a:lnTo>
                  <a:pt x="1262103" y="473674"/>
                </a:lnTo>
                <a:lnTo>
                  <a:pt x="1285065" y="473674"/>
                </a:lnTo>
                <a:lnTo>
                  <a:pt x="1285065" y="581099"/>
                </a:lnTo>
                <a:lnTo>
                  <a:pt x="1264856" y="581099"/>
                </a:lnTo>
                <a:lnTo>
                  <a:pt x="1263782" y="563709"/>
                </a:lnTo>
                <a:cubicBezTo>
                  <a:pt x="1260022" y="570490"/>
                  <a:pt x="1255054" y="575392"/>
                  <a:pt x="1248743" y="578547"/>
                </a:cubicBezTo>
                <a:cubicBezTo>
                  <a:pt x="1242431" y="581636"/>
                  <a:pt x="1234979" y="583247"/>
                  <a:pt x="1226385" y="583247"/>
                </a:cubicBezTo>
                <a:cubicBezTo>
                  <a:pt x="1219335" y="583247"/>
                  <a:pt x="1212890" y="581904"/>
                  <a:pt x="1206914" y="579353"/>
                </a:cubicBezTo>
                <a:cubicBezTo>
                  <a:pt x="1200939" y="576735"/>
                  <a:pt x="1196172" y="572572"/>
                  <a:pt x="1192613" y="566865"/>
                </a:cubicBezTo>
                <a:cubicBezTo>
                  <a:pt x="1189055" y="561091"/>
                  <a:pt x="1187242" y="553638"/>
                  <a:pt x="1187242" y="544507"/>
                </a:cubicBezTo>
                <a:close/>
                <a:moveTo>
                  <a:pt x="885379" y="473607"/>
                </a:moveTo>
                <a:lnTo>
                  <a:pt x="908341" y="473607"/>
                </a:lnTo>
                <a:lnTo>
                  <a:pt x="908341" y="538733"/>
                </a:lnTo>
                <a:cubicBezTo>
                  <a:pt x="908341" y="548468"/>
                  <a:pt x="910422" y="555115"/>
                  <a:pt x="914585" y="558808"/>
                </a:cubicBezTo>
                <a:cubicBezTo>
                  <a:pt x="918748" y="562501"/>
                  <a:pt x="924522" y="564314"/>
                  <a:pt x="931974" y="564314"/>
                </a:cubicBezTo>
                <a:cubicBezTo>
                  <a:pt x="935533" y="564314"/>
                  <a:pt x="939024" y="563709"/>
                  <a:pt x="942381" y="562501"/>
                </a:cubicBezTo>
                <a:cubicBezTo>
                  <a:pt x="945738" y="561292"/>
                  <a:pt x="948759" y="559412"/>
                  <a:pt x="951512" y="556727"/>
                </a:cubicBezTo>
                <a:cubicBezTo>
                  <a:pt x="954198" y="554041"/>
                  <a:pt x="956346" y="550684"/>
                  <a:pt x="957823" y="546521"/>
                </a:cubicBezTo>
                <a:cubicBezTo>
                  <a:pt x="959368" y="542359"/>
                  <a:pt x="960106" y="537457"/>
                  <a:pt x="960106" y="531885"/>
                </a:cubicBezTo>
                <a:lnTo>
                  <a:pt x="960241" y="531885"/>
                </a:lnTo>
                <a:lnTo>
                  <a:pt x="960241" y="473674"/>
                </a:lnTo>
                <a:lnTo>
                  <a:pt x="983202" y="473674"/>
                </a:lnTo>
                <a:lnTo>
                  <a:pt x="983202" y="581099"/>
                </a:lnTo>
                <a:lnTo>
                  <a:pt x="962993" y="581099"/>
                </a:lnTo>
                <a:lnTo>
                  <a:pt x="961919" y="563709"/>
                </a:lnTo>
                <a:cubicBezTo>
                  <a:pt x="958159" y="570490"/>
                  <a:pt x="953191" y="575392"/>
                  <a:pt x="946880" y="578547"/>
                </a:cubicBezTo>
                <a:cubicBezTo>
                  <a:pt x="940568" y="581636"/>
                  <a:pt x="933116" y="583247"/>
                  <a:pt x="924522" y="583247"/>
                </a:cubicBezTo>
                <a:cubicBezTo>
                  <a:pt x="917472" y="583247"/>
                  <a:pt x="911027" y="581904"/>
                  <a:pt x="905051" y="579353"/>
                </a:cubicBezTo>
                <a:cubicBezTo>
                  <a:pt x="899076" y="576735"/>
                  <a:pt x="894309" y="572572"/>
                  <a:pt x="890750" y="566865"/>
                </a:cubicBezTo>
                <a:cubicBezTo>
                  <a:pt x="887192" y="561091"/>
                  <a:pt x="885379" y="553638"/>
                  <a:pt x="885379" y="544507"/>
                </a:cubicBezTo>
                <a:close/>
                <a:moveTo>
                  <a:pt x="347569" y="471530"/>
                </a:moveTo>
                <a:lnTo>
                  <a:pt x="353963" y="472063"/>
                </a:lnTo>
                <a:cubicBezTo>
                  <a:pt x="356112" y="472399"/>
                  <a:pt x="357924" y="472936"/>
                  <a:pt x="359334" y="473674"/>
                </a:cubicBezTo>
                <a:lnTo>
                  <a:pt x="356112" y="493884"/>
                </a:lnTo>
                <a:cubicBezTo>
                  <a:pt x="354567" y="493279"/>
                  <a:pt x="352822" y="492809"/>
                  <a:pt x="350875" y="492474"/>
                </a:cubicBezTo>
                <a:cubicBezTo>
                  <a:pt x="348928" y="492138"/>
                  <a:pt x="346309" y="491937"/>
                  <a:pt x="343019" y="491937"/>
                </a:cubicBezTo>
                <a:cubicBezTo>
                  <a:pt x="338588" y="491937"/>
                  <a:pt x="334224" y="493145"/>
                  <a:pt x="329927" y="495495"/>
                </a:cubicBezTo>
                <a:cubicBezTo>
                  <a:pt x="325630" y="497845"/>
                  <a:pt x="322139" y="501403"/>
                  <a:pt x="319319" y="506103"/>
                </a:cubicBezTo>
                <a:cubicBezTo>
                  <a:pt x="316566" y="510870"/>
                  <a:pt x="315157" y="516846"/>
                  <a:pt x="315157" y="524164"/>
                </a:cubicBezTo>
                <a:lnTo>
                  <a:pt x="315157" y="581099"/>
                </a:lnTo>
                <a:lnTo>
                  <a:pt x="292194" y="581099"/>
                </a:lnTo>
                <a:lnTo>
                  <a:pt x="292194" y="473674"/>
                </a:lnTo>
                <a:lnTo>
                  <a:pt x="311732" y="473674"/>
                </a:lnTo>
                <a:lnTo>
                  <a:pt x="313880" y="493011"/>
                </a:lnTo>
                <a:cubicBezTo>
                  <a:pt x="316700" y="486028"/>
                  <a:pt x="320997" y="480657"/>
                  <a:pt x="326637" y="477032"/>
                </a:cubicBezTo>
                <a:close/>
                <a:moveTo>
                  <a:pt x="1094454" y="471526"/>
                </a:moveTo>
                <a:cubicBezTo>
                  <a:pt x="1103182" y="471526"/>
                  <a:pt x="1111105" y="473742"/>
                  <a:pt x="1118288" y="478173"/>
                </a:cubicBezTo>
                <a:lnTo>
                  <a:pt x="1118221" y="478173"/>
                </a:lnTo>
                <a:cubicBezTo>
                  <a:pt x="1125405" y="482604"/>
                  <a:pt x="1131045" y="488915"/>
                  <a:pt x="1135208" y="497174"/>
                </a:cubicBezTo>
                <a:cubicBezTo>
                  <a:pt x="1139371" y="505365"/>
                  <a:pt x="1141452" y="515369"/>
                  <a:pt x="1141452" y="527118"/>
                </a:cubicBezTo>
                <a:cubicBezTo>
                  <a:pt x="1141452" y="538868"/>
                  <a:pt x="1139371" y="548939"/>
                  <a:pt x="1135141" y="557331"/>
                </a:cubicBezTo>
                <a:cubicBezTo>
                  <a:pt x="1130911" y="565657"/>
                  <a:pt x="1125204" y="572102"/>
                  <a:pt x="1117953" y="576533"/>
                </a:cubicBezTo>
                <a:cubicBezTo>
                  <a:pt x="1110702" y="580965"/>
                  <a:pt x="1102980" y="583180"/>
                  <a:pt x="1093782" y="583180"/>
                </a:cubicBezTo>
                <a:cubicBezTo>
                  <a:pt x="1084584" y="583180"/>
                  <a:pt x="1076796" y="580830"/>
                  <a:pt x="1070350" y="575996"/>
                </a:cubicBezTo>
                <a:cubicBezTo>
                  <a:pt x="1065650" y="572438"/>
                  <a:pt x="1061958" y="568208"/>
                  <a:pt x="1059205" y="563240"/>
                </a:cubicBezTo>
                <a:lnTo>
                  <a:pt x="1059205" y="626150"/>
                </a:lnTo>
                <a:lnTo>
                  <a:pt x="1036243" y="626150"/>
                </a:lnTo>
                <a:lnTo>
                  <a:pt x="1036243" y="473607"/>
                </a:lnTo>
                <a:lnTo>
                  <a:pt x="1056654" y="473607"/>
                </a:lnTo>
                <a:lnTo>
                  <a:pt x="1057795" y="494085"/>
                </a:lnTo>
                <a:cubicBezTo>
                  <a:pt x="1059339" y="490930"/>
                  <a:pt x="1061085" y="487908"/>
                  <a:pt x="1063301" y="485223"/>
                </a:cubicBezTo>
                <a:cubicBezTo>
                  <a:pt x="1066859" y="480926"/>
                  <a:pt x="1071357" y="477569"/>
                  <a:pt x="1076729" y="475152"/>
                </a:cubicBezTo>
                <a:cubicBezTo>
                  <a:pt x="1082100" y="472735"/>
                  <a:pt x="1088008" y="471526"/>
                  <a:pt x="1094454" y="471526"/>
                </a:cubicBezTo>
                <a:close/>
                <a:moveTo>
                  <a:pt x="787421" y="471526"/>
                </a:moveTo>
                <a:cubicBezTo>
                  <a:pt x="796015" y="471526"/>
                  <a:pt x="803602" y="472869"/>
                  <a:pt x="810182" y="475689"/>
                </a:cubicBezTo>
                <a:cubicBezTo>
                  <a:pt x="816762" y="478441"/>
                  <a:pt x="821931" y="482671"/>
                  <a:pt x="825758" y="488244"/>
                </a:cubicBezTo>
                <a:cubicBezTo>
                  <a:pt x="829585" y="493817"/>
                  <a:pt x="831465" y="501001"/>
                  <a:pt x="831465" y="509729"/>
                </a:cubicBezTo>
                <a:lnTo>
                  <a:pt x="831465" y="557667"/>
                </a:lnTo>
                <a:lnTo>
                  <a:pt x="831465" y="557734"/>
                </a:lnTo>
                <a:cubicBezTo>
                  <a:pt x="831465" y="562971"/>
                  <a:pt x="834084" y="565657"/>
                  <a:pt x="839388" y="565657"/>
                </a:cubicBezTo>
                <a:cubicBezTo>
                  <a:pt x="841939" y="565657"/>
                  <a:pt x="844491" y="565321"/>
                  <a:pt x="846908" y="564582"/>
                </a:cubicBezTo>
                <a:lnTo>
                  <a:pt x="845632" y="580495"/>
                </a:lnTo>
                <a:cubicBezTo>
                  <a:pt x="842275" y="582039"/>
                  <a:pt x="838179" y="582845"/>
                  <a:pt x="833144" y="582845"/>
                </a:cubicBezTo>
                <a:cubicBezTo>
                  <a:pt x="828578" y="582845"/>
                  <a:pt x="824416" y="581972"/>
                  <a:pt x="820790" y="580360"/>
                </a:cubicBezTo>
                <a:cubicBezTo>
                  <a:pt x="817165" y="578749"/>
                  <a:pt x="814278" y="576198"/>
                  <a:pt x="812196" y="572841"/>
                </a:cubicBezTo>
                <a:cubicBezTo>
                  <a:pt x="811256" y="571296"/>
                  <a:pt x="810518" y="569484"/>
                  <a:pt x="809981" y="567537"/>
                </a:cubicBezTo>
                <a:cubicBezTo>
                  <a:pt x="808839" y="569282"/>
                  <a:pt x="807496" y="570961"/>
                  <a:pt x="805885" y="572438"/>
                </a:cubicBezTo>
                <a:cubicBezTo>
                  <a:pt x="801857" y="576131"/>
                  <a:pt x="797224" y="578816"/>
                  <a:pt x="791920" y="580629"/>
                </a:cubicBezTo>
                <a:cubicBezTo>
                  <a:pt x="786616" y="582442"/>
                  <a:pt x="781244" y="583315"/>
                  <a:pt x="775806" y="583315"/>
                </a:cubicBezTo>
                <a:cubicBezTo>
                  <a:pt x="769092" y="583315"/>
                  <a:pt x="763049" y="582240"/>
                  <a:pt x="757678" y="580092"/>
                </a:cubicBezTo>
                <a:cubicBezTo>
                  <a:pt x="752307" y="577943"/>
                  <a:pt x="748077" y="574653"/>
                  <a:pt x="744989" y="570289"/>
                </a:cubicBezTo>
                <a:cubicBezTo>
                  <a:pt x="741900" y="565925"/>
                  <a:pt x="740356" y="560487"/>
                  <a:pt x="740356" y="554041"/>
                </a:cubicBezTo>
                <a:cubicBezTo>
                  <a:pt x="740356" y="546052"/>
                  <a:pt x="742975" y="539472"/>
                  <a:pt x="748211" y="534302"/>
                </a:cubicBezTo>
                <a:cubicBezTo>
                  <a:pt x="753448" y="529132"/>
                  <a:pt x="760834" y="525641"/>
                  <a:pt x="770435" y="523761"/>
                </a:cubicBezTo>
                <a:lnTo>
                  <a:pt x="808705" y="516241"/>
                </a:lnTo>
                <a:lnTo>
                  <a:pt x="808705" y="512146"/>
                </a:lnTo>
                <a:cubicBezTo>
                  <a:pt x="808705" y="504962"/>
                  <a:pt x="806758" y="499456"/>
                  <a:pt x="802797" y="495495"/>
                </a:cubicBezTo>
                <a:cubicBezTo>
                  <a:pt x="798835" y="491534"/>
                  <a:pt x="793397" y="489587"/>
                  <a:pt x="786549" y="489587"/>
                </a:cubicBezTo>
                <a:cubicBezTo>
                  <a:pt x="780103" y="489587"/>
                  <a:pt x="774598" y="491064"/>
                  <a:pt x="770032" y="494085"/>
                </a:cubicBezTo>
                <a:cubicBezTo>
                  <a:pt x="765467" y="497106"/>
                  <a:pt x="762110" y="502008"/>
                  <a:pt x="759961" y="508722"/>
                </a:cubicBezTo>
                <a:lnTo>
                  <a:pt x="740625" y="500531"/>
                </a:lnTo>
                <a:cubicBezTo>
                  <a:pt x="743310" y="491735"/>
                  <a:pt x="748681" y="484753"/>
                  <a:pt x="756604" y="479449"/>
                </a:cubicBezTo>
                <a:cubicBezTo>
                  <a:pt x="764527" y="474212"/>
                  <a:pt x="774799" y="471526"/>
                  <a:pt x="787421" y="471526"/>
                </a:cubicBezTo>
                <a:close/>
                <a:moveTo>
                  <a:pt x="347518" y="471526"/>
                </a:moveTo>
                <a:lnTo>
                  <a:pt x="347585" y="471526"/>
                </a:lnTo>
                <a:lnTo>
                  <a:pt x="347569" y="471530"/>
                </a:lnTo>
                <a:close/>
                <a:moveTo>
                  <a:pt x="193363" y="471526"/>
                </a:moveTo>
                <a:cubicBezTo>
                  <a:pt x="201957" y="471526"/>
                  <a:pt x="209544" y="472869"/>
                  <a:pt x="216124" y="475689"/>
                </a:cubicBezTo>
                <a:cubicBezTo>
                  <a:pt x="222704" y="478441"/>
                  <a:pt x="227873" y="482671"/>
                  <a:pt x="231700" y="488244"/>
                </a:cubicBezTo>
                <a:cubicBezTo>
                  <a:pt x="235527" y="493817"/>
                  <a:pt x="237407" y="501001"/>
                  <a:pt x="237407" y="509729"/>
                </a:cubicBezTo>
                <a:lnTo>
                  <a:pt x="237407" y="557667"/>
                </a:lnTo>
                <a:lnTo>
                  <a:pt x="237407" y="557734"/>
                </a:lnTo>
                <a:cubicBezTo>
                  <a:pt x="237407" y="562971"/>
                  <a:pt x="240026" y="565657"/>
                  <a:pt x="245330" y="565657"/>
                </a:cubicBezTo>
                <a:cubicBezTo>
                  <a:pt x="247881" y="565657"/>
                  <a:pt x="250433" y="565321"/>
                  <a:pt x="252850" y="564582"/>
                </a:cubicBezTo>
                <a:lnTo>
                  <a:pt x="251574" y="580495"/>
                </a:lnTo>
                <a:cubicBezTo>
                  <a:pt x="248284" y="582039"/>
                  <a:pt x="244121" y="582845"/>
                  <a:pt x="239086" y="582845"/>
                </a:cubicBezTo>
                <a:cubicBezTo>
                  <a:pt x="234520" y="582845"/>
                  <a:pt x="230358" y="581972"/>
                  <a:pt x="226732" y="580360"/>
                </a:cubicBezTo>
                <a:cubicBezTo>
                  <a:pt x="223107" y="578749"/>
                  <a:pt x="220219" y="576198"/>
                  <a:pt x="218138" y="572841"/>
                </a:cubicBezTo>
                <a:cubicBezTo>
                  <a:pt x="217198" y="571296"/>
                  <a:pt x="216461" y="569484"/>
                  <a:pt x="215923" y="567537"/>
                </a:cubicBezTo>
                <a:cubicBezTo>
                  <a:pt x="214781" y="569282"/>
                  <a:pt x="213438" y="570961"/>
                  <a:pt x="211827" y="572438"/>
                </a:cubicBezTo>
                <a:cubicBezTo>
                  <a:pt x="207799" y="576131"/>
                  <a:pt x="203166" y="578816"/>
                  <a:pt x="197862" y="580629"/>
                </a:cubicBezTo>
                <a:cubicBezTo>
                  <a:pt x="192559" y="582442"/>
                  <a:pt x="187187" y="583315"/>
                  <a:pt x="181748" y="583315"/>
                </a:cubicBezTo>
                <a:cubicBezTo>
                  <a:pt x="175034" y="583315"/>
                  <a:pt x="168991" y="582240"/>
                  <a:pt x="163620" y="580092"/>
                </a:cubicBezTo>
                <a:cubicBezTo>
                  <a:pt x="158249" y="577943"/>
                  <a:pt x="154019" y="574653"/>
                  <a:pt x="150931" y="570289"/>
                </a:cubicBezTo>
                <a:cubicBezTo>
                  <a:pt x="147842" y="565925"/>
                  <a:pt x="146298" y="560487"/>
                  <a:pt x="146298" y="554041"/>
                </a:cubicBezTo>
                <a:cubicBezTo>
                  <a:pt x="146298" y="546052"/>
                  <a:pt x="148916" y="539472"/>
                  <a:pt x="154153" y="534302"/>
                </a:cubicBezTo>
                <a:cubicBezTo>
                  <a:pt x="159391" y="529132"/>
                  <a:pt x="166776" y="525641"/>
                  <a:pt x="176377" y="523761"/>
                </a:cubicBezTo>
                <a:lnTo>
                  <a:pt x="214647" y="516241"/>
                </a:lnTo>
                <a:lnTo>
                  <a:pt x="214647" y="512146"/>
                </a:lnTo>
                <a:cubicBezTo>
                  <a:pt x="214647" y="504962"/>
                  <a:pt x="212700" y="499456"/>
                  <a:pt x="208738" y="495495"/>
                </a:cubicBezTo>
                <a:cubicBezTo>
                  <a:pt x="204777" y="491534"/>
                  <a:pt x="199339" y="489587"/>
                  <a:pt x="192491" y="489587"/>
                </a:cubicBezTo>
                <a:cubicBezTo>
                  <a:pt x="186045" y="489587"/>
                  <a:pt x="180540" y="491064"/>
                  <a:pt x="175974" y="494085"/>
                </a:cubicBezTo>
                <a:cubicBezTo>
                  <a:pt x="171408" y="497106"/>
                  <a:pt x="168051" y="502008"/>
                  <a:pt x="165904" y="508722"/>
                </a:cubicBezTo>
                <a:lnTo>
                  <a:pt x="146567" y="500531"/>
                </a:lnTo>
                <a:cubicBezTo>
                  <a:pt x="149252" y="491735"/>
                  <a:pt x="154623" y="484753"/>
                  <a:pt x="162546" y="479449"/>
                </a:cubicBezTo>
                <a:cubicBezTo>
                  <a:pt x="170470" y="474212"/>
                  <a:pt x="180741" y="471526"/>
                  <a:pt x="193363" y="471526"/>
                </a:cubicBezTo>
                <a:close/>
                <a:moveTo>
                  <a:pt x="1395847" y="471459"/>
                </a:moveTo>
                <a:cubicBezTo>
                  <a:pt x="1403434" y="471459"/>
                  <a:pt x="1410282" y="472936"/>
                  <a:pt x="1416392" y="475890"/>
                </a:cubicBezTo>
                <a:cubicBezTo>
                  <a:pt x="1422502" y="478844"/>
                  <a:pt x="1427336" y="483209"/>
                  <a:pt x="1430894" y="489117"/>
                </a:cubicBezTo>
                <a:cubicBezTo>
                  <a:pt x="1434453" y="495025"/>
                  <a:pt x="1436265" y="502478"/>
                  <a:pt x="1436265" y="511475"/>
                </a:cubicBezTo>
                <a:lnTo>
                  <a:pt x="1436265" y="581099"/>
                </a:lnTo>
                <a:lnTo>
                  <a:pt x="1413303" y="581099"/>
                </a:lnTo>
                <a:lnTo>
                  <a:pt x="1413303" y="518591"/>
                </a:lnTo>
                <a:cubicBezTo>
                  <a:pt x="1413303" y="507983"/>
                  <a:pt x="1411088" y="500665"/>
                  <a:pt x="1406724" y="496569"/>
                </a:cubicBezTo>
                <a:cubicBezTo>
                  <a:pt x="1402359" y="492474"/>
                  <a:pt x="1396854" y="490460"/>
                  <a:pt x="1390274" y="490460"/>
                </a:cubicBezTo>
                <a:cubicBezTo>
                  <a:pt x="1385507" y="490460"/>
                  <a:pt x="1380942" y="491601"/>
                  <a:pt x="1376510" y="493817"/>
                </a:cubicBezTo>
                <a:cubicBezTo>
                  <a:pt x="1372079" y="496032"/>
                  <a:pt x="1368386" y="499591"/>
                  <a:pt x="1365432" y="504425"/>
                </a:cubicBezTo>
                <a:cubicBezTo>
                  <a:pt x="1362478" y="509259"/>
                  <a:pt x="1361001" y="515772"/>
                  <a:pt x="1361001" y="523963"/>
                </a:cubicBezTo>
                <a:lnTo>
                  <a:pt x="1361001" y="581099"/>
                </a:lnTo>
                <a:lnTo>
                  <a:pt x="1338039" y="581099"/>
                </a:lnTo>
                <a:lnTo>
                  <a:pt x="1338039" y="473675"/>
                </a:lnTo>
                <a:lnTo>
                  <a:pt x="1358450" y="473675"/>
                </a:lnTo>
                <a:lnTo>
                  <a:pt x="1359457" y="492474"/>
                </a:lnTo>
                <a:cubicBezTo>
                  <a:pt x="1361135" y="488983"/>
                  <a:pt x="1363217" y="485827"/>
                  <a:pt x="1365634" y="483209"/>
                </a:cubicBezTo>
                <a:cubicBezTo>
                  <a:pt x="1369461" y="479113"/>
                  <a:pt x="1373959" y="476159"/>
                  <a:pt x="1379196" y="474279"/>
                </a:cubicBezTo>
                <a:cubicBezTo>
                  <a:pt x="1384433" y="472399"/>
                  <a:pt x="1389939" y="471459"/>
                  <a:pt x="1395847" y="471459"/>
                </a:cubicBezTo>
                <a:close/>
                <a:moveTo>
                  <a:pt x="78285" y="439299"/>
                </a:moveTo>
                <a:lnTo>
                  <a:pt x="101516" y="439299"/>
                </a:lnTo>
                <a:lnTo>
                  <a:pt x="101516" y="530811"/>
                </a:lnTo>
                <a:cubicBezTo>
                  <a:pt x="101516" y="547261"/>
                  <a:pt x="96950" y="560084"/>
                  <a:pt x="87886" y="569350"/>
                </a:cubicBezTo>
                <a:cubicBezTo>
                  <a:pt x="78755" y="578548"/>
                  <a:pt x="66133" y="583181"/>
                  <a:pt x="49952" y="583181"/>
                </a:cubicBezTo>
                <a:cubicBezTo>
                  <a:pt x="38404" y="583181"/>
                  <a:pt x="28937" y="581032"/>
                  <a:pt x="21619" y="576735"/>
                </a:cubicBezTo>
                <a:cubicBezTo>
                  <a:pt x="14300" y="572438"/>
                  <a:pt x="9265" y="566396"/>
                  <a:pt x="6378" y="558607"/>
                </a:cubicBezTo>
                <a:cubicBezTo>
                  <a:pt x="3558" y="550819"/>
                  <a:pt x="3021" y="541755"/>
                  <a:pt x="4901" y="531416"/>
                </a:cubicBezTo>
                <a:lnTo>
                  <a:pt x="27057" y="527320"/>
                </a:lnTo>
                <a:cubicBezTo>
                  <a:pt x="25378" y="539674"/>
                  <a:pt x="26318" y="548738"/>
                  <a:pt x="29877" y="554512"/>
                </a:cubicBezTo>
                <a:cubicBezTo>
                  <a:pt x="33502" y="560353"/>
                  <a:pt x="40216" y="563240"/>
                  <a:pt x="50086" y="563240"/>
                </a:cubicBezTo>
                <a:cubicBezTo>
                  <a:pt x="60829" y="563240"/>
                  <a:pt x="68214" y="560152"/>
                  <a:pt x="72310" y="553908"/>
                </a:cubicBezTo>
                <a:cubicBezTo>
                  <a:pt x="76405" y="547663"/>
                  <a:pt x="78419" y="538532"/>
                  <a:pt x="78419" y="526514"/>
                </a:cubicBezTo>
                <a:lnTo>
                  <a:pt x="78285" y="526514"/>
                </a:lnTo>
                <a:close/>
                <a:moveTo>
                  <a:pt x="215721" y="430705"/>
                </a:moveTo>
                <a:cubicBezTo>
                  <a:pt x="220018" y="430705"/>
                  <a:pt x="223442" y="431914"/>
                  <a:pt x="225927" y="434331"/>
                </a:cubicBezTo>
                <a:cubicBezTo>
                  <a:pt x="228411" y="436748"/>
                  <a:pt x="229686" y="440172"/>
                  <a:pt x="229686" y="444200"/>
                </a:cubicBezTo>
                <a:cubicBezTo>
                  <a:pt x="229686" y="448229"/>
                  <a:pt x="228411" y="451518"/>
                  <a:pt x="225927" y="454003"/>
                </a:cubicBezTo>
                <a:cubicBezTo>
                  <a:pt x="223442" y="456487"/>
                  <a:pt x="220018" y="457763"/>
                  <a:pt x="215721" y="457763"/>
                </a:cubicBezTo>
                <a:cubicBezTo>
                  <a:pt x="211424" y="457763"/>
                  <a:pt x="208000" y="456487"/>
                  <a:pt x="205517" y="454003"/>
                </a:cubicBezTo>
                <a:cubicBezTo>
                  <a:pt x="203032" y="451451"/>
                  <a:pt x="201756" y="448363"/>
                  <a:pt x="201756" y="444200"/>
                </a:cubicBezTo>
                <a:cubicBezTo>
                  <a:pt x="201756" y="440038"/>
                  <a:pt x="203032" y="436748"/>
                  <a:pt x="205517" y="434331"/>
                </a:cubicBezTo>
                <a:cubicBezTo>
                  <a:pt x="208000" y="431914"/>
                  <a:pt x="211424" y="430705"/>
                  <a:pt x="215721" y="430705"/>
                </a:cubicBezTo>
                <a:close/>
                <a:moveTo>
                  <a:pt x="172281" y="430705"/>
                </a:moveTo>
                <a:cubicBezTo>
                  <a:pt x="176578" y="430705"/>
                  <a:pt x="180002" y="431914"/>
                  <a:pt x="182487" y="434331"/>
                </a:cubicBezTo>
                <a:cubicBezTo>
                  <a:pt x="184971" y="436748"/>
                  <a:pt x="186246" y="440172"/>
                  <a:pt x="186246" y="444200"/>
                </a:cubicBezTo>
                <a:cubicBezTo>
                  <a:pt x="186246" y="448229"/>
                  <a:pt x="184971" y="451518"/>
                  <a:pt x="182487" y="454003"/>
                </a:cubicBezTo>
                <a:cubicBezTo>
                  <a:pt x="180002" y="456487"/>
                  <a:pt x="176377" y="457763"/>
                  <a:pt x="172281" y="457763"/>
                </a:cubicBezTo>
                <a:cubicBezTo>
                  <a:pt x="168186" y="457763"/>
                  <a:pt x="164761" y="456487"/>
                  <a:pt x="162210" y="454003"/>
                </a:cubicBezTo>
                <a:cubicBezTo>
                  <a:pt x="159592" y="451451"/>
                  <a:pt x="158316" y="448363"/>
                  <a:pt x="158316" y="444200"/>
                </a:cubicBezTo>
                <a:cubicBezTo>
                  <a:pt x="158316" y="440038"/>
                  <a:pt x="159659" y="436748"/>
                  <a:pt x="162210" y="434331"/>
                </a:cubicBezTo>
                <a:cubicBezTo>
                  <a:pt x="164761" y="431914"/>
                  <a:pt x="167984" y="430705"/>
                  <a:pt x="172281" y="430705"/>
                </a:cubicBezTo>
                <a:close/>
                <a:moveTo>
                  <a:pt x="1642251" y="427012"/>
                </a:moveTo>
                <a:cubicBezTo>
                  <a:pt x="1647085" y="427012"/>
                  <a:pt x="1650912" y="428221"/>
                  <a:pt x="1653531" y="430638"/>
                </a:cubicBezTo>
                <a:cubicBezTo>
                  <a:pt x="1656149" y="433122"/>
                  <a:pt x="1657492" y="436613"/>
                  <a:pt x="1657492" y="441179"/>
                </a:cubicBezTo>
                <a:cubicBezTo>
                  <a:pt x="1657492" y="445744"/>
                  <a:pt x="1656216" y="449303"/>
                  <a:pt x="1653531" y="451787"/>
                </a:cubicBezTo>
                <a:cubicBezTo>
                  <a:pt x="1650912" y="454271"/>
                  <a:pt x="1647287" y="455547"/>
                  <a:pt x="1642251" y="455547"/>
                </a:cubicBezTo>
                <a:cubicBezTo>
                  <a:pt x="1637216" y="455547"/>
                  <a:pt x="1633389" y="454271"/>
                  <a:pt x="1630770" y="451787"/>
                </a:cubicBezTo>
                <a:cubicBezTo>
                  <a:pt x="1628152" y="449303"/>
                  <a:pt x="1626809" y="445744"/>
                  <a:pt x="1626809" y="441179"/>
                </a:cubicBezTo>
                <a:cubicBezTo>
                  <a:pt x="1626809" y="436613"/>
                  <a:pt x="1628085" y="433055"/>
                  <a:pt x="1630770" y="430638"/>
                </a:cubicBezTo>
                <a:cubicBezTo>
                  <a:pt x="1633389" y="428221"/>
                  <a:pt x="1637216" y="427012"/>
                  <a:pt x="1642251" y="427012"/>
                </a:cubicBezTo>
                <a:close/>
                <a:moveTo>
                  <a:pt x="541419" y="427012"/>
                </a:moveTo>
                <a:cubicBezTo>
                  <a:pt x="546321" y="427012"/>
                  <a:pt x="550080" y="428221"/>
                  <a:pt x="552699" y="430638"/>
                </a:cubicBezTo>
                <a:cubicBezTo>
                  <a:pt x="555317" y="433122"/>
                  <a:pt x="556660" y="436613"/>
                  <a:pt x="556660" y="441179"/>
                </a:cubicBezTo>
                <a:cubicBezTo>
                  <a:pt x="556660" y="445744"/>
                  <a:pt x="555317" y="449303"/>
                  <a:pt x="552699" y="451787"/>
                </a:cubicBezTo>
                <a:cubicBezTo>
                  <a:pt x="550080" y="454271"/>
                  <a:pt x="546455" y="455547"/>
                  <a:pt x="541419" y="455547"/>
                </a:cubicBezTo>
                <a:cubicBezTo>
                  <a:pt x="536384" y="455547"/>
                  <a:pt x="532557" y="454271"/>
                  <a:pt x="529938" y="451787"/>
                </a:cubicBezTo>
                <a:cubicBezTo>
                  <a:pt x="527320" y="449303"/>
                  <a:pt x="525977" y="445744"/>
                  <a:pt x="525977" y="441179"/>
                </a:cubicBezTo>
                <a:cubicBezTo>
                  <a:pt x="525977" y="436613"/>
                  <a:pt x="527253" y="433055"/>
                  <a:pt x="529938" y="430638"/>
                </a:cubicBezTo>
                <a:cubicBezTo>
                  <a:pt x="532557" y="428221"/>
                  <a:pt x="536384" y="427012"/>
                  <a:pt x="541419" y="427012"/>
                </a:cubicBezTo>
                <a:close/>
                <a:moveTo>
                  <a:pt x="1488232" y="425333"/>
                </a:moveTo>
                <a:lnTo>
                  <a:pt x="1511194" y="425333"/>
                </a:lnTo>
                <a:lnTo>
                  <a:pt x="1511194" y="526245"/>
                </a:lnTo>
                <a:lnTo>
                  <a:pt x="1562355" y="473674"/>
                </a:lnTo>
                <a:lnTo>
                  <a:pt x="1589614" y="473674"/>
                </a:lnTo>
                <a:lnTo>
                  <a:pt x="1548524" y="515704"/>
                </a:lnTo>
                <a:lnTo>
                  <a:pt x="1592232" y="581099"/>
                </a:lnTo>
                <a:lnTo>
                  <a:pt x="1565578" y="581099"/>
                </a:lnTo>
                <a:lnTo>
                  <a:pt x="1532410" y="530609"/>
                </a:lnTo>
                <a:lnTo>
                  <a:pt x="1511194" y="552631"/>
                </a:lnTo>
                <a:lnTo>
                  <a:pt x="1511194" y="581099"/>
                </a:lnTo>
                <a:lnTo>
                  <a:pt x="1488232" y="581099"/>
                </a:lnTo>
                <a:close/>
                <a:moveTo>
                  <a:pt x="605874" y="425333"/>
                </a:moveTo>
                <a:lnTo>
                  <a:pt x="628836" y="425333"/>
                </a:lnTo>
                <a:lnTo>
                  <a:pt x="628836" y="526245"/>
                </a:lnTo>
                <a:lnTo>
                  <a:pt x="679997" y="473674"/>
                </a:lnTo>
                <a:lnTo>
                  <a:pt x="707256" y="473674"/>
                </a:lnTo>
                <a:lnTo>
                  <a:pt x="666099" y="515704"/>
                </a:lnTo>
                <a:lnTo>
                  <a:pt x="709807" y="581099"/>
                </a:lnTo>
                <a:lnTo>
                  <a:pt x="683220" y="581099"/>
                </a:lnTo>
                <a:lnTo>
                  <a:pt x="650052" y="530609"/>
                </a:lnTo>
                <a:lnTo>
                  <a:pt x="628836" y="552631"/>
                </a:lnTo>
                <a:lnTo>
                  <a:pt x="628836" y="581099"/>
                </a:lnTo>
                <a:lnTo>
                  <a:pt x="605874" y="581099"/>
                </a:lnTo>
                <a:close/>
                <a:moveTo>
                  <a:pt x="451317" y="85402"/>
                </a:moveTo>
                <a:cubicBezTo>
                  <a:pt x="440238" y="85402"/>
                  <a:pt x="431242" y="88222"/>
                  <a:pt x="424259" y="93929"/>
                </a:cubicBezTo>
                <a:cubicBezTo>
                  <a:pt x="417209" y="99636"/>
                  <a:pt x="412039" y="108364"/>
                  <a:pt x="408615" y="120047"/>
                </a:cubicBezTo>
                <a:cubicBezTo>
                  <a:pt x="405258" y="131729"/>
                  <a:pt x="403513" y="147373"/>
                  <a:pt x="403513" y="165904"/>
                </a:cubicBezTo>
                <a:cubicBezTo>
                  <a:pt x="403513" y="184434"/>
                  <a:pt x="405191" y="199608"/>
                  <a:pt x="408615" y="211492"/>
                </a:cubicBezTo>
                <a:cubicBezTo>
                  <a:pt x="412039" y="223376"/>
                  <a:pt x="417276" y="232104"/>
                  <a:pt x="424259" y="237811"/>
                </a:cubicBezTo>
                <a:cubicBezTo>
                  <a:pt x="431242" y="243518"/>
                  <a:pt x="440306" y="246338"/>
                  <a:pt x="451317" y="246338"/>
                </a:cubicBezTo>
                <a:cubicBezTo>
                  <a:pt x="462328" y="246338"/>
                  <a:pt x="471391" y="243518"/>
                  <a:pt x="478374" y="237811"/>
                </a:cubicBezTo>
                <a:cubicBezTo>
                  <a:pt x="485357" y="232171"/>
                  <a:pt x="490526" y="223376"/>
                  <a:pt x="493749" y="211492"/>
                </a:cubicBezTo>
                <a:cubicBezTo>
                  <a:pt x="497039" y="199675"/>
                  <a:pt x="498650" y="184770"/>
                  <a:pt x="498650" y="165904"/>
                </a:cubicBezTo>
                <a:cubicBezTo>
                  <a:pt x="498650" y="147037"/>
                  <a:pt x="496972" y="131729"/>
                  <a:pt x="493749" y="120047"/>
                </a:cubicBezTo>
                <a:cubicBezTo>
                  <a:pt x="490459" y="108297"/>
                  <a:pt x="485357" y="99636"/>
                  <a:pt x="478374" y="93929"/>
                </a:cubicBezTo>
                <a:cubicBezTo>
                  <a:pt x="471391" y="88222"/>
                  <a:pt x="462395" y="85402"/>
                  <a:pt x="451317" y="85402"/>
                </a:cubicBezTo>
                <a:close/>
                <a:moveTo>
                  <a:pt x="1515894" y="82918"/>
                </a:moveTo>
                <a:lnTo>
                  <a:pt x="1489038" y="194640"/>
                </a:lnTo>
                <a:lnTo>
                  <a:pt x="1542213" y="194640"/>
                </a:lnTo>
                <a:close/>
                <a:moveTo>
                  <a:pt x="1448082" y="4901"/>
                </a:moveTo>
                <a:lnTo>
                  <a:pt x="1584713" y="4901"/>
                </a:lnTo>
                <a:lnTo>
                  <a:pt x="1689586" y="326906"/>
                </a:lnTo>
                <a:lnTo>
                  <a:pt x="1573433" y="326906"/>
                </a:lnTo>
                <a:lnTo>
                  <a:pt x="1558797" y="265405"/>
                </a:lnTo>
                <a:lnTo>
                  <a:pt x="1471984" y="265405"/>
                </a:lnTo>
                <a:lnTo>
                  <a:pt x="1456878" y="326906"/>
                </a:lnTo>
                <a:lnTo>
                  <a:pt x="1343679" y="326906"/>
                </a:lnTo>
                <a:close/>
                <a:moveTo>
                  <a:pt x="1205638" y="4901"/>
                </a:moveTo>
                <a:lnTo>
                  <a:pt x="1319307" y="4901"/>
                </a:lnTo>
                <a:lnTo>
                  <a:pt x="1319307" y="194237"/>
                </a:lnTo>
                <a:cubicBezTo>
                  <a:pt x="1319307" y="237811"/>
                  <a:pt x="1306349" y="271650"/>
                  <a:pt x="1280298" y="295686"/>
                </a:cubicBezTo>
                <a:cubicBezTo>
                  <a:pt x="1254248" y="319789"/>
                  <a:pt x="1216717" y="331807"/>
                  <a:pt x="1167570" y="331807"/>
                </a:cubicBezTo>
                <a:cubicBezTo>
                  <a:pt x="1131448" y="331807"/>
                  <a:pt x="1102578" y="325496"/>
                  <a:pt x="1080959" y="312807"/>
                </a:cubicBezTo>
                <a:cubicBezTo>
                  <a:pt x="1059340" y="300117"/>
                  <a:pt x="1044569" y="282661"/>
                  <a:pt x="1036579" y="260571"/>
                </a:cubicBezTo>
                <a:cubicBezTo>
                  <a:pt x="1028589" y="238482"/>
                  <a:pt x="1026709" y="213439"/>
                  <a:pt x="1030939" y="185441"/>
                </a:cubicBezTo>
                <a:lnTo>
                  <a:pt x="1143668" y="166441"/>
                </a:lnTo>
                <a:cubicBezTo>
                  <a:pt x="1139438" y="196989"/>
                  <a:pt x="1139975" y="217937"/>
                  <a:pt x="1145346" y="229351"/>
                </a:cubicBezTo>
                <a:cubicBezTo>
                  <a:pt x="1150718" y="240698"/>
                  <a:pt x="1160050" y="246405"/>
                  <a:pt x="1173411" y="246405"/>
                </a:cubicBezTo>
                <a:cubicBezTo>
                  <a:pt x="1184422" y="246405"/>
                  <a:pt x="1192546" y="241705"/>
                  <a:pt x="1197783" y="232238"/>
                </a:cubicBezTo>
                <a:cubicBezTo>
                  <a:pt x="1202953" y="222838"/>
                  <a:pt x="1205571" y="207396"/>
                  <a:pt x="1205571" y="185911"/>
                </a:cubicBezTo>
                <a:lnTo>
                  <a:pt x="1205638" y="185911"/>
                </a:lnTo>
                <a:close/>
                <a:moveTo>
                  <a:pt x="665494" y="4901"/>
                </a:moveTo>
                <a:lnTo>
                  <a:pt x="779163" y="4901"/>
                </a:lnTo>
                <a:lnTo>
                  <a:pt x="779163" y="123471"/>
                </a:lnTo>
                <a:lnTo>
                  <a:pt x="867452" y="123471"/>
                </a:lnTo>
                <a:lnTo>
                  <a:pt x="867452" y="4901"/>
                </a:lnTo>
                <a:lnTo>
                  <a:pt x="981188" y="4901"/>
                </a:lnTo>
                <a:lnTo>
                  <a:pt x="981188" y="326906"/>
                </a:lnTo>
                <a:lnTo>
                  <a:pt x="867452" y="326906"/>
                </a:lnTo>
                <a:lnTo>
                  <a:pt x="867452" y="206859"/>
                </a:lnTo>
                <a:lnTo>
                  <a:pt x="779163" y="206859"/>
                </a:lnTo>
                <a:lnTo>
                  <a:pt x="779163" y="326906"/>
                </a:lnTo>
                <a:lnTo>
                  <a:pt x="665494" y="326906"/>
                </a:lnTo>
                <a:close/>
                <a:moveTo>
                  <a:pt x="0" y="4901"/>
                </a:moveTo>
                <a:lnTo>
                  <a:pt x="113669" y="4901"/>
                </a:lnTo>
                <a:lnTo>
                  <a:pt x="113669" y="243451"/>
                </a:lnTo>
                <a:lnTo>
                  <a:pt x="259564" y="243451"/>
                </a:lnTo>
                <a:lnTo>
                  <a:pt x="259564" y="326906"/>
                </a:lnTo>
                <a:lnTo>
                  <a:pt x="0" y="326906"/>
                </a:lnTo>
                <a:close/>
                <a:moveTo>
                  <a:pt x="451317" y="0"/>
                </a:moveTo>
                <a:cubicBezTo>
                  <a:pt x="485491" y="0"/>
                  <a:pt x="514764" y="6513"/>
                  <a:pt x="539136" y="19538"/>
                </a:cubicBezTo>
                <a:cubicBezTo>
                  <a:pt x="563575" y="32563"/>
                  <a:pt x="582240" y="51429"/>
                  <a:pt x="595265" y="76137"/>
                </a:cubicBezTo>
                <a:cubicBezTo>
                  <a:pt x="608291" y="100845"/>
                  <a:pt x="614803" y="130789"/>
                  <a:pt x="614803" y="165904"/>
                </a:cubicBezTo>
                <a:cubicBezTo>
                  <a:pt x="614803" y="201018"/>
                  <a:pt x="608291" y="230963"/>
                  <a:pt x="595265" y="255670"/>
                </a:cubicBezTo>
                <a:cubicBezTo>
                  <a:pt x="582240" y="280378"/>
                  <a:pt x="563508" y="299244"/>
                  <a:pt x="539136" y="312270"/>
                </a:cubicBezTo>
                <a:cubicBezTo>
                  <a:pt x="514764" y="325295"/>
                  <a:pt x="485088" y="331807"/>
                  <a:pt x="451317" y="331807"/>
                </a:cubicBezTo>
                <a:cubicBezTo>
                  <a:pt x="417545" y="331807"/>
                  <a:pt x="388339" y="325295"/>
                  <a:pt x="363766" y="312270"/>
                </a:cubicBezTo>
                <a:cubicBezTo>
                  <a:pt x="339192" y="299244"/>
                  <a:pt x="320326" y="280378"/>
                  <a:pt x="307166" y="255670"/>
                </a:cubicBezTo>
                <a:cubicBezTo>
                  <a:pt x="294007" y="230963"/>
                  <a:pt x="287427" y="201018"/>
                  <a:pt x="287427" y="165904"/>
                </a:cubicBezTo>
                <a:cubicBezTo>
                  <a:pt x="287427" y="130789"/>
                  <a:pt x="294007" y="100845"/>
                  <a:pt x="307166" y="76137"/>
                </a:cubicBezTo>
                <a:cubicBezTo>
                  <a:pt x="320326" y="51429"/>
                  <a:pt x="339192" y="32563"/>
                  <a:pt x="363766" y="19538"/>
                </a:cubicBezTo>
                <a:cubicBezTo>
                  <a:pt x="388272" y="6513"/>
                  <a:pt x="417142" y="0"/>
                  <a:pt x="451317" y="0"/>
                </a:cubicBezTo>
                <a:close/>
              </a:path>
            </a:pathLst>
          </a:custGeom>
          <a:solidFill>
            <a:schemeClr val="tx1"/>
          </a:solidFill>
          <a:ln w="669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1514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13F611-A401-743D-14F5-7FBF0540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B07C506-47DC-E551-6CBA-E7BD28C21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B254B80-F695-9DB8-B756-5059FF879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29246"/>
            <a:ext cx="3932237" cy="37397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A5BF97-763D-44B9-7F35-DAF6D7F35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6965-329F-4045-A61E-9BA02C1DC9F0}" type="datetime1">
              <a:rPr lang="en-GB" smtClean="0"/>
              <a:t>03/06/2026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DDF58E-F31B-469C-C3A4-20DF8E9D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E024F4-4B1A-25B2-31EF-4A6B4D62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36F7477D-EC73-C1E1-A9B4-776A758B0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1642" y="5998542"/>
            <a:ext cx="1689586" cy="626150"/>
          </a:xfrm>
          <a:custGeom>
            <a:avLst/>
            <a:gdLst>
              <a:gd name="connsiteX0" fmla="*/ 808705 w 1689586"/>
              <a:gd name="connsiteY0" fmla="*/ 532221 h 626150"/>
              <a:gd name="connsiteX1" fmla="*/ 781647 w 1689586"/>
              <a:gd name="connsiteY1" fmla="*/ 537793 h 626150"/>
              <a:gd name="connsiteX2" fmla="*/ 768085 w 1689586"/>
              <a:gd name="connsiteY2" fmla="*/ 542762 h 626150"/>
              <a:gd name="connsiteX3" fmla="*/ 763587 w 1689586"/>
              <a:gd name="connsiteY3" fmla="*/ 552229 h 626150"/>
              <a:gd name="connsiteX4" fmla="*/ 768219 w 1689586"/>
              <a:gd name="connsiteY4" fmla="*/ 561763 h 626150"/>
              <a:gd name="connsiteX5" fmla="*/ 780573 w 1689586"/>
              <a:gd name="connsiteY5" fmla="*/ 565321 h 626150"/>
              <a:gd name="connsiteX6" fmla="*/ 790980 w 1689586"/>
              <a:gd name="connsiteY6" fmla="*/ 564045 h 626150"/>
              <a:gd name="connsiteX7" fmla="*/ 800111 w 1689586"/>
              <a:gd name="connsiteY7" fmla="*/ 559883 h 626150"/>
              <a:gd name="connsiteX8" fmla="*/ 806422 w 1689586"/>
              <a:gd name="connsiteY8" fmla="*/ 552363 h 626150"/>
              <a:gd name="connsiteX9" fmla="*/ 806422 w 1689586"/>
              <a:gd name="connsiteY9" fmla="*/ 552296 h 626150"/>
              <a:gd name="connsiteX10" fmla="*/ 808705 w 1689586"/>
              <a:gd name="connsiteY10" fmla="*/ 541218 h 626150"/>
              <a:gd name="connsiteX11" fmla="*/ 214647 w 1689586"/>
              <a:gd name="connsiteY11" fmla="*/ 532221 h 626150"/>
              <a:gd name="connsiteX12" fmla="*/ 187589 w 1689586"/>
              <a:gd name="connsiteY12" fmla="*/ 537793 h 626150"/>
              <a:gd name="connsiteX13" fmla="*/ 174027 w 1689586"/>
              <a:gd name="connsiteY13" fmla="*/ 542762 h 626150"/>
              <a:gd name="connsiteX14" fmla="*/ 169529 w 1689586"/>
              <a:gd name="connsiteY14" fmla="*/ 552229 h 626150"/>
              <a:gd name="connsiteX15" fmla="*/ 174161 w 1689586"/>
              <a:gd name="connsiteY15" fmla="*/ 561763 h 626150"/>
              <a:gd name="connsiteX16" fmla="*/ 186515 w 1689586"/>
              <a:gd name="connsiteY16" fmla="*/ 565321 h 626150"/>
              <a:gd name="connsiteX17" fmla="*/ 196923 w 1689586"/>
              <a:gd name="connsiteY17" fmla="*/ 564045 h 626150"/>
              <a:gd name="connsiteX18" fmla="*/ 206053 w 1689586"/>
              <a:gd name="connsiteY18" fmla="*/ 559883 h 626150"/>
              <a:gd name="connsiteX19" fmla="*/ 212364 w 1689586"/>
              <a:gd name="connsiteY19" fmla="*/ 552363 h 626150"/>
              <a:gd name="connsiteX20" fmla="*/ 212364 w 1689586"/>
              <a:gd name="connsiteY20" fmla="*/ 552296 h 626150"/>
              <a:gd name="connsiteX21" fmla="*/ 214647 w 1689586"/>
              <a:gd name="connsiteY21" fmla="*/ 541218 h 626150"/>
              <a:gd name="connsiteX22" fmla="*/ 1089217 w 1689586"/>
              <a:gd name="connsiteY22" fmla="*/ 489990 h 626150"/>
              <a:gd name="connsiteX23" fmla="*/ 1073439 w 1689586"/>
              <a:gd name="connsiteY23" fmla="*/ 494622 h 626150"/>
              <a:gd name="connsiteX24" fmla="*/ 1062898 w 1689586"/>
              <a:gd name="connsiteY24" fmla="*/ 507513 h 626150"/>
              <a:gd name="connsiteX25" fmla="*/ 1059138 w 1689586"/>
              <a:gd name="connsiteY25" fmla="*/ 527387 h 626150"/>
              <a:gd name="connsiteX26" fmla="*/ 1062763 w 1689586"/>
              <a:gd name="connsiteY26" fmla="*/ 547126 h 626150"/>
              <a:gd name="connsiteX27" fmla="*/ 1073103 w 1689586"/>
              <a:gd name="connsiteY27" fmla="*/ 560017 h 626150"/>
              <a:gd name="connsiteX28" fmla="*/ 1088814 w 1689586"/>
              <a:gd name="connsiteY28" fmla="*/ 564515 h 626150"/>
              <a:gd name="connsiteX29" fmla="*/ 1110634 w 1689586"/>
              <a:gd name="connsiteY29" fmla="*/ 554646 h 626150"/>
              <a:gd name="connsiteX30" fmla="*/ 1110567 w 1689586"/>
              <a:gd name="connsiteY30" fmla="*/ 554646 h 626150"/>
              <a:gd name="connsiteX31" fmla="*/ 1118423 w 1689586"/>
              <a:gd name="connsiteY31" fmla="*/ 527387 h 626150"/>
              <a:gd name="connsiteX32" fmla="*/ 1110702 w 1689586"/>
              <a:gd name="connsiteY32" fmla="*/ 499993 h 626150"/>
              <a:gd name="connsiteX33" fmla="*/ 1089217 w 1689586"/>
              <a:gd name="connsiteY33" fmla="*/ 489990 h 626150"/>
              <a:gd name="connsiteX34" fmla="*/ 1630636 w 1689586"/>
              <a:gd name="connsiteY34" fmla="*/ 473674 h 626150"/>
              <a:gd name="connsiteX35" fmla="*/ 1653598 w 1689586"/>
              <a:gd name="connsiteY35" fmla="*/ 473674 h 626150"/>
              <a:gd name="connsiteX36" fmla="*/ 1653598 w 1689586"/>
              <a:gd name="connsiteY36" fmla="*/ 581099 h 626150"/>
              <a:gd name="connsiteX37" fmla="*/ 1630636 w 1689586"/>
              <a:gd name="connsiteY37" fmla="*/ 581099 h 626150"/>
              <a:gd name="connsiteX38" fmla="*/ 529804 w 1689586"/>
              <a:gd name="connsiteY38" fmla="*/ 473674 h 626150"/>
              <a:gd name="connsiteX39" fmla="*/ 552766 w 1689586"/>
              <a:gd name="connsiteY39" fmla="*/ 473674 h 626150"/>
              <a:gd name="connsiteX40" fmla="*/ 552766 w 1689586"/>
              <a:gd name="connsiteY40" fmla="*/ 581099 h 626150"/>
              <a:gd name="connsiteX41" fmla="*/ 529804 w 1689586"/>
              <a:gd name="connsiteY41" fmla="*/ 581099 h 626150"/>
              <a:gd name="connsiteX42" fmla="*/ 382162 w 1689586"/>
              <a:gd name="connsiteY42" fmla="*/ 473674 h 626150"/>
              <a:gd name="connsiteX43" fmla="*/ 407340 w 1689586"/>
              <a:gd name="connsiteY43" fmla="*/ 473674 h 626150"/>
              <a:gd name="connsiteX44" fmla="*/ 437821 w 1689586"/>
              <a:gd name="connsiteY44" fmla="*/ 561091 h 626150"/>
              <a:gd name="connsiteX45" fmla="*/ 468974 w 1689586"/>
              <a:gd name="connsiteY45" fmla="*/ 473674 h 626150"/>
              <a:gd name="connsiteX46" fmla="*/ 493078 w 1689586"/>
              <a:gd name="connsiteY46" fmla="*/ 473674 h 626150"/>
              <a:gd name="connsiteX47" fmla="*/ 450309 w 1689586"/>
              <a:gd name="connsiteY47" fmla="*/ 581099 h 626150"/>
              <a:gd name="connsiteX48" fmla="*/ 425132 w 1689586"/>
              <a:gd name="connsiteY48" fmla="*/ 581099 h 626150"/>
              <a:gd name="connsiteX49" fmla="*/ 1187242 w 1689586"/>
              <a:gd name="connsiteY49" fmla="*/ 473607 h 626150"/>
              <a:gd name="connsiteX50" fmla="*/ 1210204 w 1689586"/>
              <a:gd name="connsiteY50" fmla="*/ 473607 h 626150"/>
              <a:gd name="connsiteX51" fmla="*/ 1210204 w 1689586"/>
              <a:gd name="connsiteY51" fmla="*/ 538733 h 626150"/>
              <a:gd name="connsiteX52" fmla="*/ 1216448 w 1689586"/>
              <a:gd name="connsiteY52" fmla="*/ 558808 h 626150"/>
              <a:gd name="connsiteX53" fmla="*/ 1233837 w 1689586"/>
              <a:gd name="connsiteY53" fmla="*/ 564314 h 626150"/>
              <a:gd name="connsiteX54" fmla="*/ 1244244 w 1689586"/>
              <a:gd name="connsiteY54" fmla="*/ 562501 h 626150"/>
              <a:gd name="connsiteX55" fmla="*/ 1253375 w 1689586"/>
              <a:gd name="connsiteY55" fmla="*/ 556727 h 626150"/>
              <a:gd name="connsiteX56" fmla="*/ 1259686 w 1689586"/>
              <a:gd name="connsiteY56" fmla="*/ 546521 h 626150"/>
              <a:gd name="connsiteX57" fmla="*/ 1261969 w 1689586"/>
              <a:gd name="connsiteY57" fmla="*/ 531885 h 626150"/>
              <a:gd name="connsiteX58" fmla="*/ 1262103 w 1689586"/>
              <a:gd name="connsiteY58" fmla="*/ 531885 h 626150"/>
              <a:gd name="connsiteX59" fmla="*/ 1262103 w 1689586"/>
              <a:gd name="connsiteY59" fmla="*/ 473674 h 626150"/>
              <a:gd name="connsiteX60" fmla="*/ 1285065 w 1689586"/>
              <a:gd name="connsiteY60" fmla="*/ 473674 h 626150"/>
              <a:gd name="connsiteX61" fmla="*/ 1285065 w 1689586"/>
              <a:gd name="connsiteY61" fmla="*/ 581099 h 626150"/>
              <a:gd name="connsiteX62" fmla="*/ 1264856 w 1689586"/>
              <a:gd name="connsiteY62" fmla="*/ 581099 h 626150"/>
              <a:gd name="connsiteX63" fmla="*/ 1263782 w 1689586"/>
              <a:gd name="connsiteY63" fmla="*/ 563709 h 626150"/>
              <a:gd name="connsiteX64" fmla="*/ 1248743 w 1689586"/>
              <a:gd name="connsiteY64" fmla="*/ 578547 h 626150"/>
              <a:gd name="connsiteX65" fmla="*/ 1226385 w 1689586"/>
              <a:gd name="connsiteY65" fmla="*/ 583247 h 626150"/>
              <a:gd name="connsiteX66" fmla="*/ 1206914 w 1689586"/>
              <a:gd name="connsiteY66" fmla="*/ 579353 h 626150"/>
              <a:gd name="connsiteX67" fmla="*/ 1192613 w 1689586"/>
              <a:gd name="connsiteY67" fmla="*/ 566865 h 626150"/>
              <a:gd name="connsiteX68" fmla="*/ 1187242 w 1689586"/>
              <a:gd name="connsiteY68" fmla="*/ 544507 h 626150"/>
              <a:gd name="connsiteX69" fmla="*/ 885379 w 1689586"/>
              <a:gd name="connsiteY69" fmla="*/ 473607 h 626150"/>
              <a:gd name="connsiteX70" fmla="*/ 908341 w 1689586"/>
              <a:gd name="connsiteY70" fmla="*/ 473607 h 626150"/>
              <a:gd name="connsiteX71" fmla="*/ 908341 w 1689586"/>
              <a:gd name="connsiteY71" fmla="*/ 538733 h 626150"/>
              <a:gd name="connsiteX72" fmla="*/ 914585 w 1689586"/>
              <a:gd name="connsiteY72" fmla="*/ 558808 h 626150"/>
              <a:gd name="connsiteX73" fmla="*/ 931974 w 1689586"/>
              <a:gd name="connsiteY73" fmla="*/ 564314 h 626150"/>
              <a:gd name="connsiteX74" fmla="*/ 942381 w 1689586"/>
              <a:gd name="connsiteY74" fmla="*/ 562501 h 626150"/>
              <a:gd name="connsiteX75" fmla="*/ 951512 w 1689586"/>
              <a:gd name="connsiteY75" fmla="*/ 556727 h 626150"/>
              <a:gd name="connsiteX76" fmla="*/ 957823 w 1689586"/>
              <a:gd name="connsiteY76" fmla="*/ 546521 h 626150"/>
              <a:gd name="connsiteX77" fmla="*/ 960106 w 1689586"/>
              <a:gd name="connsiteY77" fmla="*/ 531885 h 626150"/>
              <a:gd name="connsiteX78" fmla="*/ 960241 w 1689586"/>
              <a:gd name="connsiteY78" fmla="*/ 531885 h 626150"/>
              <a:gd name="connsiteX79" fmla="*/ 960241 w 1689586"/>
              <a:gd name="connsiteY79" fmla="*/ 473674 h 626150"/>
              <a:gd name="connsiteX80" fmla="*/ 983202 w 1689586"/>
              <a:gd name="connsiteY80" fmla="*/ 473674 h 626150"/>
              <a:gd name="connsiteX81" fmla="*/ 983202 w 1689586"/>
              <a:gd name="connsiteY81" fmla="*/ 581099 h 626150"/>
              <a:gd name="connsiteX82" fmla="*/ 962993 w 1689586"/>
              <a:gd name="connsiteY82" fmla="*/ 581099 h 626150"/>
              <a:gd name="connsiteX83" fmla="*/ 961919 w 1689586"/>
              <a:gd name="connsiteY83" fmla="*/ 563709 h 626150"/>
              <a:gd name="connsiteX84" fmla="*/ 946880 w 1689586"/>
              <a:gd name="connsiteY84" fmla="*/ 578547 h 626150"/>
              <a:gd name="connsiteX85" fmla="*/ 924522 w 1689586"/>
              <a:gd name="connsiteY85" fmla="*/ 583247 h 626150"/>
              <a:gd name="connsiteX86" fmla="*/ 905051 w 1689586"/>
              <a:gd name="connsiteY86" fmla="*/ 579353 h 626150"/>
              <a:gd name="connsiteX87" fmla="*/ 890750 w 1689586"/>
              <a:gd name="connsiteY87" fmla="*/ 566865 h 626150"/>
              <a:gd name="connsiteX88" fmla="*/ 885379 w 1689586"/>
              <a:gd name="connsiteY88" fmla="*/ 544507 h 626150"/>
              <a:gd name="connsiteX89" fmla="*/ 347569 w 1689586"/>
              <a:gd name="connsiteY89" fmla="*/ 471530 h 626150"/>
              <a:gd name="connsiteX90" fmla="*/ 353963 w 1689586"/>
              <a:gd name="connsiteY90" fmla="*/ 472063 h 626150"/>
              <a:gd name="connsiteX91" fmla="*/ 359334 w 1689586"/>
              <a:gd name="connsiteY91" fmla="*/ 473674 h 626150"/>
              <a:gd name="connsiteX92" fmla="*/ 356112 w 1689586"/>
              <a:gd name="connsiteY92" fmla="*/ 493884 h 626150"/>
              <a:gd name="connsiteX93" fmla="*/ 350875 w 1689586"/>
              <a:gd name="connsiteY93" fmla="*/ 492474 h 626150"/>
              <a:gd name="connsiteX94" fmla="*/ 343019 w 1689586"/>
              <a:gd name="connsiteY94" fmla="*/ 491937 h 626150"/>
              <a:gd name="connsiteX95" fmla="*/ 329927 w 1689586"/>
              <a:gd name="connsiteY95" fmla="*/ 495495 h 626150"/>
              <a:gd name="connsiteX96" fmla="*/ 319319 w 1689586"/>
              <a:gd name="connsiteY96" fmla="*/ 506103 h 626150"/>
              <a:gd name="connsiteX97" fmla="*/ 315157 w 1689586"/>
              <a:gd name="connsiteY97" fmla="*/ 524164 h 626150"/>
              <a:gd name="connsiteX98" fmla="*/ 315157 w 1689586"/>
              <a:gd name="connsiteY98" fmla="*/ 581099 h 626150"/>
              <a:gd name="connsiteX99" fmla="*/ 292194 w 1689586"/>
              <a:gd name="connsiteY99" fmla="*/ 581099 h 626150"/>
              <a:gd name="connsiteX100" fmla="*/ 292194 w 1689586"/>
              <a:gd name="connsiteY100" fmla="*/ 473674 h 626150"/>
              <a:gd name="connsiteX101" fmla="*/ 311732 w 1689586"/>
              <a:gd name="connsiteY101" fmla="*/ 473674 h 626150"/>
              <a:gd name="connsiteX102" fmla="*/ 313880 w 1689586"/>
              <a:gd name="connsiteY102" fmla="*/ 493011 h 626150"/>
              <a:gd name="connsiteX103" fmla="*/ 326637 w 1689586"/>
              <a:gd name="connsiteY103" fmla="*/ 477032 h 626150"/>
              <a:gd name="connsiteX104" fmla="*/ 1094454 w 1689586"/>
              <a:gd name="connsiteY104" fmla="*/ 471526 h 626150"/>
              <a:gd name="connsiteX105" fmla="*/ 1118288 w 1689586"/>
              <a:gd name="connsiteY105" fmla="*/ 478173 h 626150"/>
              <a:gd name="connsiteX106" fmla="*/ 1118221 w 1689586"/>
              <a:gd name="connsiteY106" fmla="*/ 478173 h 626150"/>
              <a:gd name="connsiteX107" fmla="*/ 1135208 w 1689586"/>
              <a:gd name="connsiteY107" fmla="*/ 497174 h 626150"/>
              <a:gd name="connsiteX108" fmla="*/ 1141452 w 1689586"/>
              <a:gd name="connsiteY108" fmla="*/ 527118 h 626150"/>
              <a:gd name="connsiteX109" fmla="*/ 1135141 w 1689586"/>
              <a:gd name="connsiteY109" fmla="*/ 557331 h 626150"/>
              <a:gd name="connsiteX110" fmla="*/ 1117953 w 1689586"/>
              <a:gd name="connsiteY110" fmla="*/ 576533 h 626150"/>
              <a:gd name="connsiteX111" fmla="*/ 1093782 w 1689586"/>
              <a:gd name="connsiteY111" fmla="*/ 583180 h 626150"/>
              <a:gd name="connsiteX112" fmla="*/ 1070350 w 1689586"/>
              <a:gd name="connsiteY112" fmla="*/ 575996 h 626150"/>
              <a:gd name="connsiteX113" fmla="*/ 1059205 w 1689586"/>
              <a:gd name="connsiteY113" fmla="*/ 563240 h 626150"/>
              <a:gd name="connsiteX114" fmla="*/ 1059205 w 1689586"/>
              <a:gd name="connsiteY114" fmla="*/ 626150 h 626150"/>
              <a:gd name="connsiteX115" fmla="*/ 1036243 w 1689586"/>
              <a:gd name="connsiteY115" fmla="*/ 626150 h 626150"/>
              <a:gd name="connsiteX116" fmla="*/ 1036243 w 1689586"/>
              <a:gd name="connsiteY116" fmla="*/ 473607 h 626150"/>
              <a:gd name="connsiteX117" fmla="*/ 1056654 w 1689586"/>
              <a:gd name="connsiteY117" fmla="*/ 473607 h 626150"/>
              <a:gd name="connsiteX118" fmla="*/ 1057795 w 1689586"/>
              <a:gd name="connsiteY118" fmla="*/ 494085 h 626150"/>
              <a:gd name="connsiteX119" fmla="*/ 1063301 w 1689586"/>
              <a:gd name="connsiteY119" fmla="*/ 485223 h 626150"/>
              <a:gd name="connsiteX120" fmla="*/ 1076729 w 1689586"/>
              <a:gd name="connsiteY120" fmla="*/ 475152 h 626150"/>
              <a:gd name="connsiteX121" fmla="*/ 1094454 w 1689586"/>
              <a:gd name="connsiteY121" fmla="*/ 471526 h 626150"/>
              <a:gd name="connsiteX122" fmla="*/ 787421 w 1689586"/>
              <a:gd name="connsiteY122" fmla="*/ 471526 h 626150"/>
              <a:gd name="connsiteX123" fmla="*/ 810182 w 1689586"/>
              <a:gd name="connsiteY123" fmla="*/ 475689 h 626150"/>
              <a:gd name="connsiteX124" fmla="*/ 825758 w 1689586"/>
              <a:gd name="connsiteY124" fmla="*/ 488244 h 626150"/>
              <a:gd name="connsiteX125" fmla="*/ 831465 w 1689586"/>
              <a:gd name="connsiteY125" fmla="*/ 509729 h 626150"/>
              <a:gd name="connsiteX126" fmla="*/ 831465 w 1689586"/>
              <a:gd name="connsiteY126" fmla="*/ 557667 h 626150"/>
              <a:gd name="connsiteX127" fmla="*/ 831465 w 1689586"/>
              <a:gd name="connsiteY127" fmla="*/ 557734 h 626150"/>
              <a:gd name="connsiteX128" fmla="*/ 839388 w 1689586"/>
              <a:gd name="connsiteY128" fmla="*/ 565657 h 626150"/>
              <a:gd name="connsiteX129" fmla="*/ 846908 w 1689586"/>
              <a:gd name="connsiteY129" fmla="*/ 564582 h 626150"/>
              <a:gd name="connsiteX130" fmla="*/ 845632 w 1689586"/>
              <a:gd name="connsiteY130" fmla="*/ 580495 h 626150"/>
              <a:gd name="connsiteX131" fmla="*/ 833144 w 1689586"/>
              <a:gd name="connsiteY131" fmla="*/ 582845 h 626150"/>
              <a:gd name="connsiteX132" fmla="*/ 820790 w 1689586"/>
              <a:gd name="connsiteY132" fmla="*/ 580360 h 626150"/>
              <a:gd name="connsiteX133" fmla="*/ 812196 w 1689586"/>
              <a:gd name="connsiteY133" fmla="*/ 572841 h 626150"/>
              <a:gd name="connsiteX134" fmla="*/ 809981 w 1689586"/>
              <a:gd name="connsiteY134" fmla="*/ 567537 h 626150"/>
              <a:gd name="connsiteX135" fmla="*/ 805885 w 1689586"/>
              <a:gd name="connsiteY135" fmla="*/ 572438 h 626150"/>
              <a:gd name="connsiteX136" fmla="*/ 791920 w 1689586"/>
              <a:gd name="connsiteY136" fmla="*/ 580629 h 626150"/>
              <a:gd name="connsiteX137" fmla="*/ 775806 w 1689586"/>
              <a:gd name="connsiteY137" fmla="*/ 583315 h 626150"/>
              <a:gd name="connsiteX138" fmla="*/ 757678 w 1689586"/>
              <a:gd name="connsiteY138" fmla="*/ 580092 h 626150"/>
              <a:gd name="connsiteX139" fmla="*/ 744989 w 1689586"/>
              <a:gd name="connsiteY139" fmla="*/ 570289 h 626150"/>
              <a:gd name="connsiteX140" fmla="*/ 740356 w 1689586"/>
              <a:gd name="connsiteY140" fmla="*/ 554041 h 626150"/>
              <a:gd name="connsiteX141" fmla="*/ 748211 w 1689586"/>
              <a:gd name="connsiteY141" fmla="*/ 534302 h 626150"/>
              <a:gd name="connsiteX142" fmla="*/ 770435 w 1689586"/>
              <a:gd name="connsiteY142" fmla="*/ 523761 h 626150"/>
              <a:gd name="connsiteX143" fmla="*/ 808705 w 1689586"/>
              <a:gd name="connsiteY143" fmla="*/ 516241 h 626150"/>
              <a:gd name="connsiteX144" fmla="*/ 808705 w 1689586"/>
              <a:gd name="connsiteY144" fmla="*/ 512146 h 626150"/>
              <a:gd name="connsiteX145" fmla="*/ 802797 w 1689586"/>
              <a:gd name="connsiteY145" fmla="*/ 495495 h 626150"/>
              <a:gd name="connsiteX146" fmla="*/ 786549 w 1689586"/>
              <a:gd name="connsiteY146" fmla="*/ 489587 h 626150"/>
              <a:gd name="connsiteX147" fmla="*/ 770032 w 1689586"/>
              <a:gd name="connsiteY147" fmla="*/ 494085 h 626150"/>
              <a:gd name="connsiteX148" fmla="*/ 759961 w 1689586"/>
              <a:gd name="connsiteY148" fmla="*/ 508722 h 626150"/>
              <a:gd name="connsiteX149" fmla="*/ 740625 w 1689586"/>
              <a:gd name="connsiteY149" fmla="*/ 500531 h 626150"/>
              <a:gd name="connsiteX150" fmla="*/ 756604 w 1689586"/>
              <a:gd name="connsiteY150" fmla="*/ 479449 h 626150"/>
              <a:gd name="connsiteX151" fmla="*/ 787421 w 1689586"/>
              <a:gd name="connsiteY151" fmla="*/ 471526 h 626150"/>
              <a:gd name="connsiteX152" fmla="*/ 347518 w 1689586"/>
              <a:gd name="connsiteY152" fmla="*/ 471526 h 626150"/>
              <a:gd name="connsiteX153" fmla="*/ 347585 w 1689586"/>
              <a:gd name="connsiteY153" fmla="*/ 471526 h 626150"/>
              <a:gd name="connsiteX154" fmla="*/ 347569 w 1689586"/>
              <a:gd name="connsiteY154" fmla="*/ 471530 h 626150"/>
              <a:gd name="connsiteX155" fmla="*/ 193363 w 1689586"/>
              <a:gd name="connsiteY155" fmla="*/ 471526 h 626150"/>
              <a:gd name="connsiteX156" fmla="*/ 216124 w 1689586"/>
              <a:gd name="connsiteY156" fmla="*/ 475689 h 626150"/>
              <a:gd name="connsiteX157" fmla="*/ 231700 w 1689586"/>
              <a:gd name="connsiteY157" fmla="*/ 488244 h 626150"/>
              <a:gd name="connsiteX158" fmla="*/ 237407 w 1689586"/>
              <a:gd name="connsiteY158" fmla="*/ 509729 h 626150"/>
              <a:gd name="connsiteX159" fmla="*/ 237407 w 1689586"/>
              <a:gd name="connsiteY159" fmla="*/ 557667 h 626150"/>
              <a:gd name="connsiteX160" fmla="*/ 237407 w 1689586"/>
              <a:gd name="connsiteY160" fmla="*/ 557734 h 626150"/>
              <a:gd name="connsiteX161" fmla="*/ 245330 w 1689586"/>
              <a:gd name="connsiteY161" fmla="*/ 565657 h 626150"/>
              <a:gd name="connsiteX162" fmla="*/ 252850 w 1689586"/>
              <a:gd name="connsiteY162" fmla="*/ 564582 h 626150"/>
              <a:gd name="connsiteX163" fmla="*/ 251574 w 1689586"/>
              <a:gd name="connsiteY163" fmla="*/ 580495 h 626150"/>
              <a:gd name="connsiteX164" fmla="*/ 239086 w 1689586"/>
              <a:gd name="connsiteY164" fmla="*/ 582845 h 626150"/>
              <a:gd name="connsiteX165" fmla="*/ 226732 w 1689586"/>
              <a:gd name="connsiteY165" fmla="*/ 580360 h 626150"/>
              <a:gd name="connsiteX166" fmla="*/ 218138 w 1689586"/>
              <a:gd name="connsiteY166" fmla="*/ 572841 h 626150"/>
              <a:gd name="connsiteX167" fmla="*/ 215923 w 1689586"/>
              <a:gd name="connsiteY167" fmla="*/ 567537 h 626150"/>
              <a:gd name="connsiteX168" fmla="*/ 211827 w 1689586"/>
              <a:gd name="connsiteY168" fmla="*/ 572438 h 626150"/>
              <a:gd name="connsiteX169" fmla="*/ 197862 w 1689586"/>
              <a:gd name="connsiteY169" fmla="*/ 580629 h 626150"/>
              <a:gd name="connsiteX170" fmla="*/ 181748 w 1689586"/>
              <a:gd name="connsiteY170" fmla="*/ 583315 h 626150"/>
              <a:gd name="connsiteX171" fmla="*/ 163620 w 1689586"/>
              <a:gd name="connsiteY171" fmla="*/ 580092 h 626150"/>
              <a:gd name="connsiteX172" fmla="*/ 150931 w 1689586"/>
              <a:gd name="connsiteY172" fmla="*/ 570289 h 626150"/>
              <a:gd name="connsiteX173" fmla="*/ 146298 w 1689586"/>
              <a:gd name="connsiteY173" fmla="*/ 554041 h 626150"/>
              <a:gd name="connsiteX174" fmla="*/ 154153 w 1689586"/>
              <a:gd name="connsiteY174" fmla="*/ 534302 h 626150"/>
              <a:gd name="connsiteX175" fmla="*/ 176377 w 1689586"/>
              <a:gd name="connsiteY175" fmla="*/ 523761 h 626150"/>
              <a:gd name="connsiteX176" fmla="*/ 214647 w 1689586"/>
              <a:gd name="connsiteY176" fmla="*/ 516241 h 626150"/>
              <a:gd name="connsiteX177" fmla="*/ 214647 w 1689586"/>
              <a:gd name="connsiteY177" fmla="*/ 512146 h 626150"/>
              <a:gd name="connsiteX178" fmla="*/ 208738 w 1689586"/>
              <a:gd name="connsiteY178" fmla="*/ 495495 h 626150"/>
              <a:gd name="connsiteX179" fmla="*/ 192491 w 1689586"/>
              <a:gd name="connsiteY179" fmla="*/ 489587 h 626150"/>
              <a:gd name="connsiteX180" fmla="*/ 175974 w 1689586"/>
              <a:gd name="connsiteY180" fmla="*/ 494085 h 626150"/>
              <a:gd name="connsiteX181" fmla="*/ 165904 w 1689586"/>
              <a:gd name="connsiteY181" fmla="*/ 508722 h 626150"/>
              <a:gd name="connsiteX182" fmla="*/ 146567 w 1689586"/>
              <a:gd name="connsiteY182" fmla="*/ 500531 h 626150"/>
              <a:gd name="connsiteX183" fmla="*/ 162546 w 1689586"/>
              <a:gd name="connsiteY183" fmla="*/ 479449 h 626150"/>
              <a:gd name="connsiteX184" fmla="*/ 193363 w 1689586"/>
              <a:gd name="connsiteY184" fmla="*/ 471526 h 626150"/>
              <a:gd name="connsiteX185" fmla="*/ 1395847 w 1689586"/>
              <a:gd name="connsiteY185" fmla="*/ 471459 h 626150"/>
              <a:gd name="connsiteX186" fmla="*/ 1416392 w 1689586"/>
              <a:gd name="connsiteY186" fmla="*/ 475890 h 626150"/>
              <a:gd name="connsiteX187" fmla="*/ 1430894 w 1689586"/>
              <a:gd name="connsiteY187" fmla="*/ 489117 h 626150"/>
              <a:gd name="connsiteX188" fmla="*/ 1436265 w 1689586"/>
              <a:gd name="connsiteY188" fmla="*/ 511475 h 626150"/>
              <a:gd name="connsiteX189" fmla="*/ 1436265 w 1689586"/>
              <a:gd name="connsiteY189" fmla="*/ 581099 h 626150"/>
              <a:gd name="connsiteX190" fmla="*/ 1413303 w 1689586"/>
              <a:gd name="connsiteY190" fmla="*/ 581099 h 626150"/>
              <a:gd name="connsiteX191" fmla="*/ 1413303 w 1689586"/>
              <a:gd name="connsiteY191" fmla="*/ 518591 h 626150"/>
              <a:gd name="connsiteX192" fmla="*/ 1406724 w 1689586"/>
              <a:gd name="connsiteY192" fmla="*/ 496569 h 626150"/>
              <a:gd name="connsiteX193" fmla="*/ 1390274 w 1689586"/>
              <a:gd name="connsiteY193" fmla="*/ 490460 h 626150"/>
              <a:gd name="connsiteX194" fmla="*/ 1376510 w 1689586"/>
              <a:gd name="connsiteY194" fmla="*/ 493817 h 626150"/>
              <a:gd name="connsiteX195" fmla="*/ 1365432 w 1689586"/>
              <a:gd name="connsiteY195" fmla="*/ 504425 h 626150"/>
              <a:gd name="connsiteX196" fmla="*/ 1361001 w 1689586"/>
              <a:gd name="connsiteY196" fmla="*/ 523963 h 626150"/>
              <a:gd name="connsiteX197" fmla="*/ 1361001 w 1689586"/>
              <a:gd name="connsiteY197" fmla="*/ 581099 h 626150"/>
              <a:gd name="connsiteX198" fmla="*/ 1338039 w 1689586"/>
              <a:gd name="connsiteY198" fmla="*/ 581099 h 626150"/>
              <a:gd name="connsiteX199" fmla="*/ 1338039 w 1689586"/>
              <a:gd name="connsiteY199" fmla="*/ 473675 h 626150"/>
              <a:gd name="connsiteX200" fmla="*/ 1358450 w 1689586"/>
              <a:gd name="connsiteY200" fmla="*/ 473675 h 626150"/>
              <a:gd name="connsiteX201" fmla="*/ 1359457 w 1689586"/>
              <a:gd name="connsiteY201" fmla="*/ 492474 h 626150"/>
              <a:gd name="connsiteX202" fmla="*/ 1365634 w 1689586"/>
              <a:gd name="connsiteY202" fmla="*/ 483209 h 626150"/>
              <a:gd name="connsiteX203" fmla="*/ 1379196 w 1689586"/>
              <a:gd name="connsiteY203" fmla="*/ 474279 h 626150"/>
              <a:gd name="connsiteX204" fmla="*/ 1395847 w 1689586"/>
              <a:gd name="connsiteY204" fmla="*/ 471459 h 626150"/>
              <a:gd name="connsiteX205" fmla="*/ 78285 w 1689586"/>
              <a:gd name="connsiteY205" fmla="*/ 439299 h 626150"/>
              <a:gd name="connsiteX206" fmla="*/ 101516 w 1689586"/>
              <a:gd name="connsiteY206" fmla="*/ 439299 h 626150"/>
              <a:gd name="connsiteX207" fmla="*/ 101516 w 1689586"/>
              <a:gd name="connsiteY207" fmla="*/ 530811 h 626150"/>
              <a:gd name="connsiteX208" fmla="*/ 87886 w 1689586"/>
              <a:gd name="connsiteY208" fmla="*/ 569350 h 626150"/>
              <a:gd name="connsiteX209" fmla="*/ 49952 w 1689586"/>
              <a:gd name="connsiteY209" fmla="*/ 583181 h 626150"/>
              <a:gd name="connsiteX210" fmla="*/ 21619 w 1689586"/>
              <a:gd name="connsiteY210" fmla="*/ 576735 h 626150"/>
              <a:gd name="connsiteX211" fmla="*/ 6378 w 1689586"/>
              <a:gd name="connsiteY211" fmla="*/ 558607 h 626150"/>
              <a:gd name="connsiteX212" fmla="*/ 4901 w 1689586"/>
              <a:gd name="connsiteY212" fmla="*/ 531416 h 626150"/>
              <a:gd name="connsiteX213" fmla="*/ 27057 w 1689586"/>
              <a:gd name="connsiteY213" fmla="*/ 527320 h 626150"/>
              <a:gd name="connsiteX214" fmla="*/ 29877 w 1689586"/>
              <a:gd name="connsiteY214" fmla="*/ 554512 h 626150"/>
              <a:gd name="connsiteX215" fmla="*/ 50086 w 1689586"/>
              <a:gd name="connsiteY215" fmla="*/ 563240 h 626150"/>
              <a:gd name="connsiteX216" fmla="*/ 72310 w 1689586"/>
              <a:gd name="connsiteY216" fmla="*/ 553908 h 626150"/>
              <a:gd name="connsiteX217" fmla="*/ 78419 w 1689586"/>
              <a:gd name="connsiteY217" fmla="*/ 526514 h 626150"/>
              <a:gd name="connsiteX218" fmla="*/ 78285 w 1689586"/>
              <a:gd name="connsiteY218" fmla="*/ 526514 h 626150"/>
              <a:gd name="connsiteX219" fmla="*/ 215721 w 1689586"/>
              <a:gd name="connsiteY219" fmla="*/ 430705 h 626150"/>
              <a:gd name="connsiteX220" fmla="*/ 225927 w 1689586"/>
              <a:gd name="connsiteY220" fmla="*/ 434331 h 626150"/>
              <a:gd name="connsiteX221" fmla="*/ 229686 w 1689586"/>
              <a:gd name="connsiteY221" fmla="*/ 444200 h 626150"/>
              <a:gd name="connsiteX222" fmla="*/ 225927 w 1689586"/>
              <a:gd name="connsiteY222" fmla="*/ 454003 h 626150"/>
              <a:gd name="connsiteX223" fmla="*/ 215721 w 1689586"/>
              <a:gd name="connsiteY223" fmla="*/ 457763 h 626150"/>
              <a:gd name="connsiteX224" fmla="*/ 205517 w 1689586"/>
              <a:gd name="connsiteY224" fmla="*/ 454003 h 626150"/>
              <a:gd name="connsiteX225" fmla="*/ 201756 w 1689586"/>
              <a:gd name="connsiteY225" fmla="*/ 444200 h 626150"/>
              <a:gd name="connsiteX226" fmla="*/ 205517 w 1689586"/>
              <a:gd name="connsiteY226" fmla="*/ 434331 h 626150"/>
              <a:gd name="connsiteX227" fmla="*/ 215721 w 1689586"/>
              <a:gd name="connsiteY227" fmla="*/ 430705 h 626150"/>
              <a:gd name="connsiteX228" fmla="*/ 172281 w 1689586"/>
              <a:gd name="connsiteY228" fmla="*/ 430705 h 626150"/>
              <a:gd name="connsiteX229" fmla="*/ 182487 w 1689586"/>
              <a:gd name="connsiteY229" fmla="*/ 434331 h 626150"/>
              <a:gd name="connsiteX230" fmla="*/ 186246 w 1689586"/>
              <a:gd name="connsiteY230" fmla="*/ 444200 h 626150"/>
              <a:gd name="connsiteX231" fmla="*/ 182487 w 1689586"/>
              <a:gd name="connsiteY231" fmla="*/ 454003 h 626150"/>
              <a:gd name="connsiteX232" fmla="*/ 172281 w 1689586"/>
              <a:gd name="connsiteY232" fmla="*/ 457763 h 626150"/>
              <a:gd name="connsiteX233" fmla="*/ 162210 w 1689586"/>
              <a:gd name="connsiteY233" fmla="*/ 454003 h 626150"/>
              <a:gd name="connsiteX234" fmla="*/ 158316 w 1689586"/>
              <a:gd name="connsiteY234" fmla="*/ 444200 h 626150"/>
              <a:gd name="connsiteX235" fmla="*/ 162210 w 1689586"/>
              <a:gd name="connsiteY235" fmla="*/ 434331 h 626150"/>
              <a:gd name="connsiteX236" fmla="*/ 172281 w 1689586"/>
              <a:gd name="connsiteY236" fmla="*/ 430705 h 626150"/>
              <a:gd name="connsiteX237" fmla="*/ 1642251 w 1689586"/>
              <a:gd name="connsiteY237" fmla="*/ 427012 h 626150"/>
              <a:gd name="connsiteX238" fmla="*/ 1653531 w 1689586"/>
              <a:gd name="connsiteY238" fmla="*/ 430638 h 626150"/>
              <a:gd name="connsiteX239" fmla="*/ 1657492 w 1689586"/>
              <a:gd name="connsiteY239" fmla="*/ 441179 h 626150"/>
              <a:gd name="connsiteX240" fmla="*/ 1653531 w 1689586"/>
              <a:gd name="connsiteY240" fmla="*/ 451787 h 626150"/>
              <a:gd name="connsiteX241" fmla="*/ 1642251 w 1689586"/>
              <a:gd name="connsiteY241" fmla="*/ 455547 h 626150"/>
              <a:gd name="connsiteX242" fmla="*/ 1630770 w 1689586"/>
              <a:gd name="connsiteY242" fmla="*/ 451787 h 626150"/>
              <a:gd name="connsiteX243" fmla="*/ 1626809 w 1689586"/>
              <a:gd name="connsiteY243" fmla="*/ 441179 h 626150"/>
              <a:gd name="connsiteX244" fmla="*/ 1630770 w 1689586"/>
              <a:gd name="connsiteY244" fmla="*/ 430638 h 626150"/>
              <a:gd name="connsiteX245" fmla="*/ 1642251 w 1689586"/>
              <a:gd name="connsiteY245" fmla="*/ 427012 h 626150"/>
              <a:gd name="connsiteX246" fmla="*/ 541419 w 1689586"/>
              <a:gd name="connsiteY246" fmla="*/ 427012 h 626150"/>
              <a:gd name="connsiteX247" fmla="*/ 552699 w 1689586"/>
              <a:gd name="connsiteY247" fmla="*/ 430638 h 626150"/>
              <a:gd name="connsiteX248" fmla="*/ 556660 w 1689586"/>
              <a:gd name="connsiteY248" fmla="*/ 441179 h 626150"/>
              <a:gd name="connsiteX249" fmla="*/ 552699 w 1689586"/>
              <a:gd name="connsiteY249" fmla="*/ 451787 h 626150"/>
              <a:gd name="connsiteX250" fmla="*/ 541419 w 1689586"/>
              <a:gd name="connsiteY250" fmla="*/ 455547 h 626150"/>
              <a:gd name="connsiteX251" fmla="*/ 529938 w 1689586"/>
              <a:gd name="connsiteY251" fmla="*/ 451787 h 626150"/>
              <a:gd name="connsiteX252" fmla="*/ 525977 w 1689586"/>
              <a:gd name="connsiteY252" fmla="*/ 441179 h 626150"/>
              <a:gd name="connsiteX253" fmla="*/ 529938 w 1689586"/>
              <a:gd name="connsiteY253" fmla="*/ 430638 h 626150"/>
              <a:gd name="connsiteX254" fmla="*/ 541419 w 1689586"/>
              <a:gd name="connsiteY254" fmla="*/ 427012 h 626150"/>
              <a:gd name="connsiteX255" fmla="*/ 1488232 w 1689586"/>
              <a:gd name="connsiteY255" fmla="*/ 425333 h 626150"/>
              <a:gd name="connsiteX256" fmla="*/ 1511194 w 1689586"/>
              <a:gd name="connsiteY256" fmla="*/ 425333 h 626150"/>
              <a:gd name="connsiteX257" fmla="*/ 1511194 w 1689586"/>
              <a:gd name="connsiteY257" fmla="*/ 526245 h 626150"/>
              <a:gd name="connsiteX258" fmla="*/ 1562355 w 1689586"/>
              <a:gd name="connsiteY258" fmla="*/ 473674 h 626150"/>
              <a:gd name="connsiteX259" fmla="*/ 1589614 w 1689586"/>
              <a:gd name="connsiteY259" fmla="*/ 473674 h 626150"/>
              <a:gd name="connsiteX260" fmla="*/ 1548524 w 1689586"/>
              <a:gd name="connsiteY260" fmla="*/ 515704 h 626150"/>
              <a:gd name="connsiteX261" fmla="*/ 1592232 w 1689586"/>
              <a:gd name="connsiteY261" fmla="*/ 581099 h 626150"/>
              <a:gd name="connsiteX262" fmla="*/ 1565578 w 1689586"/>
              <a:gd name="connsiteY262" fmla="*/ 581099 h 626150"/>
              <a:gd name="connsiteX263" fmla="*/ 1532410 w 1689586"/>
              <a:gd name="connsiteY263" fmla="*/ 530609 h 626150"/>
              <a:gd name="connsiteX264" fmla="*/ 1511194 w 1689586"/>
              <a:gd name="connsiteY264" fmla="*/ 552631 h 626150"/>
              <a:gd name="connsiteX265" fmla="*/ 1511194 w 1689586"/>
              <a:gd name="connsiteY265" fmla="*/ 581099 h 626150"/>
              <a:gd name="connsiteX266" fmla="*/ 1488232 w 1689586"/>
              <a:gd name="connsiteY266" fmla="*/ 581099 h 626150"/>
              <a:gd name="connsiteX267" fmla="*/ 605874 w 1689586"/>
              <a:gd name="connsiteY267" fmla="*/ 425333 h 626150"/>
              <a:gd name="connsiteX268" fmla="*/ 628836 w 1689586"/>
              <a:gd name="connsiteY268" fmla="*/ 425333 h 626150"/>
              <a:gd name="connsiteX269" fmla="*/ 628836 w 1689586"/>
              <a:gd name="connsiteY269" fmla="*/ 526245 h 626150"/>
              <a:gd name="connsiteX270" fmla="*/ 679997 w 1689586"/>
              <a:gd name="connsiteY270" fmla="*/ 473674 h 626150"/>
              <a:gd name="connsiteX271" fmla="*/ 707256 w 1689586"/>
              <a:gd name="connsiteY271" fmla="*/ 473674 h 626150"/>
              <a:gd name="connsiteX272" fmla="*/ 666099 w 1689586"/>
              <a:gd name="connsiteY272" fmla="*/ 515704 h 626150"/>
              <a:gd name="connsiteX273" fmla="*/ 709807 w 1689586"/>
              <a:gd name="connsiteY273" fmla="*/ 581099 h 626150"/>
              <a:gd name="connsiteX274" fmla="*/ 683220 w 1689586"/>
              <a:gd name="connsiteY274" fmla="*/ 581099 h 626150"/>
              <a:gd name="connsiteX275" fmla="*/ 650052 w 1689586"/>
              <a:gd name="connsiteY275" fmla="*/ 530609 h 626150"/>
              <a:gd name="connsiteX276" fmla="*/ 628836 w 1689586"/>
              <a:gd name="connsiteY276" fmla="*/ 552631 h 626150"/>
              <a:gd name="connsiteX277" fmla="*/ 628836 w 1689586"/>
              <a:gd name="connsiteY277" fmla="*/ 581099 h 626150"/>
              <a:gd name="connsiteX278" fmla="*/ 605874 w 1689586"/>
              <a:gd name="connsiteY278" fmla="*/ 581099 h 626150"/>
              <a:gd name="connsiteX279" fmla="*/ 451317 w 1689586"/>
              <a:gd name="connsiteY279" fmla="*/ 85402 h 626150"/>
              <a:gd name="connsiteX280" fmla="*/ 424259 w 1689586"/>
              <a:gd name="connsiteY280" fmla="*/ 93929 h 626150"/>
              <a:gd name="connsiteX281" fmla="*/ 408615 w 1689586"/>
              <a:gd name="connsiteY281" fmla="*/ 120047 h 626150"/>
              <a:gd name="connsiteX282" fmla="*/ 403513 w 1689586"/>
              <a:gd name="connsiteY282" fmla="*/ 165904 h 626150"/>
              <a:gd name="connsiteX283" fmla="*/ 408615 w 1689586"/>
              <a:gd name="connsiteY283" fmla="*/ 211492 h 626150"/>
              <a:gd name="connsiteX284" fmla="*/ 424259 w 1689586"/>
              <a:gd name="connsiteY284" fmla="*/ 237811 h 626150"/>
              <a:gd name="connsiteX285" fmla="*/ 451317 w 1689586"/>
              <a:gd name="connsiteY285" fmla="*/ 246338 h 626150"/>
              <a:gd name="connsiteX286" fmla="*/ 478374 w 1689586"/>
              <a:gd name="connsiteY286" fmla="*/ 237811 h 626150"/>
              <a:gd name="connsiteX287" fmla="*/ 493749 w 1689586"/>
              <a:gd name="connsiteY287" fmla="*/ 211492 h 626150"/>
              <a:gd name="connsiteX288" fmla="*/ 498650 w 1689586"/>
              <a:gd name="connsiteY288" fmla="*/ 165904 h 626150"/>
              <a:gd name="connsiteX289" fmla="*/ 493749 w 1689586"/>
              <a:gd name="connsiteY289" fmla="*/ 120047 h 626150"/>
              <a:gd name="connsiteX290" fmla="*/ 478374 w 1689586"/>
              <a:gd name="connsiteY290" fmla="*/ 93929 h 626150"/>
              <a:gd name="connsiteX291" fmla="*/ 451317 w 1689586"/>
              <a:gd name="connsiteY291" fmla="*/ 85402 h 626150"/>
              <a:gd name="connsiteX292" fmla="*/ 1515894 w 1689586"/>
              <a:gd name="connsiteY292" fmla="*/ 82918 h 626150"/>
              <a:gd name="connsiteX293" fmla="*/ 1489038 w 1689586"/>
              <a:gd name="connsiteY293" fmla="*/ 194640 h 626150"/>
              <a:gd name="connsiteX294" fmla="*/ 1542213 w 1689586"/>
              <a:gd name="connsiteY294" fmla="*/ 194640 h 626150"/>
              <a:gd name="connsiteX295" fmla="*/ 1448082 w 1689586"/>
              <a:gd name="connsiteY295" fmla="*/ 4901 h 626150"/>
              <a:gd name="connsiteX296" fmla="*/ 1584713 w 1689586"/>
              <a:gd name="connsiteY296" fmla="*/ 4901 h 626150"/>
              <a:gd name="connsiteX297" fmla="*/ 1689586 w 1689586"/>
              <a:gd name="connsiteY297" fmla="*/ 326906 h 626150"/>
              <a:gd name="connsiteX298" fmla="*/ 1573433 w 1689586"/>
              <a:gd name="connsiteY298" fmla="*/ 326906 h 626150"/>
              <a:gd name="connsiteX299" fmla="*/ 1558797 w 1689586"/>
              <a:gd name="connsiteY299" fmla="*/ 265405 h 626150"/>
              <a:gd name="connsiteX300" fmla="*/ 1471984 w 1689586"/>
              <a:gd name="connsiteY300" fmla="*/ 265405 h 626150"/>
              <a:gd name="connsiteX301" fmla="*/ 1456878 w 1689586"/>
              <a:gd name="connsiteY301" fmla="*/ 326906 h 626150"/>
              <a:gd name="connsiteX302" fmla="*/ 1343679 w 1689586"/>
              <a:gd name="connsiteY302" fmla="*/ 326906 h 626150"/>
              <a:gd name="connsiteX303" fmla="*/ 1205638 w 1689586"/>
              <a:gd name="connsiteY303" fmla="*/ 4901 h 626150"/>
              <a:gd name="connsiteX304" fmla="*/ 1319307 w 1689586"/>
              <a:gd name="connsiteY304" fmla="*/ 4901 h 626150"/>
              <a:gd name="connsiteX305" fmla="*/ 1319307 w 1689586"/>
              <a:gd name="connsiteY305" fmla="*/ 194237 h 626150"/>
              <a:gd name="connsiteX306" fmla="*/ 1280298 w 1689586"/>
              <a:gd name="connsiteY306" fmla="*/ 295686 h 626150"/>
              <a:gd name="connsiteX307" fmla="*/ 1167570 w 1689586"/>
              <a:gd name="connsiteY307" fmla="*/ 331807 h 626150"/>
              <a:gd name="connsiteX308" fmla="*/ 1080959 w 1689586"/>
              <a:gd name="connsiteY308" fmla="*/ 312807 h 626150"/>
              <a:gd name="connsiteX309" fmla="*/ 1036579 w 1689586"/>
              <a:gd name="connsiteY309" fmla="*/ 260571 h 626150"/>
              <a:gd name="connsiteX310" fmla="*/ 1030939 w 1689586"/>
              <a:gd name="connsiteY310" fmla="*/ 185441 h 626150"/>
              <a:gd name="connsiteX311" fmla="*/ 1143668 w 1689586"/>
              <a:gd name="connsiteY311" fmla="*/ 166441 h 626150"/>
              <a:gd name="connsiteX312" fmla="*/ 1145346 w 1689586"/>
              <a:gd name="connsiteY312" fmla="*/ 229351 h 626150"/>
              <a:gd name="connsiteX313" fmla="*/ 1173411 w 1689586"/>
              <a:gd name="connsiteY313" fmla="*/ 246405 h 626150"/>
              <a:gd name="connsiteX314" fmla="*/ 1197783 w 1689586"/>
              <a:gd name="connsiteY314" fmla="*/ 232238 h 626150"/>
              <a:gd name="connsiteX315" fmla="*/ 1205571 w 1689586"/>
              <a:gd name="connsiteY315" fmla="*/ 185911 h 626150"/>
              <a:gd name="connsiteX316" fmla="*/ 1205638 w 1689586"/>
              <a:gd name="connsiteY316" fmla="*/ 185911 h 626150"/>
              <a:gd name="connsiteX317" fmla="*/ 665494 w 1689586"/>
              <a:gd name="connsiteY317" fmla="*/ 4901 h 626150"/>
              <a:gd name="connsiteX318" fmla="*/ 779163 w 1689586"/>
              <a:gd name="connsiteY318" fmla="*/ 4901 h 626150"/>
              <a:gd name="connsiteX319" fmla="*/ 779163 w 1689586"/>
              <a:gd name="connsiteY319" fmla="*/ 123471 h 626150"/>
              <a:gd name="connsiteX320" fmla="*/ 867452 w 1689586"/>
              <a:gd name="connsiteY320" fmla="*/ 123471 h 626150"/>
              <a:gd name="connsiteX321" fmla="*/ 867452 w 1689586"/>
              <a:gd name="connsiteY321" fmla="*/ 4901 h 626150"/>
              <a:gd name="connsiteX322" fmla="*/ 981188 w 1689586"/>
              <a:gd name="connsiteY322" fmla="*/ 4901 h 626150"/>
              <a:gd name="connsiteX323" fmla="*/ 981188 w 1689586"/>
              <a:gd name="connsiteY323" fmla="*/ 326906 h 626150"/>
              <a:gd name="connsiteX324" fmla="*/ 867452 w 1689586"/>
              <a:gd name="connsiteY324" fmla="*/ 326906 h 626150"/>
              <a:gd name="connsiteX325" fmla="*/ 867452 w 1689586"/>
              <a:gd name="connsiteY325" fmla="*/ 206859 h 626150"/>
              <a:gd name="connsiteX326" fmla="*/ 779163 w 1689586"/>
              <a:gd name="connsiteY326" fmla="*/ 206859 h 626150"/>
              <a:gd name="connsiteX327" fmla="*/ 779163 w 1689586"/>
              <a:gd name="connsiteY327" fmla="*/ 326906 h 626150"/>
              <a:gd name="connsiteX328" fmla="*/ 665494 w 1689586"/>
              <a:gd name="connsiteY328" fmla="*/ 326906 h 626150"/>
              <a:gd name="connsiteX329" fmla="*/ 0 w 1689586"/>
              <a:gd name="connsiteY329" fmla="*/ 4901 h 626150"/>
              <a:gd name="connsiteX330" fmla="*/ 113669 w 1689586"/>
              <a:gd name="connsiteY330" fmla="*/ 4901 h 626150"/>
              <a:gd name="connsiteX331" fmla="*/ 113669 w 1689586"/>
              <a:gd name="connsiteY331" fmla="*/ 243451 h 626150"/>
              <a:gd name="connsiteX332" fmla="*/ 259564 w 1689586"/>
              <a:gd name="connsiteY332" fmla="*/ 243451 h 626150"/>
              <a:gd name="connsiteX333" fmla="*/ 259564 w 1689586"/>
              <a:gd name="connsiteY333" fmla="*/ 326906 h 626150"/>
              <a:gd name="connsiteX334" fmla="*/ 0 w 1689586"/>
              <a:gd name="connsiteY334" fmla="*/ 326906 h 626150"/>
              <a:gd name="connsiteX335" fmla="*/ 451317 w 1689586"/>
              <a:gd name="connsiteY335" fmla="*/ 0 h 626150"/>
              <a:gd name="connsiteX336" fmla="*/ 539136 w 1689586"/>
              <a:gd name="connsiteY336" fmla="*/ 19538 h 626150"/>
              <a:gd name="connsiteX337" fmla="*/ 595265 w 1689586"/>
              <a:gd name="connsiteY337" fmla="*/ 76137 h 626150"/>
              <a:gd name="connsiteX338" fmla="*/ 614803 w 1689586"/>
              <a:gd name="connsiteY338" fmla="*/ 165904 h 626150"/>
              <a:gd name="connsiteX339" fmla="*/ 595265 w 1689586"/>
              <a:gd name="connsiteY339" fmla="*/ 255670 h 626150"/>
              <a:gd name="connsiteX340" fmla="*/ 539136 w 1689586"/>
              <a:gd name="connsiteY340" fmla="*/ 312270 h 626150"/>
              <a:gd name="connsiteX341" fmla="*/ 451317 w 1689586"/>
              <a:gd name="connsiteY341" fmla="*/ 331807 h 626150"/>
              <a:gd name="connsiteX342" fmla="*/ 363766 w 1689586"/>
              <a:gd name="connsiteY342" fmla="*/ 312270 h 626150"/>
              <a:gd name="connsiteX343" fmla="*/ 307166 w 1689586"/>
              <a:gd name="connsiteY343" fmla="*/ 255670 h 626150"/>
              <a:gd name="connsiteX344" fmla="*/ 287427 w 1689586"/>
              <a:gd name="connsiteY344" fmla="*/ 165904 h 626150"/>
              <a:gd name="connsiteX345" fmla="*/ 307166 w 1689586"/>
              <a:gd name="connsiteY345" fmla="*/ 76137 h 626150"/>
              <a:gd name="connsiteX346" fmla="*/ 363766 w 1689586"/>
              <a:gd name="connsiteY346" fmla="*/ 19538 h 626150"/>
              <a:gd name="connsiteX347" fmla="*/ 451317 w 1689586"/>
              <a:gd name="connsiteY347" fmla="*/ 0 h 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689586" h="626150">
                <a:moveTo>
                  <a:pt x="808705" y="532221"/>
                </a:moveTo>
                <a:lnTo>
                  <a:pt x="781647" y="537793"/>
                </a:lnTo>
                <a:cubicBezTo>
                  <a:pt x="775605" y="538935"/>
                  <a:pt x="771106" y="540613"/>
                  <a:pt x="768085" y="542762"/>
                </a:cubicBezTo>
                <a:cubicBezTo>
                  <a:pt x="765064" y="544910"/>
                  <a:pt x="763587" y="548267"/>
                  <a:pt x="763587" y="552229"/>
                </a:cubicBezTo>
                <a:cubicBezTo>
                  <a:pt x="763587" y="556190"/>
                  <a:pt x="765131" y="559413"/>
                  <a:pt x="768219" y="561763"/>
                </a:cubicBezTo>
                <a:cubicBezTo>
                  <a:pt x="771308" y="564112"/>
                  <a:pt x="775403" y="565321"/>
                  <a:pt x="780573" y="565321"/>
                </a:cubicBezTo>
                <a:cubicBezTo>
                  <a:pt x="784132" y="565321"/>
                  <a:pt x="787623" y="564918"/>
                  <a:pt x="790980" y="564045"/>
                </a:cubicBezTo>
                <a:cubicBezTo>
                  <a:pt x="794337" y="563240"/>
                  <a:pt x="797358" y="561830"/>
                  <a:pt x="800111" y="559883"/>
                </a:cubicBezTo>
                <a:cubicBezTo>
                  <a:pt x="802797" y="557936"/>
                  <a:pt x="804945" y="555451"/>
                  <a:pt x="806422" y="552363"/>
                </a:cubicBezTo>
                <a:lnTo>
                  <a:pt x="806422" y="552296"/>
                </a:lnTo>
                <a:cubicBezTo>
                  <a:pt x="807966" y="549207"/>
                  <a:pt x="808705" y="545515"/>
                  <a:pt x="808705" y="541218"/>
                </a:cubicBezTo>
                <a:close/>
                <a:moveTo>
                  <a:pt x="214647" y="532221"/>
                </a:moveTo>
                <a:lnTo>
                  <a:pt x="187589" y="537793"/>
                </a:lnTo>
                <a:cubicBezTo>
                  <a:pt x="181547" y="538935"/>
                  <a:pt x="177048" y="540613"/>
                  <a:pt x="174027" y="542762"/>
                </a:cubicBezTo>
                <a:cubicBezTo>
                  <a:pt x="171006" y="544910"/>
                  <a:pt x="169529" y="548267"/>
                  <a:pt x="169529" y="552229"/>
                </a:cubicBezTo>
                <a:cubicBezTo>
                  <a:pt x="169529" y="556190"/>
                  <a:pt x="171073" y="559413"/>
                  <a:pt x="174161" y="561763"/>
                </a:cubicBezTo>
                <a:cubicBezTo>
                  <a:pt x="177250" y="564112"/>
                  <a:pt x="181346" y="565321"/>
                  <a:pt x="186515" y="565321"/>
                </a:cubicBezTo>
                <a:cubicBezTo>
                  <a:pt x="190073" y="565321"/>
                  <a:pt x="193565" y="564918"/>
                  <a:pt x="196923" y="564045"/>
                </a:cubicBezTo>
                <a:cubicBezTo>
                  <a:pt x="200279" y="563240"/>
                  <a:pt x="203300" y="561830"/>
                  <a:pt x="206053" y="559883"/>
                </a:cubicBezTo>
                <a:cubicBezTo>
                  <a:pt x="208738" y="557936"/>
                  <a:pt x="210887" y="555451"/>
                  <a:pt x="212364" y="552363"/>
                </a:cubicBezTo>
                <a:lnTo>
                  <a:pt x="212364" y="552296"/>
                </a:lnTo>
                <a:cubicBezTo>
                  <a:pt x="213908" y="549207"/>
                  <a:pt x="214647" y="545515"/>
                  <a:pt x="214647" y="541218"/>
                </a:cubicBezTo>
                <a:close/>
                <a:moveTo>
                  <a:pt x="1089217" y="489990"/>
                </a:moveTo>
                <a:cubicBezTo>
                  <a:pt x="1083241" y="489990"/>
                  <a:pt x="1077937" y="491534"/>
                  <a:pt x="1073439" y="494622"/>
                </a:cubicBezTo>
                <a:cubicBezTo>
                  <a:pt x="1068940" y="497711"/>
                  <a:pt x="1065382" y="502008"/>
                  <a:pt x="1062898" y="507513"/>
                </a:cubicBezTo>
                <a:cubicBezTo>
                  <a:pt x="1060414" y="513019"/>
                  <a:pt x="1059138" y="519800"/>
                  <a:pt x="1059138" y="527387"/>
                </a:cubicBezTo>
                <a:cubicBezTo>
                  <a:pt x="1059138" y="534974"/>
                  <a:pt x="1060346" y="541553"/>
                  <a:pt x="1062763" y="547126"/>
                </a:cubicBezTo>
                <a:cubicBezTo>
                  <a:pt x="1065248" y="552699"/>
                  <a:pt x="1068672" y="556996"/>
                  <a:pt x="1073103" y="560017"/>
                </a:cubicBezTo>
                <a:cubicBezTo>
                  <a:pt x="1077534" y="563038"/>
                  <a:pt x="1082771" y="564515"/>
                  <a:pt x="1088814" y="564515"/>
                </a:cubicBezTo>
                <a:cubicBezTo>
                  <a:pt x="1098146" y="564515"/>
                  <a:pt x="1105398" y="561225"/>
                  <a:pt x="1110634" y="554646"/>
                </a:cubicBezTo>
                <a:lnTo>
                  <a:pt x="1110567" y="554646"/>
                </a:lnTo>
                <a:cubicBezTo>
                  <a:pt x="1115804" y="548066"/>
                  <a:pt x="1118423" y="539002"/>
                  <a:pt x="1118423" y="527387"/>
                </a:cubicBezTo>
                <a:cubicBezTo>
                  <a:pt x="1118423" y="515771"/>
                  <a:pt x="1115871" y="506640"/>
                  <a:pt x="1110702" y="499993"/>
                </a:cubicBezTo>
                <a:cubicBezTo>
                  <a:pt x="1105532" y="493347"/>
                  <a:pt x="1098348" y="489990"/>
                  <a:pt x="1089217" y="489990"/>
                </a:cubicBezTo>
                <a:close/>
                <a:moveTo>
                  <a:pt x="1630636" y="473674"/>
                </a:moveTo>
                <a:lnTo>
                  <a:pt x="1653598" y="473674"/>
                </a:lnTo>
                <a:lnTo>
                  <a:pt x="1653598" y="581099"/>
                </a:lnTo>
                <a:lnTo>
                  <a:pt x="1630636" y="581099"/>
                </a:lnTo>
                <a:close/>
                <a:moveTo>
                  <a:pt x="529804" y="473674"/>
                </a:moveTo>
                <a:lnTo>
                  <a:pt x="552766" y="473674"/>
                </a:lnTo>
                <a:lnTo>
                  <a:pt x="552766" y="581099"/>
                </a:lnTo>
                <a:lnTo>
                  <a:pt x="529804" y="581099"/>
                </a:lnTo>
                <a:close/>
                <a:moveTo>
                  <a:pt x="382162" y="473674"/>
                </a:moveTo>
                <a:lnTo>
                  <a:pt x="407340" y="473674"/>
                </a:lnTo>
                <a:lnTo>
                  <a:pt x="437821" y="561091"/>
                </a:lnTo>
                <a:lnTo>
                  <a:pt x="468974" y="473674"/>
                </a:lnTo>
                <a:lnTo>
                  <a:pt x="493078" y="473674"/>
                </a:lnTo>
                <a:lnTo>
                  <a:pt x="450309" y="581099"/>
                </a:lnTo>
                <a:lnTo>
                  <a:pt x="425132" y="581099"/>
                </a:lnTo>
                <a:close/>
                <a:moveTo>
                  <a:pt x="1187242" y="473607"/>
                </a:moveTo>
                <a:lnTo>
                  <a:pt x="1210204" y="473607"/>
                </a:lnTo>
                <a:lnTo>
                  <a:pt x="1210204" y="538733"/>
                </a:lnTo>
                <a:cubicBezTo>
                  <a:pt x="1210204" y="548468"/>
                  <a:pt x="1212285" y="555183"/>
                  <a:pt x="1216448" y="558808"/>
                </a:cubicBezTo>
                <a:cubicBezTo>
                  <a:pt x="1220611" y="562501"/>
                  <a:pt x="1226385" y="564314"/>
                  <a:pt x="1233837" y="564314"/>
                </a:cubicBezTo>
                <a:cubicBezTo>
                  <a:pt x="1237396" y="564314"/>
                  <a:pt x="1240887" y="563709"/>
                  <a:pt x="1244244" y="562501"/>
                </a:cubicBezTo>
                <a:cubicBezTo>
                  <a:pt x="1247601" y="561292"/>
                  <a:pt x="1250622" y="559412"/>
                  <a:pt x="1253375" y="556727"/>
                </a:cubicBezTo>
                <a:cubicBezTo>
                  <a:pt x="1256061" y="554041"/>
                  <a:pt x="1258209" y="550684"/>
                  <a:pt x="1259686" y="546521"/>
                </a:cubicBezTo>
                <a:cubicBezTo>
                  <a:pt x="1261231" y="542359"/>
                  <a:pt x="1261969" y="537457"/>
                  <a:pt x="1261969" y="531885"/>
                </a:cubicBezTo>
                <a:lnTo>
                  <a:pt x="1262103" y="531885"/>
                </a:lnTo>
                <a:lnTo>
                  <a:pt x="1262103" y="473674"/>
                </a:lnTo>
                <a:lnTo>
                  <a:pt x="1285065" y="473674"/>
                </a:lnTo>
                <a:lnTo>
                  <a:pt x="1285065" y="581099"/>
                </a:lnTo>
                <a:lnTo>
                  <a:pt x="1264856" y="581099"/>
                </a:lnTo>
                <a:lnTo>
                  <a:pt x="1263782" y="563709"/>
                </a:lnTo>
                <a:cubicBezTo>
                  <a:pt x="1260022" y="570490"/>
                  <a:pt x="1255054" y="575392"/>
                  <a:pt x="1248743" y="578547"/>
                </a:cubicBezTo>
                <a:cubicBezTo>
                  <a:pt x="1242431" y="581636"/>
                  <a:pt x="1234979" y="583247"/>
                  <a:pt x="1226385" y="583247"/>
                </a:cubicBezTo>
                <a:cubicBezTo>
                  <a:pt x="1219335" y="583247"/>
                  <a:pt x="1212890" y="581904"/>
                  <a:pt x="1206914" y="579353"/>
                </a:cubicBezTo>
                <a:cubicBezTo>
                  <a:pt x="1200939" y="576735"/>
                  <a:pt x="1196172" y="572572"/>
                  <a:pt x="1192613" y="566865"/>
                </a:cubicBezTo>
                <a:cubicBezTo>
                  <a:pt x="1189055" y="561091"/>
                  <a:pt x="1187242" y="553638"/>
                  <a:pt x="1187242" y="544507"/>
                </a:cubicBezTo>
                <a:close/>
                <a:moveTo>
                  <a:pt x="885379" y="473607"/>
                </a:moveTo>
                <a:lnTo>
                  <a:pt x="908341" y="473607"/>
                </a:lnTo>
                <a:lnTo>
                  <a:pt x="908341" y="538733"/>
                </a:lnTo>
                <a:cubicBezTo>
                  <a:pt x="908341" y="548468"/>
                  <a:pt x="910422" y="555115"/>
                  <a:pt x="914585" y="558808"/>
                </a:cubicBezTo>
                <a:cubicBezTo>
                  <a:pt x="918748" y="562501"/>
                  <a:pt x="924522" y="564314"/>
                  <a:pt x="931974" y="564314"/>
                </a:cubicBezTo>
                <a:cubicBezTo>
                  <a:pt x="935533" y="564314"/>
                  <a:pt x="939024" y="563709"/>
                  <a:pt x="942381" y="562501"/>
                </a:cubicBezTo>
                <a:cubicBezTo>
                  <a:pt x="945738" y="561292"/>
                  <a:pt x="948759" y="559412"/>
                  <a:pt x="951512" y="556727"/>
                </a:cubicBezTo>
                <a:cubicBezTo>
                  <a:pt x="954198" y="554041"/>
                  <a:pt x="956346" y="550684"/>
                  <a:pt x="957823" y="546521"/>
                </a:cubicBezTo>
                <a:cubicBezTo>
                  <a:pt x="959368" y="542359"/>
                  <a:pt x="960106" y="537457"/>
                  <a:pt x="960106" y="531885"/>
                </a:cubicBezTo>
                <a:lnTo>
                  <a:pt x="960241" y="531885"/>
                </a:lnTo>
                <a:lnTo>
                  <a:pt x="960241" y="473674"/>
                </a:lnTo>
                <a:lnTo>
                  <a:pt x="983202" y="473674"/>
                </a:lnTo>
                <a:lnTo>
                  <a:pt x="983202" y="581099"/>
                </a:lnTo>
                <a:lnTo>
                  <a:pt x="962993" y="581099"/>
                </a:lnTo>
                <a:lnTo>
                  <a:pt x="961919" y="563709"/>
                </a:lnTo>
                <a:cubicBezTo>
                  <a:pt x="958159" y="570490"/>
                  <a:pt x="953191" y="575392"/>
                  <a:pt x="946880" y="578547"/>
                </a:cubicBezTo>
                <a:cubicBezTo>
                  <a:pt x="940568" y="581636"/>
                  <a:pt x="933116" y="583247"/>
                  <a:pt x="924522" y="583247"/>
                </a:cubicBezTo>
                <a:cubicBezTo>
                  <a:pt x="917472" y="583247"/>
                  <a:pt x="911027" y="581904"/>
                  <a:pt x="905051" y="579353"/>
                </a:cubicBezTo>
                <a:cubicBezTo>
                  <a:pt x="899076" y="576735"/>
                  <a:pt x="894309" y="572572"/>
                  <a:pt x="890750" y="566865"/>
                </a:cubicBezTo>
                <a:cubicBezTo>
                  <a:pt x="887192" y="561091"/>
                  <a:pt x="885379" y="553638"/>
                  <a:pt x="885379" y="544507"/>
                </a:cubicBezTo>
                <a:close/>
                <a:moveTo>
                  <a:pt x="347569" y="471530"/>
                </a:moveTo>
                <a:lnTo>
                  <a:pt x="353963" y="472063"/>
                </a:lnTo>
                <a:cubicBezTo>
                  <a:pt x="356112" y="472399"/>
                  <a:pt x="357924" y="472936"/>
                  <a:pt x="359334" y="473674"/>
                </a:cubicBezTo>
                <a:lnTo>
                  <a:pt x="356112" y="493884"/>
                </a:lnTo>
                <a:cubicBezTo>
                  <a:pt x="354567" y="493279"/>
                  <a:pt x="352822" y="492809"/>
                  <a:pt x="350875" y="492474"/>
                </a:cubicBezTo>
                <a:cubicBezTo>
                  <a:pt x="348928" y="492138"/>
                  <a:pt x="346309" y="491937"/>
                  <a:pt x="343019" y="491937"/>
                </a:cubicBezTo>
                <a:cubicBezTo>
                  <a:pt x="338588" y="491937"/>
                  <a:pt x="334224" y="493145"/>
                  <a:pt x="329927" y="495495"/>
                </a:cubicBezTo>
                <a:cubicBezTo>
                  <a:pt x="325630" y="497845"/>
                  <a:pt x="322139" y="501403"/>
                  <a:pt x="319319" y="506103"/>
                </a:cubicBezTo>
                <a:cubicBezTo>
                  <a:pt x="316566" y="510870"/>
                  <a:pt x="315157" y="516846"/>
                  <a:pt x="315157" y="524164"/>
                </a:cubicBezTo>
                <a:lnTo>
                  <a:pt x="315157" y="581099"/>
                </a:lnTo>
                <a:lnTo>
                  <a:pt x="292194" y="581099"/>
                </a:lnTo>
                <a:lnTo>
                  <a:pt x="292194" y="473674"/>
                </a:lnTo>
                <a:lnTo>
                  <a:pt x="311732" y="473674"/>
                </a:lnTo>
                <a:lnTo>
                  <a:pt x="313880" y="493011"/>
                </a:lnTo>
                <a:cubicBezTo>
                  <a:pt x="316700" y="486028"/>
                  <a:pt x="320997" y="480657"/>
                  <a:pt x="326637" y="477032"/>
                </a:cubicBezTo>
                <a:close/>
                <a:moveTo>
                  <a:pt x="1094454" y="471526"/>
                </a:moveTo>
                <a:cubicBezTo>
                  <a:pt x="1103182" y="471526"/>
                  <a:pt x="1111105" y="473742"/>
                  <a:pt x="1118288" y="478173"/>
                </a:cubicBezTo>
                <a:lnTo>
                  <a:pt x="1118221" y="478173"/>
                </a:lnTo>
                <a:cubicBezTo>
                  <a:pt x="1125405" y="482604"/>
                  <a:pt x="1131045" y="488915"/>
                  <a:pt x="1135208" y="497174"/>
                </a:cubicBezTo>
                <a:cubicBezTo>
                  <a:pt x="1139371" y="505365"/>
                  <a:pt x="1141452" y="515369"/>
                  <a:pt x="1141452" y="527118"/>
                </a:cubicBezTo>
                <a:cubicBezTo>
                  <a:pt x="1141452" y="538868"/>
                  <a:pt x="1139371" y="548939"/>
                  <a:pt x="1135141" y="557331"/>
                </a:cubicBezTo>
                <a:cubicBezTo>
                  <a:pt x="1130911" y="565657"/>
                  <a:pt x="1125204" y="572102"/>
                  <a:pt x="1117953" y="576533"/>
                </a:cubicBezTo>
                <a:cubicBezTo>
                  <a:pt x="1110702" y="580965"/>
                  <a:pt x="1102980" y="583180"/>
                  <a:pt x="1093782" y="583180"/>
                </a:cubicBezTo>
                <a:cubicBezTo>
                  <a:pt x="1084584" y="583180"/>
                  <a:pt x="1076796" y="580830"/>
                  <a:pt x="1070350" y="575996"/>
                </a:cubicBezTo>
                <a:cubicBezTo>
                  <a:pt x="1065650" y="572438"/>
                  <a:pt x="1061958" y="568208"/>
                  <a:pt x="1059205" y="563240"/>
                </a:cubicBezTo>
                <a:lnTo>
                  <a:pt x="1059205" y="626150"/>
                </a:lnTo>
                <a:lnTo>
                  <a:pt x="1036243" y="626150"/>
                </a:lnTo>
                <a:lnTo>
                  <a:pt x="1036243" y="473607"/>
                </a:lnTo>
                <a:lnTo>
                  <a:pt x="1056654" y="473607"/>
                </a:lnTo>
                <a:lnTo>
                  <a:pt x="1057795" y="494085"/>
                </a:lnTo>
                <a:cubicBezTo>
                  <a:pt x="1059339" y="490930"/>
                  <a:pt x="1061085" y="487908"/>
                  <a:pt x="1063301" y="485223"/>
                </a:cubicBezTo>
                <a:cubicBezTo>
                  <a:pt x="1066859" y="480926"/>
                  <a:pt x="1071357" y="477569"/>
                  <a:pt x="1076729" y="475152"/>
                </a:cubicBezTo>
                <a:cubicBezTo>
                  <a:pt x="1082100" y="472735"/>
                  <a:pt x="1088008" y="471526"/>
                  <a:pt x="1094454" y="471526"/>
                </a:cubicBezTo>
                <a:close/>
                <a:moveTo>
                  <a:pt x="787421" y="471526"/>
                </a:moveTo>
                <a:cubicBezTo>
                  <a:pt x="796015" y="471526"/>
                  <a:pt x="803602" y="472869"/>
                  <a:pt x="810182" y="475689"/>
                </a:cubicBezTo>
                <a:cubicBezTo>
                  <a:pt x="816762" y="478441"/>
                  <a:pt x="821931" y="482671"/>
                  <a:pt x="825758" y="488244"/>
                </a:cubicBezTo>
                <a:cubicBezTo>
                  <a:pt x="829585" y="493817"/>
                  <a:pt x="831465" y="501001"/>
                  <a:pt x="831465" y="509729"/>
                </a:cubicBezTo>
                <a:lnTo>
                  <a:pt x="831465" y="557667"/>
                </a:lnTo>
                <a:lnTo>
                  <a:pt x="831465" y="557734"/>
                </a:lnTo>
                <a:cubicBezTo>
                  <a:pt x="831465" y="562971"/>
                  <a:pt x="834084" y="565657"/>
                  <a:pt x="839388" y="565657"/>
                </a:cubicBezTo>
                <a:cubicBezTo>
                  <a:pt x="841939" y="565657"/>
                  <a:pt x="844491" y="565321"/>
                  <a:pt x="846908" y="564582"/>
                </a:cubicBezTo>
                <a:lnTo>
                  <a:pt x="845632" y="580495"/>
                </a:lnTo>
                <a:cubicBezTo>
                  <a:pt x="842275" y="582039"/>
                  <a:pt x="838179" y="582845"/>
                  <a:pt x="833144" y="582845"/>
                </a:cubicBezTo>
                <a:cubicBezTo>
                  <a:pt x="828578" y="582845"/>
                  <a:pt x="824416" y="581972"/>
                  <a:pt x="820790" y="580360"/>
                </a:cubicBezTo>
                <a:cubicBezTo>
                  <a:pt x="817165" y="578749"/>
                  <a:pt x="814278" y="576198"/>
                  <a:pt x="812196" y="572841"/>
                </a:cubicBezTo>
                <a:cubicBezTo>
                  <a:pt x="811256" y="571296"/>
                  <a:pt x="810518" y="569484"/>
                  <a:pt x="809981" y="567537"/>
                </a:cubicBezTo>
                <a:cubicBezTo>
                  <a:pt x="808839" y="569282"/>
                  <a:pt x="807496" y="570961"/>
                  <a:pt x="805885" y="572438"/>
                </a:cubicBezTo>
                <a:cubicBezTo>
                  <a:pt x="801857" y="576131"/>
                  <a:pt x="797224" y="578816"/>
                  <a:pt x="791920" y="580629"/>
                </a:cubicBezTo>
                <a:cubicBezTo>
                  <a:pt x="786616" y="582442"/>
                  <a:pt x="781244" y="583315"/>
                  <a:pt x="775806" y="583315"/>
                </a:cubicBezTo>
                <a:cubicBezTo>
                  <a:pt x="769092" y="583315"/>
                  <a:pt x="763049" y="582240"/>
                  <a:pt x="757678" y="580092"/>
                </a:cubicBezTo>
                <a:cubicBezTo>
                  <a:pt x="752307" y="577943"/>
                  <a:pt x="748077" y="574653"/>
                  <a:pt x="744989" y="570289"/>
                </a:cubicBezTo>
                <a:cubicBezTo>
                  <a:pt x="741900" y="565925"/>
                  <a:pt x="740356" y="560487"/>
                  <a:pt x="740356" y="554041"/>
                </a:cubicBezTo>
                <a:cubicBezTo>
                  <a:pt x="740356" y="546052"/>
                  <a:pt x="742975" y="539472"/>
                  <a:pt x="748211" y="534302"/>
                </a:cubicBezTo>
                <a:cubicBezTo>
                  <a:pt x="753448" y="529132"/>
                  <a:pt x="760834" y="525641"/>
                  <a:pt x="770435" y="523761"/>
                </a:cubicBezTo>
                <a:lnTo>
                  <a:pt x="808705" y="516241"/>
                </a:lnTo>
                <a:lnTo>
                  <a:pt x="808705" y="512146"/>
                </a:lnTo>
                <a:cubicBezTo>
                  <a:pt x="808705" y="504962"/>
                  <a:pt x="806758" y="499456"/>
                  <a:pt x="802797" y="495495"/>
                </a:cubicBezTo>
                <a:cubicBezTo>
                  <a:pt x="798835" y="491534"/>
                  <a:pt x="793397" y="489587"/>
                  <a:pt x="786549" y="489587"/>
                </a:cubicBezTo>
                <a:cubicBezTo>
                  <a:pt x="780103" y="489587"/>
                  <a:pt x="774598" y="491064"/>
                  <a:pt x="770032" y="494085"/>
                </a:cubicBezTo>
                <a:cubicBezTo>
                  <a:pt x="765467" y="497106"/>
                  <a:pt x="762110" y="502008"/>
                  <a:pt x="759961" y="508722"/>
                </a:cubicBezTo>
                <a:lnTo>
                  <a:pt x="740625" y="500531"/>
                </a:lnTo>
                <a:cubicBezTo>
                  <a:pt x="743310" y="491735"/>
                  <a:pt x="748681" y="484753"/>
                  <a:pt x="756604" y="479449"/>
                </a:cubicBezTo>
                <a:cubicBezTo>
                  <a:pt x="764527" y="474212"/>
                  <a:pt x="774799" y="471526"/>
                  <a:pt x="787421" y="471526"/>
                </a:cubicBezTo>
                <a:close/>
                <a:moveTo>
                  <a:pt x="347518" y="471526"/>
                </a:moveTo>
                <a:lnTo>
                  <a:pt x="347585" y="471526"/>
                </a:lnTo>
                <a:lnTo>
                  <a:pt x="347569" y="471530"/>
                </a:lnTo>
                <a:close/>
                <a:moveTo>
                  <a:pt x="193363" y="471526"/>
                </a:moveTo>
                <a:cubicBezTo>
                  <a:pt x="201957" y="471526"/>
                  <a:pt x="209544" y="472869"/>
                  <a:pt x="216124" y="475689"/>
                </a:cubicBezTo>
                <a:cubicBezTo>
                  <a:pt x="222704" y="478441"/>
                  <a:pt x="227873" y="482671"/>
                  <a:pt x="231700" y="488244"/>
                </a:cubicBezTo>
                <a:cubicBezTo>
                  <a:pt x="235527" y="493817"/>
                  <a:pt x="237407" y="501001"/>
                  <a:pt x="237407" y="509729"/>
                </a:cubicBezTo>
                <a:lnTo>
                  <a:pt x="237407" y="557667"/>
                </a:lnTo>
                <a:lnTo>
                  <a:pt x="237407" y="557734"/>
                </a:lnTo>
                <a:cubicBezTo>
                  <a:pt x="237407" y="562971"/>
                  <a:pt x="240026" y="565657"/>
                  <a:pt x="245330" y="565657"/>
                </a:cubicBezTo>
                <a:cubicBezTo>
                  <a:pt x="247881" y="565657"/>
                  <a:pt x="250433" y="565321"/>
                  <a:pt x="252850" y="564582"/>
                </a:cubicBezTo>
                <a:lnTo>
                  <a:pt x="251574" y="580495"/>
                </a:lnTo>
                <a:cubicBezTo>
                  <a:pt x="248284" y="582039"/>
                  <a:pt x="244121" y="582845"/>
                  <a:pt x="239086" y="582845"/>
                </a:cubicBezTo>
                <a:cubicBezTo>
                  <a:pt x="234520" y="582845"/>
                  <a:pt x="230358" y="581972"/>
                  <a:pt x="226732" y="580360"/>
                </a:cubicBezTo>
                <a:cubicBezTo>
                  <a:pt x="223107" y="578749"/>
                  <a:pt x="220219" y="576198"/>
                  <a:pt x="218138" y="572841"/>
                </a:cubicBezTo>
                <a:cubicBezTo>
                  <a:pt x="217198" y="571296"/>
                  <a:pt x="216461" y="569484"/>
                  <a:pt x="215923" y="567537"/>
                </a:cubicBezTo>
                <a:cubicBezTo>
                  <a:pt x="214781" y="569282"/>
                  <a:pt x="213438" y="570961"/>
                  <a:pt x="211827" y="572438"/>
                </a:cubicBezTo>
                <a:cubicBezTo>
                  <a:pt x="207799" y="576131"/>
                  <a:pt x="203166" y="578816"/>
                  <a:pt x="197862" y="580629"/>
                </a:cubicBezTo>
                <a:cubicBezTo>
                  <a:pt x="192559" y="582442"/>
                  <a:pt x="187187" y="583315"/>
                  <a:pt x="181748" y="583315"/>
                </a:cubicBezTo>
                <a:cubicBezTo>
                  <a:pt x="175034" y="583315"/>
                  <a:pt x="168991" y="582240"/>
                  <a:pt x="163620" y="580092"/>
                </a:cubicBezTo>
                <a:cubicBezTo>
                  <a:pt x="158249" y="577943"/>
                  <a:pt x="154019" y="574653"/>
                  <a:pt x="150931" y="570289"/>
                </a:cubicBezTo>
                <a:cubicBezTo>
                  <a:pt x="147842" y="565925"/>
                  <a:pt x="146298" y="560487"/>
                  <a:pt x="146298" y="554041"/>
                </a:cubicBezTo>
                <a:cubicBezTo>
                  <a:pt x="146298" y="546052"/>
                  <a:pt x="148916" y="539472"/>
                  <a:pt x="154153" y="534302"/>
                </a:cubicBezTo>
                <a:cubicBezTo>
                  <a:pt x="159391" y="529132"/>
                  <a:pt x="166776" y="525641"/>
                  <a:pt x="176377" y="523761"/>
                </a:cubicBezTo>
                <a:lnTo>
                  <a:pt x="214647" y="516241"/>
                </a:lnTo>
                <a:lnTo>
                  <a:pt x="214647" y="512146"/>
                </a:lnTo>
                <a:cubicBezTo>
                  <a:pt x="214647" y="504962"/>
                  <a:pt x="212700" y="499456"/>
                  <a:pt x="208738" y="495495"/>
                </a:cubicBezTo>
                <a:cubicBezTo>
                  <a:pt x="204777" y="491534"/>
                  <a:pt x="199339" y="489587"/>
                  <a:pt x="192491" y="489587"/>
                </a:cubicBezTo>
                <a:cubicBezTo>
                  <a:pt x="186045" y="489587"/>
                  <a:pt x="180540" y="491064"/>
                  <a:pt x="175974" y="494085"/>
                </a:cubicBezTo>
                <a:cubicBezTo>
                  <a:pt x="171408" y="497106"/>
                  <a:pt x="168051" y="502008"/>
                  <a:pt x="165904" y="508722"/>
                </a:cubicBezTo>
                <a:lnTo>
                  <a:pt x="146567" y="500531"/>
                </a:lnTo>
                <a:cubicBezTo>
                  <a:pt x="149252" y="491735"/>
                  <a:pt x="154623" y="484753"/>
                  <a:pt x="162546" y="479449"/>
                </a:cubicBezTo>
                <a:cubicBezTo>
                  <a:pt x="170470" y="474212"/>
                  <a:pt x="180741" y="471526"/>
                  <a:pt x="193363" y="471526"/>
                </a:cubicBezTo>
                <a:close/>
                <a:moveTo>
                  <a:pt x="1395847" y="471459"/>
                </a:moveTo>
                <a:cubicBezTo>
                  <a:pt x="1403434" y="471459"/>
                  <a:pt x="1410282" y="472936"/>
                  <a:pt x="1416392" y="475890"/>
                </a:cubicBezTo>
                <a:cubicBezTo>
                  <a:pt x="1422502" y="478844"/>
                  <a:pt x="1427336" y="483209"/>
                  <a:pt x="1430894" y="489117"/>
                </a:cubicBezTo>
                <a:cubicBezTo>
                  <a:pt x="1434453" y="495025"/>
                  <a:pt x="1436265" y="502478"/>
                  <a:pt x="1436265" y="511475"/>
                </a:cubicBezTo>
                <a:lnTo>
                  <a:pt x="1436265" y="581099"/>
                </a:lnTo>
                <a:lnTo>
                  <a:pt x="1413303" y="581099"/>
                </a:lnTo>
                <a:lnTo>
                  <a:pt x="1413303" y="518591"/>
                </a:lnTo>
                <a:cubicBezTo>
                  <a:pt x="1413303" y="507983"/>
                  <a:pt x="1411088" y="500665"/>
                  <a:pt x="1406724" y="496569"/>
                </a:cubicBezTo>
                <a:cubicBezTo>
                  <a:pt x="1402359" y="492474"/>
                  <a:pt x="1396854" y="490460"/>
                  <a:pt x="1390274" y="490460"/>
                </a:cubicBezTo>
                <a:cubicBezTo>
                  <a:pt x="1385507" y="490460"/>
                  <a:pt x="1380942" y="491601"/>
                  <a:pt x="1376510" y="493817"/>
                </a:cubicBezTo>
                <a:cubicBezTo>
                  <a:pt x="1372079" y="496032"/>
                  <a:pt x="1368386" y="499591"/>
                  <a:pt x="1365432" y="504425"/>
                </a:cubicBezTo>
                <a:cubicBezTo>
                  <a:pt x="1362478" y="509259"/>
                  <a:pt x="1361001" y="515772"/>
                  <a:pt x="1361001" y="523963"/>
                </a:cubicBezTo>
                <a:lnTo>
                  <a:pt x="1361001" y="581099"/>
                </a:lnTo>
                <a:lnTo>
                  <a:pt x="1338039" y="581099"/>
                </a:lnTo>
                <a:lnTo>
                  <a:pt x="1338039" y="473675"/>
                </a:lnTo>
                <a:lnTo>
                  <a:pt x="1358450" y="473675"/>
                </a:lnTo>
                <a:lnTo>
                  <a:pt x="1359457" y="492474"/>
                </a:lnTo>
                <a:cubicBezTo>
                  <a:pt x="1361135" y="488983"/>
                  <a:pt x="1363217" y="485827"/>
                  <a:pt x="1365634" y="483209"/>
                </a:cubicBezTo>
                <a:cubicBezTo>
                  <a:pt x="1369461" y="479113"/>
                  <a:pt x="1373959" y="476159"/>
                  <a:pt x="1379196" y="474279"/>
                </a:cubicBezTo>
                <a:cubicBezTo>
                  <a:pt x="1384433" y="472399"/>
                  <a:pt x="1389939" y="471459"/>
                  <a:pt x="1395847" y="471459"/>
                </a:cubicBezTo>
                <a:close/>
                <a:moveTo>
                  <a:pt x="78285" y="439299"/>
                </a:moveTo>
                <a:lnTo>
                  <a:pt x="101516" y="439299"/>
                </a:lnTo>
                <a:lnTo>
                  <a:pt x="101516" y="530811"/>
                </a:lnTo>
                <a:cubicBezTo>
                  <a:pt x="101516" y="547261"/>
                  <a:pt x="96950" y="560084"/>
                  <a:pt x="87886" y="569350"/>
                </a:cubicBezTo>
                <a:cubicBezTo>
                  <a:pt x="78755" y="578548"/>
                  <a:pt x="66133" y="583181"/>
                  <a:pt x="49952" y="583181"/>
                </a:cubicBezTo>
                <a:cubicBezTo>
                  <a:pt x="38404" y="583181"/>
                  <a:pt x="28937" y="581032"/>
                  <a:pt x="21619" y="576735"/>
                </a:cubicBezTo>
                <a:cubicBezTo>
                  <a:pt x="14300" y="572438"/>
                  <a:pt x="9265" y="566396"/>
                  <a:pt x="6378" y="558607"/>
                </a:cubicBezTo>
                <a:cubicBezTo>
                  <a:pt x="3558" y="550819"/>
                  <a:pt x="3021" y="541755"/>
                  <a:pt x="4901" y="531416"/>
                </a:cubicBezTo>
                <a:lnTo>
                  <a:pt x="27057" y="527320"/>
                </a:lnTo>
                <a:cubicBezTo>
                  <a:pt x="25378" y="539674"/>
                  <a:pt x="26318" y="548738"/>
                  <a:pt x="29877" y="554512"/>
                </a:cubicBezTo>
                <a:cubicBezTo>
                  <a:pt x="33502" y="560353"/>
                  <a:pt x="40216" y="563240"/>
                  <a:pt x="50086" y="563240"/>
                </a:cubicBezTo>
                <a:cubicBezTo>
                  <a:pt x="60829" y="563240"/>
                  <a:pt x="68214" y="560152"/>
                  <a:pt x="72310" y="553908"/>
                </a:cubicBezTo>
                <a:cubicBezTo>
                  <a:pt x="76405" y="547663"/>
                  <a:pt x="78419" y="538532"/>
                  <a:pt x="78419" y="526514"/>
                </a:cubicBezTo>
                <a:lnTo>
                  <a:pt x="78285" y="526514"/>
                </a:lnTo>
                <a:close/>
                <a:moveTo>
                  <a:pt x="215721" y="430705"/>
                </a:moveTo>
                <a:cubicBezTo>
                  <a:pt x="220018" y="430705"/>
                  <a:pt x="223442" y="431914"/>
                  <a:pt x="225927" y="434331"/>
                </a:cubicBezTo>
                <a:cubicBezTo>
                  <a:pt x="228411" y="436748"/>
                  <a:pt x="229686" y="440172"/>
                  <a:pt x="229686" y="444200"/>
                </a:cubicBezTo>
                <a:cubicBezTo>
                  <a:pt x="229686" y="448229"/>
                  <a:pt x="228411" y="451518"/>
                  <a:pt x="225927" y="454003"/>
                </a:cubicBezTo>
                <a:cubicBezTo>
                  <a:pt x="223442" y="456487"/>
                  <a:pt x="220018" y="457763"/>
                  <a:pt x="215721" y="457763"/>
                </a:cubicBezTo>
                <a:cubicBezTo>
                  <a:pt x="211424" y="457763"/>
                  <a:pt x="208000" y="456487"/>
                  <a:pt x="205517" y="454003"/>
                </a:cubicBezTo>
                <a:cubicBezTo>
                  <a:pt x="203032" y="451451"/>
                  <a:pt x="201756" y="448363"/>
                  <a:pt x="201756" y="444200"/>
                </a:cubicBezTo>
                <a:cubicBezTo>
                  <a:pt x="201756" y="440038"/>
                  <a:pt x="203032" y="436748"/>
                  <a:pt x="205517" y="434331"/>
                </a:cubicBezTo>
                <a:cubicBezTo>
                  <a:pt x="208000" y="431914"/>
                  <a:pt x="211424" y="430705"/>
                  <a:pt x="215721" y="430705"/>
                </a:cubicBezTo>
                <a:close/>
                <a:moveTo>
                  <a:pt x="172281" y="430705"/>
                </a:moveTo>
                <a:cubicBezTo>
                  <a:pt x="176578" y="430705"/>
                  <a:pt x="180002" y="431914"/>
                  <a:pt x="182487" y="434331"/>
                </a:cubicBezTo>
                <a:cubicBezTo>
                  <a:pt x="184971" y="436748"/>
                  <a:pt x="186246" y="440172"/>
                  <a:pt x="186246" y="444200"/>
                </a:cubicBezTo>
                <a:cubicBezTo>
                  <a:pt x="186246" y="448229"/>
                  <a:pt x="184971" y="451518"/>
                  <a:pt x="182487" y="454003"/>
                </a:cubicBezTo>
                <a:cubicBezTo>
                  <a:pt x="180002" y="456487"/>
                  <a:pt x="176377" y="457763"/>
                  <a:pt x="172281" y="457763"/>
                </a:cubicBezTo>
                <a:cubicBezTo>
                  <a:pt x="168186" y="457763"/>
                  <a:pt x="164761" y="456487"/>
                  <a:pt x="162210" y="454003"/>
                </a:cubicBezTo>
                <a:cubicBezTo>
                  <a:pt x="159592" y="451451"/>
                  <a:pt x="158316" y="448363"/>
                  <a:pt x="158316" y="444200"/>
                </a:cubicBezTo>
                <a:cubicBezTo>
                  <a:pt x="158316" y="440038"/>
                  <a:pt x="159659" y="436748"/>
                  <a:pt x="162210" y="434331"/>
                </a:cubicBezTo>
                <a:cubicBezTo>
                  <a:pt x="164761" y="431914"/>
                  <a:pt x="167984" y="430705"/>
                  <a:pt x="172281" y="430705"/>
                </a:cubicBezTo>
                <a:close/>
                <a:moveTo>
                  <a:pt x="1642251" y="427012"/>
                </a:moveTo>
                <a:cubicBezTo>
                  <a:pt x="1647085" y="427012"/>
                  <a:pt x="1650912" y="428221"/>
                  <a:pt x="1653531" y="430638"/>
                </a:cubicBezTo>
                <a:cubicBezTo>
                  <a:pt x="1656149" y="433122"/>
                  <a:pt x="1657492" y="436613"/>
                  <a:pt x="1657492" y="441179"/>
                </a:cubicBezTo>
                <a:cubicBezTo>
                  <a:pt x="1657492" y="445744"/>
                  <a:pt x="1656216" y="449303"/>
                  <a:pt x="1653531" y="451787"/>
                </a:cubicBezTo>
                <a:cubicBezTo>
                  <a:pt x="1650912" y="454271"/>
                  <a:pt x="1647287" y="455547"/>
                  <a:pt x="1642251" y="455547"/>
                </a:cubicBezTo>
                <a:cubicBezTo>
                  <a:pt x="1637216" y="455547"/>
                  <a:pt x="1633389" y="454271"/>
                  <a:pt x="1630770" y="451787"/>
                </a:cubicBezTo>
                <a:cubicBezTo>
                  <a:pt x="1628152" y="449303"/>
                  <a:pt x="1626809" y="445744"/>
                  <a:pt x="1626809" y="441179"/>
                </a:cubicBezTo>
                <a:cubicBezTo>
                  <a:pt x="1626809" y="436613"/>
                  <a:pt x="1628085" y="433055"/>
                  <a:pt x="1630770" y="430638"/>
                </a:cubicBezTo>
                <a:cubicBezTo>
                  <a:pt x="1633389" y="428221"/>
                  <a:pt x="1637216" y="427012"/>
                  <a:pt x="1642251" y="427012"/>
                </a:cubicBezTo>
                <a:close/>
                <a:moveTo>
                  <a:pt x="541419" y="427012"/>
                </a:moveTo>
                <a:cubicBezTo>
                  <a:pt x="546321" y="427012"/>
                  <a:pt x="550080" y="428221"/>
                  <a:pt x="552699" y="430638"/>
                </a:cubicBezTo>
                <a:cubicBezTo>
                  <a:pt x="555317" y="433122"/>
                  <a:pt x="556660" y="436613"/>
                  <a:pt x="556660" y="441179"/>
                </a:cubicBezTo>
                <a:cubicBezTo>
                  <a:pt x="556660" y="445744"/>
                  <a:pt x="555317" y="449303"/>
                  <a:pt x="552699" y="451787"/>
                </a:cubicBezTo>
                <a:cubicBezTo>
                  <a:pt x="550080" y="454271"/>
                  <a:pt x="546455" y="455547"/>
                  <a:pt x="541419" y="455547"/>
                </a:cubicBezTo>
                <a:cubicBezTo>
                  <a:pt x="536384" y="455547"/>
                  <a:pt x="532557" y="454271"/>
                  <a:pt x="529938" y="451787"/>
                </a:cubicBezTo>
                <a:cubicBezTo>
                  <a:pt x="527320" y="449303"/>
                  <a:pt x="525977" y="445744"/>
                  <a:pt x="525977" y="441179"/>
                </a:cubicBezTo>
                <a:cubicBezTo>
                  <a:pt x="525977" y="436613"/>
                  <a:pt x="527253" y="433055"/>
                  <a:pt x="529938" y="430638"/>
                </a:cubicBezTo>
                <a:cubicBezTo>
                  <a:pt x="532557" y="428221"/>
                  <a:pt x="536384" y="427012"/>
                  <a:pt x="541419" y="427012"/>
                </a:cubicBezTo>
                <a:close/>
                <a:moveTo>
                  <a:pt x="1488232" y="425333"/>
                </a:moveTo>
                <a:lnTo>
                  <a:pt x="1511194" y="425333"/>
                </a:lnTo>
                <a:lnTo>
                  <a:pt x="1511194" y="526245"/>
                </a:lnTo>
                <a:lnTo>
                  <a:pt x="1562355" y="473674"/>
                </a:lnTo>
                <a:lnTo>
                  <a:pt x="1589614" y="473674"/>
                </a:lnTo>
                <a:lnTo>
                  <a:pt x="1548524" y="515704"/>
                </a:lnTo>
                <a:lnTo>
                  <a:pt x="1592232" y="581099"/>
                </a:lnTo>
                <a:lnTo>
                  <a:pt x="1565578" y="581099"/>
                </a:lnTo>
                <a:lnTo>
                  <a:pt x="1532410" y="530609"/>
                </a:lnTo>
                <a:lnTo>
                  <a:pt x="1511194" y="552631"/>
                </a:lnTo>
                <a:lnTo>
                  <a:pt x="1511194" y="581099"/>
                </a:lnTo>
                <a:lnTo>
                  <a:pt x="1488232" y="581099"/>
                </a:lnTo>
                <a:close/>
                <a:moveTo>
                  <a:pt x="605874" y="425333"/>
                </a:moveTo>
                <a:lnTo>
                  <a:pt x="628836" y="425333"/>
                </a:lnTo>
                <a:lnTo>
                  <a:pt x="628836" y="526245"/>
                </a:lnTo>
                <a:lnTo>
                  <a:pt x="679997" y="473674"/>
                </a:lnTo>
                <a:lnTo>
                  <a:pt x="707256" y="473674"/>
                </a:lnTo>
                <a:lnTo>
                  <a:pt x="666099" y="515704"/>
                </a:lnTo>
                <a:lnTo>
                  <a:pt x="709807" y="581099"/>
                </a:lnTo>
                <a:lnTo>
                  <a:pt x="683220" y="581099"/>
                </a:lnTo>
                <a:lnTo>
                  <a:pt x="650052" y="530609"/>
                </a:lnTo>
                <a:lnTo>
                  <a:pt x="628836" y="552631"/>
                </a:lnTo>
                <a:lnTo>
                  <a:pt x="628836" y="581099"/>
                </a:lnTo>
                <a:lnTo>
                  <a:pt x="605874" y="581099"/>
                </a:lnTo>
                <a:close/>
                <a:moveTo>
                  <a:pt x="451317" y="85402"/>
                </a:moveTo>
                <a:cubicBezTo>
                  <a:pt x="440238" y="85402"/>
                  <a:pt x="431242" y="88222"/>
                  <a:pt x="424259" y="93929"/>
                </a:cubicBezTo>
                <a:cubicBezTo>
                  <a:pt x="417209" y="99636"/>
                  <a:pt x="412039" y="108364"/>
                  <a:pt x="408615" y="120047"/>
                </a:cubicBezTo>
                <a:cubicBezTo>
                  <a:pt x="405258" y="131729"/>
                  <a:pt x="403513" y="147373"/>
                  <a:pt x="403513" y="165904"/>
                </a:cubicBezTo>
                <a:cubicBezTo>
                  <a:pt x="403513" y="184434"/>
                  <a:pt x="405191" y="199608"/>
                  <a:pt x="408615" y="211492"/>
                </a:cubicBezTo>
                <a:cubicBezTo>
                  <a:pt x="412039" y="223376"/>
                  <a:pt x="417276" y="232104"/>
                  <a:pt x="424259" y="237811"/>
                </a:cubicBezTo>
                <a:cubicBezTo>
                  <a:pt x="431242" y="243518"/>
                  <a:pt x="440306" y="246338"/>
                  <a:pt x="451317" y="246338"/>
                </a:cubicBezTo>
                <a:cubicBezTo>
                  <a:pt x="462328" y="246338"/>
                  <a:pt x="471391" y="243518"/>
                  <a:pt x="478374" y="237811"/>
                </a:cubicBezTo>
                <a:cubicBezTo>
                  <a:pt x="485357" y="232171"/>
                  <a:pt x="490526" y="223376"/>
                  <a:pt x="493749" y="211492"/>
                </a:cubicBezTo>
                <a:cubicBezTo>
                  <a:pt x="497039" y="199675"/>
                  <a:pt x="498650" y="184770"/>
                  <a:pt x="498650" y="165904"/>
                </a:cubicBezTo>
                <a:cubicBezTo>
                  <a:pt x="498650" y="147037"/>
                  <a:pt x="496972" y="131729"/>
                  <a:pt x="493749" y="120047"/>
                </a:cubicBezTo>
                <a:cubicBezTo>
                  <a:pt x="490459" y="108297"/>
                  <a:pt x="485357" y="99636"/>
                  <a:pt x="478374" y="93929"/>
                </a:cubicBezTo>
                <a:cubicBezTo>
                  <a:pt x="471391" y="88222"/>
                  <a:pt x="462395" y="85402"/>
                  <a:pt x="451317" y="85402"/>
                </a:cubicBezTo>
                <a:close/>
                <a:moveTo>
                  <a:pt x="1515894" y="82918"/>
                </a:moveTo>
                <a:lnTo>
                  <a:pt x="1489038" y="194640"/>
                </a:lnTo>
                <a:lnTo>
                  <a:pt x="1542213" y="194640"/>
                </a:lnTo>
                <a:close/>
                <a:moveTo>
                  <a:pt x="1448082" y="4901"/>
                </a:moveTo>
                <a:lnTo>
                  <a:pt x="1584713" y="4901"/>
                </a:lnTo>
                <a:lnTo>
                  <a:pt x="1689586" y="326906"/>
                </a:lnTo>
                <a:lnTo>
                  <a:pt x="1573433" y="326906"/>
                </a:lnTo>
                <a:lnTo>
                  <a:pt x="1558797" y="265405"/>
                </a:lnTo>
                <a:lnTo>
                  <a:pt x="1471984" y="265405"/>
                </a:lnTo>
                <a:lnTo>
                  <a:pt x="1456878" y="326906"/>
                </a:lnTo>
                <a:lnTo>
                  <a:pt x="1343679" y="326906"/>
                </a:lnTo>
                <a:close/>
                <a:moveTo>
                  <a:pt x="1205638" y="4901"/>
                </a:moveTo>
                <a:lnTo>
                  <a:pt x="1319307" y="4901"/>
                </a:lnTo>
                <a:lnTo>
                  <a:pt x="1319307" y="194237"/>
                </a:lnTo>
                <a:cubicBezTo>
                  <a:pt x="1319307" y="237811"/>
                  <a:pt x="1306349" y="271650"/>
                  <a:pt x="1280298" y="295686"/>
                </a:cubicBezTo>
                <a:cubicBezTo>
                  <a:pt x="1254248" y="319789"/>
                  <a:pt x="1216717" y="331807"/>
                  <a:pt x="1167570" y="331807"/>
                </a:cubicBezTo>
                <a:cubicBezTo>
                  <a:pt x="1131448" y="331807"/>
                  <a:pt x="1102578" y="325496"/>
                  <a:pt x="1080959" y="312807"/>
                </a:cubicBezTo>
                <a:cubicBezTo>
                  <a:pt x="1059340" y="300117"/>
                  <a:pt x="1044569" y="282661"/>
                  <a:pt x="1036579" y="260571"/>
                </a:cubicBezTo>
                <a:cubicBezTo>
                  <a:pt x="1028589" y="238482"/>
                  <a:pt x="1026709" y="213439"/>
                  <a:pt x="1030939" y="185441"/>
                </a:cubicBezTo>
                <a:lnTo>
                  <a:pt x="1143668" y="166441"/>
                </a:lnTo>
                <a:cubicBezTo>
                  <a:pt x="1139438" y="196989"/>
                  <a:pt x="1139975" y="217937"/>
                  <a:pt x="1145346" y="229351"/>
                </a:cubicBezTo>
                <a:cubicBezTo>
                  <a:pt x="1150718" y="240698"/>
                  <a:pt x="1160050" y="246405"/>
                  <a:pt x="1173411" y="246405"/>
                </a:cubicBezTo>
                <a:cubicBezTo>
                  <a:pt x="1184422" y="246405"/>
                  <a:pt x="1192546" y="241705"/>
                  <a:pt x="1197783" y="232238"/>
                </a:cubicBezTo>
                <a:cubicBezTo>
                  <a:pt x="1202953" y="222838"/>
                  <a:pt x="1205571" y="207396"/>
                  <a:pt x="1205571" y="185911"/>
                </a:cubicBezTo>
                <a:lnTo>
                  <a:pt x="1205638" y="185911"/>
                </a:lnTo>
                <a:close/>
                <a:moveTo>
                  <a:pt x="665494" y="4901"/>
                </a:moveTo>
                <a:lnTo>
                  <a:pt x="779163" y="4901"/>
                </a:lnTo>
                <a:lnTo>
                  <a:pt x="779163" y="123471"/>
                </a:lnTo>
                <a:lnTo>
                  <a:pt x="867452" y="123471"/>
                </a:lnTo>
                <a:lnTo>
                  <a:pt x="867452" y="4901"/>
                </a:lnTo>
                <a:lnTo>
                  <a:pt x="981188" y="4901"/>
                </a:lnTo>
                <a:lnTo>
                  <a:pt x="981188" y="326906"/>
                </a:lnTo>
                <a:lnTo>
                  <a:pt x="867452" y="326906"/>
                </a:lnTo>
                <a:lnTo>
                  <a:pt x="867452" y="206859"/>
                </a:lnTo>
                <a:lnTo>
                  <a:pt x="779163" y="206859"/>
                </a:lnTo>
                <a:lnTo>
                  <a:pt x="779163" y="326906"/>
                </a:lnTo>
                <a:lnTo>
                  <a:pt x="665494" y="326906"/>
                </a:lnTo>
                <a:close/>
                <a:moveTo>
                  <a:pt x="0" y="4901"/>
                </a:moveTo>
                <a:lnTo>
                  <a:pt x="113669" y="4901"/>
                </a:lnTo>
                <a:lnTo>
                  <a:pt x="113669" y="243451"/>
                </a:lnTo>
                <a:lnTo>
                  <a:pt x="259564" y="243451"/>
                </a:lnTo>
                <a:lnTo>
                  <a:pt x="259564" y="326906"/>
                </a:lnTo>
                <a:lnTo>
                  <a:pt x="0" y="326906"/>
                </a:lnTo>
                <a:close/>
                <a:moveTo>
                  <a:pt x="451317" y="0"/>
                </a:moveTo>
                <a:cubicBezTo>
                  <a:pt x="485491" y="0"/>
                  <a:pt x="514764" y="6513"/>
                  <a:pt x="539136" y="19538"/>
                </a:cubicBezTo>
                <a:cubicBezTo>
                  <a:pt x="563575" y="32563"/>
                  <a:pt x="582240" y="51429"/>
                  <a:pt x="595265" y="76137"/>
                </a:cubicBezTo>
                <a:cubicBezTo>
                  <a:pt x="608291" y="100845"/>
                  <a:pt x="614803" y="130789"/>
                  <a:pt x="614803" y="165904"/>
                </a:cubicBezTo>
                <a:cubicBezTo>
                  <a:pt x="614803" y="201018"/>
                  <a:pt x="608291" y="230963"/>
                  <a:pt x="595265" y="255670"/>
                </a:cubicBezTo>
                <a:cubicBezTo>
                  <a:pt x="582240" y="280378"/>
                  <a:pt x="563508" y="299244"/>
                  <a:pt x="539136" y="312270"/>
                </a:cubicBezTo>
                <a:cubicBezTo>
                  <a:pt x="514764" y="325295"/>
                  <a:pt x="485088" y="331807"/>
                  <a:pt x="451317" y="331807"/>
                </a:cubicBezTo>
                <a:cubicBezTo>
                  <a:pt x="417545" y="331807"/>
                  <a:pt x="388339" y="325295"/>
                  <a:pt x="363766" y="312270"/>
                </a:cubicBezTo>
                <a:cubicBezTo>
                  <a:pt x="339192" y="299244"/>
                  <a:pt x="320326" y="280378"/>
                  <a:pt x="307166" y="255670"/>
                </a:cubicBezTo>
                <a:cubicBezTo>
                  <a:pt x="294007" y="230963"/>
                  <a:pt x="287427" y="201018"/>
                  <a:pt x="287427" y="165904"/>
                </a:cubicBezTo>
                <a:cubicBezTo>
                  <a:pt x="287427" y="130789"/>
                  <a:pt x="294007" y="100845"/>
                  <a:pt x="307166" y="76137"/>
                </a:cubicBezTo>
                <a:cubicBezTo>
                  <a:pt x="320326" y="51429"/>
                  <a:pt x="339192" y="32563"/>
                  <a:pt x="363766" y="19538"/>
                </a:cubicBezTo>
                <a:cubicBezTo>
                  <a:pt x="388272" y="6513"/>
                  <a:pt x="417142" y="0"/>
                  <a:pt x="451317" y="0"/>
                </a:cubicBezTo>
                <a:close/>
              </a:path>
            </a:pathLst>
          </a:custGeom>
          <a:solidFill>
            <a:schemeClr val="tx1"/>
          </a:solidFill>
          <a:ln w="669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3001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82123C-9466-5D1E-5F55-448EC4A4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522BFE9-C062-BC59-CC96-9B7EA1E7C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409BC0-56DD-7E78-0E77-E664B0D9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F811-BA20-4AE5-B9E0-32266DC36790}" type="datetime1">
              <a:rPr lang="en-GB" smtClean="0"/>
              <a:t>03/06/2026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960D4-688C-5029-7ACA-117A2095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24284A-4142-F431-370E-AF83FFCD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55B29D4E-5ECC-B846-E54B-4C752DC33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1642" y="5998542"/>
            <a:ext cx="1689586" cy="626150"/>
          </a:xfrm>
          <a:custGeom>
            <a:avLst/>
            <a:gdLst>
              <a:gd name="connsiteX0" fmla="*/ 808705 w 1689586"/>
              <a:gd name="connsiteY0" fmla="*/ 532221 h 626150"/>
              <a:gd name="connsiteX1" fmla="*/ 781647 w 1689586"/>
              <a:gd name="connsiteY1" fmla="*/ 537793 h 626150"/>
              <a:gd name="connsiteX2" fmla="*/ 768085 w 1689586"/>
              <a:gd name="connsiteY2" fmla="*/ 542762 h 626150"/>
              <a:gd name="connsiteX3" fmla="*/ 763587 w 1689586"/>
              <a:gd name="connsiteY3" fmla="*/ 552229 h 626150"/>
              <a:gd name="connsiteX4" fmla="*/ 768219 w 1689586"/>
              <a:gd name="connsiteY4" fmla="*/ 561763 h 626150"/>
              <a:gd name="connsiteX5" fmla="*/ 780573 w 1689586"/>
              <a:gd name="connsiteY5" fmla="*/ 565321 h 626150"/>
              <a:gd name="connsiteX6" fmla="*/ 790980 w 1689586"/>
              <a:gd name="connsiteY6" fmla="*/ 564045 h 626150"/>
              <a:gd name="connsiteX7" fmla="*/ 800111 w 1689586"/>
              <a:gd name="connsiteY7" fmla="*/ 559883 h 626150"/>
              <a:gd name="connsiteX8" fmla="*/ 806422 w 1689586"/>
              <a:gd name="connsiteY8" fmla="*/ 552363 h 626150"/>
              <a:gd name="connsiteX9" fmla="*/ 806422 w 1689586"/>
              <a:gd name="connsiteY9" fmla="*/ 552296 h 626150"/>
              <a:gd name="connsiteX10" fmla="*/ 808705 w 1689586"/>
              <a:gd name="connsiteY10" fmla="*/ 541218 h 626150"/>
              <a:gd name="connsiteX11" fmla="*/ 214647 w 1689586"/>
              <a:gd name="connsiteY11" fmla="*/ 532221 h 626150"/>
              <a:gd name="connsiteX12" fmla="*/ 187589 w 1689586"/>
              <a:gd name="connsiteY12" fmla="*/ 537793 h 626150"/>
              <a:gd name="connsiteX13" fmla="*/ 174027 w 1689586"/>
              <a:gd name="connsiteY13" fmla="*/ 542762 h 626150"/>
              <a:gd name="connsiteX14" fmla="*/ 169529 w 1689586"/>
              <a:gd name="connsiteY14" fmla="*/ 552229 h 626150"/>
              <a:gd name="connsiteX15" fmla="*/ 174161 w 1689586"/>
              <a:gd name="connsiteY15" fmla="*/ 561763 h 626150"/>
              <a:gd name="connsiteX16" fmla="*/ 186515 w 1689586"/>
              <a:gd name="connsiteY16" fmla="*/ 565321 h 626150"/>
              <a:gd name="connsiteX17" fmla="*/ 196923 w 1689586"/>
              <a:gd name="connsiteY17" fmla="*/ 564045 h 626150"/>
              <a:gd name="connsiteX18" fmla="*/ 206053 w 1689586"/>
              <a:gd name="connsiteY18" fmla="*/ 559883 h 626150"/>
              <a:gd name="connsiteX19" fmla="*/ 212364 w 1689586"/>
              <a:gd name="connsiteY19" fmla="*/ 552363 h 626150"/>
              <a:gd name="connsiteX20" fmla="*/ 212364 w 1689586"/>
              <a:gd name="connsiteY20" fmla="*/ 552296 h 626150"/>
              <a:gd name="connsiteX21" fmla="*/ 214647 w 1689586"/>
              <a:gd name="connsiteY21" fmla="*/ 541218 h 626150"/>
              <a:gd name="connsiteX22" fmla="*/ 1089217 w 1689586"/>
              <a:gd name="connsiteY22" fmla="*/ 489990 h 626150"/>
              <a:gd name="connsiteX23" fmla="*/ 1073439 w 1689586"/>
              <a:gd name="connsiteY23" fmla="*/ 494622 h 626150"/>
              <a:gd name="connsiteX24" fmla="*/ 1062898 w 1689586"/>
              <a:gd name="connsiteY24" fmla="*/ 507513 h 626150"/>
              <a:gd name="connsiteX25" fmla="*/ 1059138 w 1689586"/>
              <a:gd name="connsiteY25" fmla="*/ 527387 h 626150"/>
              <a:gd name="connsiteX26" fmla="*/ 1062763 w 1689586"/>
              <a:gd name="connsiteY26" fmla="*/ 547126 h 626150"/>
              <a:gd name="connsiteX27" fmla="*/ 1073103 w 1689586"/>
              <a:gd name="connsiteY27" fmla="*/ 560017 h 626150"/>
              <a:gd name="connsiteX28" fmla="*/ 1088814 w 1689586"/>
              <a:gd name="connsiteY28" fmla="*/ 564515 h 626150"/>
              <a:gd name="connsiteX29" fmla="*/ 1110634 w 1689586"/>
              <a:gd name="connsiteY29" fmla="*/ 554646 h 626150"/>
              <a:gd name="connsiteX30" fmla="*/ 1110567 w 1689586"/>
              <a:gd name="connsiteY30" fmla="*/ 554646 h 626150"/>
              <a:gd name="connsiteX31" fmla="*/ 1118423 w 1689586"/>
              <a:gd name="connsiteY31" fmla="*/ 527387 h 626150"/>
              <a:gd name="connsiteX32" fmla="*/ 1110702 w 1689586"/>
              <a:gd name="connsiteY32" fmla="*/ 499993 h 626150"/>
              <a:gd name="connsiteX33" fmla="*/ 1089217 w 1689586"/>
              <a:gd name="connsiteY33" fmla="*/ 489990 h 626150"/>
              <a:gd name="connsiteX34" fmla="*/ 1630636 w 1689586"/>
              <a:gd name="connsiteY34" fmla="*/ 473674 h 626150"/>
              <a:gd name="connsiteX35" fmla="*/ 1653598 w 1689586"/>
              <a:gd name="connsiteY35" fmla="*/ 473674 h 626150"/>
              <a:gd name="connsiteX36" fmla="*/ 1653598 w 1689586"/>
              <a:gd name="connsiteY36" fmla="*/ 581099 h 626150"/>
              <a:gd name="connsiteX37" fmla="*/ 1630636 w 1689586"/>
              <a:gd name="connsiteY37" fmla="*/ 581099 h 626150"/>
              <a:gd name="connsiteX38" fmla="*/ 529804 w 1689586"/>
              <a:gd name="connsiteY38" fmla="*/ 473674 h 626150"/>
              <a:gd name="connsiteX39" fmla="*/ 552766 w 1689586"/>
              <a:gd name="connsiteY39" fmla="*/ 473674 h 626150"/>
              <a:gd name="connsiteX40" fmla="*/ 552766 w 1689586"/>
              <a:gd name="connsiteY40" fmla="*/ 581099 h 626150"/>
              <a:gd name="connsiteX41" fmla="*/ 529804 w 1689586"/>
              <a:gd name="connsiteY41" fmla="*/ 581099 h 626150"/>
              <a:gd name="connsiteX42" fmla="*/ 382162 w 1689586"/>
              <a:gd name="connsiteY42" fmla="*/ 473674 h 626150"/>
              <a:gd name="connsiteX43" fmla="*/ 407340 w 1689586"/>
              <a:gd name="connsiteY43" fmla="*/ 473674 h 626150"/>
              <a:gd name="connsiteX44" fmla="*/ 437821 w 1689586"/>
              <a:gd name="connsiteY44" fmla="*/ 561091 h 626150"/>
              <a:gd name="connsiteX45" fmla="*/ 468974 w 1689586"/>
              <a:gd name="connsiteY45" fmla="*/ 473674 h 626150"/>
              <a:gd name="connsiteX46" fmla="*/ 493078 w 1689586"/>
              <a:gd name="connsiteY46" fmla="*/ 473674 h 626150"/>
              <a:gd name="connsiteX47" fmla="*/ 450309 w 1689586"/>
              <a:gd name="connsiteY47" fmla="*/ 581099 h 626150"/>
              <a:gd name="connsiteX48" fmla="*/ 425132 w 1689586"/>
              <a:gd name="connsiteY48" fmla="*/ 581099 h 626150"/>
              <a:gd name="connsiteX49" fmla="*/ 1187242 w 1689586"/>
              <a:gd name="connsiteY49" fmla="*/ 473607 h 626150"/>
              <a:gd name="connsiteX50" fmla="*/ 1210204 w 1689586"/>
              <a:gd name="connsiteY50" fmla="*/ 473607 h 626150"/>
              <a:gd name="connsiteX51" fmla="*/ 1210204 w 1689586"/>
              <a:gd name="connsiteY51" fmla="*/ 538733 h 626150"/>
              <a:gd name="connsiteX52" fmla="*/ 1216448 w 1689586"/>
              <a:gd name="connsiteY52" fmla="*/ 558808 h 626150"/>
              <a:gd name="connsiteX53" fmla="*/ 1233837 w 1689586"/>
              <a:gd name="connsiteY53" fmla="*/ 564314 h 626150"/>
              <a:gd name="connsiteX54" fmla="*/ 1244244 w 1689586"/>
              <a:gd name="connsiteY54" fmla="*/ 562501 h 626150"/>
              <a:gd name="connsiteX55" fmla="*/ 1253375 w 1689586"/>
              <a:gd name="connsiteY55" fmla="*/ 556727 h 626150"/>
              <a:gd name="connsiteX56" fmla="*/ 1259686 w 1689586"/>
              <a:gd name="connsiteY56" fmla="*/ 546521 h 626150"/>
              <a:gd name="connsiteX57" fmla="*/ 1261969 w 1689586"/>
              <a:gd name="connsiteY57" fmla="*/ 531885 h 626150"/>
              <a:gd name="connsiteX58" fmla="*/ 1262103 w 1689586"/>
              <a:gd name="connsiteY58" fmla="*/ 531885 h 626150"/>
              <a:gd name="connsiteX59" fmla="*/ 1262103 w 1689586"/>
              <a:gd name="connsiteY59" fmla="*/ 473674 h 626150"/>
              <a:gd name="connsiteX60" fmla="*/ 1285065 w 1689586"/>
              <a:gd name="connsiteY60" fmla="*/ 473674 h 626150"/>
              <a:gd name="connsiteX61" fmla="*/ 1285065 w 1689586"/>
              <a:gd name="connsiteY61" fmla="*/ 581099 h 626150"/>
              <a:gd name="connsiteX62" fmla="*/ 1264856 w 1689586"/>
              <a:gd name="connsiteY62" fmla="*/ 581099 h 626150"/>
              <a:gd name="connsiteX63" fmla="*/ 1263782 w 1689586"/>
              <a:gd name="connsiteY63" fmla="*/ 563709 h 626150"/>
              <a:gd name="connsiteX64" fmla="*/ 1248743 w 1689586"/>
              <a:gd name="connsiteY64" fmla="*/ 578547 h 626150"/>
              <a:gd name="connsiteX65" fmla="*/ 1226385 w 1689586"/>
              <a:gd name="connsiteY65" fmla="*/ 583247 h 626150"/>
              <a:gd name="connsiteX66" fmla="*/ 1206914 w 1689586"/>
              <a:gd name="connsiteY66" fmla="*/ 579353 h 626150"/>
              <a:gd name="connsiteX67" fmla="*/ 1192613 w 1689586"/>
              <a:gd name="connsiteY67" fmla="*/ 566865 h 626150"/>
              <a:gd name="connsiteX68" fmla="*/ 1187242 w 1689586"/>
              <a:gd name="connsiteY68" fmla="*/ 544507 h 626150"/>
              <a:gd name="connsiteX69" fmla="*/ 885379 w 1689586"/>
              <a:gd name="connsiteY69" fmla="*/ 473607 h 626150"/>
              <a:gd name="connsiteX70" fmla="*/ 908341 w 1689586"/>
              <a:gd name="connsiteY70" fmla="*/ 473607 h 626150"/>
              <a:gd name="connsiteX71" fmla="*/ 908341 w 1689586"/>
              <a:gd name="connsiteY71" fmla="*/ 538733 h 626150"/>
              <a:gd name="connsiteX72" fmla="*/ 914585 w 1689586"/>
              <a:gd name="connsiteY72" fmla="*/ 558808 h 626150"/>
              <a:gd name="connsiteX73" fmla="*/ 931974 w 1689586"/>
              <a:gd name="connsiteY73" fmla="*/ 564314 h 626150"/>
              <a:gd name="connsiteX74" fmla="*/ 942381 w 1689586"/>
              <a:gd name="connsiteY74" fmla="*/ 562501 h 626150"/>
              <a:gd name="connsiteX75" fmla="*/ 951512 w 1689586"/>
              <a:gd name="connsiteY75" fmla="*/ 556727 h 626150"/>
              <a:gd name="connsiteX76" fmla="*/ 957823 w 1689586"/>
              <a:gd name="connsiteY76" fmla="*/ 546521 h 626150"/>
              <a:gd name="connsiteX77" fmla="*/ 960106 w 1689586"/>
              <a:gd name="connsiteY77" fmla="*/ 531885 h 626150"/>
              <a:gd name="connsiteX78" fmla="*/ 960241 w 1689586"/>
              <a:gd name="connsiteY78" fmla="*/ 531885 h 626150"/>
              <a:gd name="connsiteX79" fmla="*/ 960241 w 1689586"/>
              <a:gd name="connsiteY79" fmla="*/ 473674 h 626150"/>
              <a:gd name="connsiteX80" fmla="*/ 983202 w 1689586"/>
              <a:gd name="connsiteY80" fmla="*/ 473674 h 626150"/>
              <a:gd name="connsiteX81" fmla="*/ 983202 w 1689586"/>
              <a:gd name="connsiteY81" fmla="*/ 581099 h 626150"/>
              <a:gd name="connsiteX82" fmla="*/ 962993 w 1689586"/>
              <a:gd name="connsiteY82" fmla="*/ 581099 h 626150"/>
              <a:gd name="connsiteX83" fmla="*/ 961919 w 1689586"/>
              <a:gd name="connsiteY83" fmla="*/ 563709 h 626150"/>
              <a:gd name="connsiteX84" fmla="*/ 946880 w 1689586"/>
              <a:gd name="connsiteY84" fmla="*/ 578547 h 626150"/>
              <a:gd name="connsiteX85" fmla="*/ 924522 w 1689586"/>
              <a:gd name="connsiteY85" fmla="*/ 583247 h 626150"/>
              <a:gd name="connsiteX86" fmla="*/ 905051 w 1689586"/>
              <a:gd name="connsiteY86" fmla="*/ 579353 h 626150"/>
              <a:gd name="connsiteX87" fmla="*/ 890750 w 1689586"/>
              <a:gd name="connsiteY87" fmla="*/ 566865 h 626150"/>
              <a:gd name="connsiteX88" fmla="*/ 885379 w 1689586"/>
              <a:gd name="connsiteY88" fmla="*/ 544507 h 626150"/>
              <a:gd name="connsiteX89" fmla="*/ 347569 w 1689586"/>
              <a:gd name="connsiteY89" fmla="*/ 471530 h 626150"/>
              <a:gd name="connsiteX90" fmla="*/ 353963 w 1689586"/>
              <a:gd name="connsiteY90" fmla="*/ 472063 h 626150"/>
              <a:gd name="connsiteX91" fmla="*/ 359334 w 1689586"/>
              <a:gd name="connsiteY91" fmla="*/ 473674 h 626150"/>
              <a:gd name="connsiteX92" fmla="*/ 356112 w 1689586"/>
              <a:gd name="connsiteY92" fmla="*/ 493884 h 626150"/>
              <a:gd name="connsiteX93" fmla="*/ 350875 w 1689586"/>
              <a:gd name="connsiteY93" fmla="*/ 492474 h 626150"/>
              <a:gd name="connsiteX94" fmla="*/ 343019 w 1689586"/>
              <a:gd name="connsiteY94" fmla="*/ 491937 h 626150"/>
              <a:gd name="connsiteX95" fmla="*/ 329927 w 1689586"/>
              <a:gd name="connsiteY95" fmla="*/ 495495 h 626150"/>
              <a:gd name="connsiteX96" fmla="*/ 319319 w 1689586"/>
              <a:gd name="connsiteY96" fmla="*/ 506103 h 626150"/>
              <a:gd name="connsiteX97" fmla="*/ 315157 w 1689586"/>
              <a:gd name="connsiteY97" fmla="*/ 524164 h 626150"/>
              <a:gd name="connsiteX98" fmla="*/ 315157 w 1689586"/>
              <a:gd name="connsiteY98" fmla="*/ 581099 h 626150"/>
              <a:gd name="connsiteX99" fmla="*/ 292194 w 1689586"/>
              <a:gd name="connsiteY99" fmla="*/ 581099 h 626150"/>
              <a:gd name="connsiteX100" fmla="*/ 292194 w 1689586"/>
              <a:gd name="connsiteY100" fmla="*/ 473674 h 626150"/>
              <a:gd name="connsiteX101" fmla="*/ 311732 w 1689586"/>
              <a:gd name="connsiteY101" fmla="*/ 473674 h 626150"/>
              <a:gd name="connsiteX102" fmla="*/ 313880 w 1689586"/>
              <a:gd name="connsiteY102" fmla="*/ 493011 h 626150"/>
              <a:gd name="connsiteX103" fmla="*/ 326637 w 1689586"/>
              <a:gd name="connsiteY103" fmla="*/ 477032 h 626150"/>
              <a:gd name="connsiteX104" fmla="*/ 1094454 w 1689586"/>
              <a:gd name="connsiteY104" fmla="*/ 471526 h 626150"/>
              <a:gd name="connsiteX105" fmla="*/ 1118288 w 1689586"/>
              <a:gd name="connsiteY105" fmla="*/ 478173 h 626150"/>
              <a:gd name="connsiteX106" fmla="*/ 1118221 w 1689586"/>
              <a:gd name="connsiteY106" fmla="*/ 478173 h 626150"/>
              <a:gd name="connsiteX107" fmla="*/ 1135208 w 1689586"/>
              <a:gd name="connsiteY107" fmla="*/ 497174 h 626150"/>
              <a:gd name="connsiteX108" fmla="*/ 1141452 w 1689586"/>
              <a:gd name="connsiteY108" fmla="*/ 527118 h 626150"/>
              <a:gd name="connsiteX109" fmla="*/ 1135141 w 1689586"/>
              <a:gd name="connsiteY109" fmla="*/ 557331 h 626150"/>
              <a:gd name="connsiteX110" fmla="*/ 1117953 w 1689586"/>
              <a:gd name="connsiteY110" fmla="*/ 576533 h 626150"/>
              <a:gd name="connsiteX111" fmla="*/ 1093782 w 1689586"/>
              <a:gd name="connsiteY111" fmla="*/ 583180 h 626150"/>
              <a:gd name="connsiteX112" fmla="*/ 1070350 w 1689586"/>
              <a:gd name="connsiteY112" fmla="*/ 575996 h 626150"/>
              <a:gd name="connsiteX113" fmla="*/ 1059205 w 1689586"/>
              <a:gd name="connsiteY113" fmla="*/ 563240 h 626150"/>
              <a:gd name="connsiteX114" fmla="*/ 1059205 w 1689586"/>
              <a:gd name="connsiteY114" fmla="*/ 626150 h 626150"/>
              <a:gd name="connsiteX115" fmla="*/ 1036243 w 1689586"/>
              <a:gd name="connsiteY115" fmla="*/ 626150 h 626150"/>
              <a:gd name="connsiteX116" fmla="*/ 1036243 w 1689586"/>
              <a:gd name="connsiteY116" fmla="*/ 473607 h 626150"/>
              <a:gd name="connsiteX117" fmla="*/ 1056654 w 1689586"/>
              <a:gd name="connsiteY117" fmla="*/ 473607 h 626150"/>
              <a:gd name="connsiteX118" fmla="*/ 1057795 w 1689586"/>
              <a:gd name="connsiteY118" fmla="*/ 494085 h 626150"/>
              <a:gd name="connsiteX119" fmla="*/ 1063301 w 1689586"/>
              <a:gd name="connsiteY119" fmla="*/ 485223 h 626150"/>
              <a:gd name="connsiteX120" fmla="*/ 1076729 w 1689586"/>
              <a:gd name="connsiteY120" fmla="*/ 475152 h 626150"/>
              <a:gd name="connsiteX121" fmla="*/ 1094454 w 1689586"/>
              <a:gd name="connsiteY121" fmla="*/ 471526 h 626150"/>
              <a:gd name="connsiteX122" fmla="*/ 787421 w 1689586"/>
              <a:gd name="connsiteY122" fmla="*/ 471526 h 626150"/>
              <a:gd name="connsiteX123" fmla="*/ 810182 w 1689586"/>
              <a:gd name="connsiteY123" fmla="*/ 475689 h 626150"/>
              <a:gd name="connsiteX124" fmla="*/ 825758 w 1689586"/>
              <a:gd name="connsiteY124" fmla="*/ 488244 h 626150"/>
              <a:gd name="connsiteX125" fmla="*/ 831465 w 1689586"/>
              <a:gd name="connsiteY125" fmla="*/ 509729 h 626150"/>
              <a:gd name="connsiteX126" fmla="*/ 831465 w 1689586"/>
              <a:gd name="connsiteY126" fmla="*/ 557667 h 626150"/>
              <a:gd name="connsiteX127" fmla="*/ 831465 w 1689586"/>
              <a:gd name="connsiteY127" fmla="*/ 557734 h 626150"/>
              <a:gd name="connsiteX128" fmla="*/ 839388 w 1689586"/>
              <a:gd name="connsiteY128" fmla="*/ 565657 h 626150"/>
              <a:gd name="connsiteX129" fmla="*/ 846908 w 1689586"/>
              <a:gd name="connsiteY129" fmla="*/ 564582 h 626150"/>
              <a:gd name="connsiteX130" fmla="*/ 845632 w 1689586"/>
              <a:gd name="connsiteY130" fmla="*/ 580495 h 626150"/>
              <a:gd name="connsiteX131" fmla="*/ 833144 w 1689586"/>
              <a:gd name="connsiteY131" fmla="*/ 582845 h 626150"/>
              <a:gd name="connsiteX132" fmla="*/ 820790 w 1689586"/>
              <a:gd name="connsiteY132" fmla="*/ 580360 h 626150"/>
              <a:gd name="connsiteX133" fmla="*/ 812196 w 1689586"/>
              <a:gd name="connsiteY133" fmla="*/ 572841 h 626150"/>
              <a:gd name="connsiteX134" fmla="*/ 809981 w 1689586"/>
              <a:gd name="connsiteY134" fmla="*/ 567537 h 626150"/>
              <a:gd name="connsiteX135" fmla="*/ 805885 w 1689586"/>
              <a:gd name="connsiteY135" fmla="*/ 572438 h 626150"/>
              <a:gd name="connsiteX136" fmla="*/ 791920 w 1689586"/>
              <a:gd name="connsiteY136" fmla="*/ 580629 h 626150"/>
              <a:gd name="connsiteX137" fmla="*/ 775806 w 1689586"/>
              <a:gd name="connsiteY137" fmla="*/ 583315 h 626150"/>
              <a:gd name="connsiteX138" fmla="*/ 757678 w 1689586"/>
              <a:gd name="connsiteY138" fmla="*/ 580092 h 626150"/>
              <a:gd name="connsiteX139" fmla="*/ 744989 w 1689586"/>
              <a:gd name="connsiteY139" fmla="*/ 570289 h 626150"/>
              <a:gd name="connsiteX140" fmla="*/ 740356 w 1689586"/>
              <a:gd name="connsiteY140" fmla="*/ 554041 h 626150"/>
              <a:gd name="connsiteX141" fmla="*/ 748211 w 1689586"/>
              <a:gd name="connsiteY141" fmla="*/ 534302 h 626150"/>
              <a:gd name="connsiteX142" fmla="*/ 770435 w 1689586"/>
              <a:gd name="connsiteY142" fmla="*/ 523761 h 626150"/>
              <a:gd name="connsiteX143" fmla="*/ 808705 w 1689586"/>
              <a:gd name="connsiteY143" fmla="*/ 516241 h 626150"/>
              <a:gd name="connsiteX144" fmla="*/ 808705 w 1689586"/>
              <a:gd name="connsiteY144" fmla="*/ 512146 h 626150"/>
              <a:gd name="connsiteX145" fmla="*/ 802797 w 1689586"/>
              <a:gd name="connsiteY145" fmla="*/ 495495 h 626150"/>
              <a:gd name="connsiteX146" fmla="*/ 786549 w 1689586"/>
              <a:gd name="connsiteY146" fmla="*/ 489587 h 626150"/>
              <a:gd name="connsiteX147" fmla="*/ 770032 w 1689586"/>
              <a:gd name="connsiteY147" fmla="*/ 494085 h 626150"/>
              <a:gd name="connsiteX148" fmla="*/ 759961 w 1689586"/>
              <a:gd name="connsiteY148" fmla="*/ 508722 h 626150"/>
              <a:gd name="connsiteX149" fmla="*/ 740625 w 1689586"/>
              <a:gd name="connsiteY149" fmla="*/ 500531 h 626150"/>
              <a:gd name="connsiteX150" fmla="*/ 756604 w 1689586"/>
              <a:gd name="connsiteY150" fmla="*/ 479449 h 626150"/>
              <a:gd name="connsiteX151" fmla="*/ 787421 w 1689586"/>
              <a:gd name="connsiteY151" fmla="*/ 471526 h 626150"/>
              <a:gd name="connsiteX152" fmla="*/ 347518 w 1689586"/>
              <a:gd name="connsiteY152" fmla="*/ 471526 h 626150"/>
              <a:gd name="connsiteX153" fmla="*/ 347585 w 1689586"/>
              <a:gd name="connsiteY153" fmla="*/ 471526 h 626150"/>
              <a:gd name="connsiteX154" fmla="*/ 347569 w 1689586"/>
              <a:gd name="connsiteY154" fmla="*/ 471530 h 626150"/>
              <a:gd name="connsiteX155" fmla="*/ 193363 w 1689586"/>
              <a:gd name="connsiteY155" fmla="*/ 471526 h 626150"/>
              <a:gd name="connsiteX156" fmla="*/ 216124 w 1689586"/>
              <a:gd name="connsiteY156" fmla="*/ 475689 h 626150"/>
              <a:gd name="connsiteX157" fmla="*/ 231700 w 1689586"/>
              <a:gd name="connsiteY157" fmla="*/ 488244 h 626150"/>
              <a:gd name="connsiteX158" fmla="*/ 237407 w 1689586"/>
              <a:gd name="connsiteY158" fmla="*/ 509729 h 626150"/>
              <a:gd name="connsiteX159" fmla="*/ 237407 w 1689586"/>
              <a:gd name="connsiteY159" fmla="*/ 557667 h 626150"/>
              <a:gd name="connsiteX160" fmla="*/ 237407 w 1689586"/>
              <a:gd name="connsiteY160" fmla="*/ 557734 h 626150"/>
              <a:gd name="connsiteX161" fmla="*/ 245330 w 1689586"/>
              <a:gd name="connsiteY161" fmla="*/ 565657 h 626150"/>
              <a:gd name="connsiteX162" fmla="*/ 252850 w 1689586"/>
              <a:gd name="connsiteY162" fmla="*/ 564582 h 626150"/>
              <a:gd name="connsiteX163" fmla="*/ 251574 w 1689586"/>
              <a:gd name="connsiteY163" fmla="*/ 580495 h 626150"/>
              <a:gd name="connsiteX164" fmla="*/ 239086 w 1689586"/>
              <a:gd name="connsiteY164" fmla="*/ 582845 h 626150"/>
              <a:gd name="connsiteX165" fmla="*/ 226732 w 1689586"/>
              <a:gd name="connsiteY165" fmla="*/ 580360 h 626150"/>
              <a:gd name="connsiteX166" fmla="*/ 218138 w 1689586"/>
              <a:gd name="connsiteY166" fmla="*/ 572841 h 626150"/>
              <a:gd name="connsiteX167" fmla="*/ 215923 w 1689586"/>
              <a:gd name="connsiteY167" fmla="*/ 567537 h 626150"/>
              <a:gd name="connsiteX168" fmla="*/ 211827 w 1689586"/>
              <a:gd name="connsiteY168" fmla="*/ 572438 h 626150"/>
              <a:gd name="connsiteX169" fmla="*/ 197862 w 1689586"/>
              <a:gd name="connsiteY169" fmla="*/ 580629 h 626150"/>
              <a:gd name="connsiteX170" fmla="*/ 181748 w 1689586"/>
              <a:gd name="connsiteY170" fmla="*/ 583315 h 626150"/>
              <a:gd name="connsiteX171" fmla="*/ 163620 w 1689586"/>
              <a:gd name="connsiteY171" fmla="*/ 580092 h 626150"/>
              <a:gd name="connsiteX172" fmla="*/ 150931 w 1689586"/>
              <a:gd name="connsiteY172" fmla="*/ 570289 h 626150"/>
              <a:gd name="connsiteX173" fmla="*/ 146298 w 1689586"/>
              <a:gd name="connsiteY173" fmla="*/ 554041 h 626150"/>
              <a:gd name="connsiteX174" fmla="*/ 154153 w 1689586"/>
              <a:gd name="connsiteY174" fmla="*/ 534302 h 626150"/>
              <a:gd name="connsiteX175" fmla="*/ 176377 w 1689586"/>
              <a:gd name="connsiteY175" fmla="*/ 523761 h 626150"/>
              <a:gd name="connsiteX176" fmla="*/ 214647 w 1689586"/>
              <a:gd name="connsiteY176" fmla="*/ 516241 h 626150"/>
              <a:gd name="connsiteX177" fmla="*/ 214647 w 1689586"/>
              <a:gd name="connsiteY177" fmla="*/ 512146 h 626150"/>
              <a:gd name="connsiteX178" fmla="*/ 208738 w 1689586"/>
              <a:gd name="connsiteY178" fmla="*/ 495495 h 626150"/>
              <a:gd name="connsiteX179" fmla="*/ 192491 w 1689586"/>
              <a:gd name="connsiteY179" fmla="*/ 489587 h 626150"/>
              <a:gd name="connsiteX180" fmla="*/ 175974 w 1689586"/>
              <a:gd name="connsiteY180" fmla="*/ 494085 h 626150"/>
              <a:gd name="connsiteX181" fmla="*/ 165904 w 1689586"/>
              <a:gd name="connsiteY181" fmla="*/ 508722 h 626150"/>
              <a:gd name="connsiteX182" fmla="*/ 146567 w 1689586"/>
              <a:gd name="connsiteY182" fmla="*/ 500531 h 626150"/>
              <a:gd name="connsiteX183" fmla="*/ 162546 w 1689586"/>
              <a:gd name="connsiteY183" fmla="*/ 479449 h 626150"/>
              <a:gd name="connsiteX184" fmla="*/ 193363 w 1689586"/>
              <a:gd name="connsiteY184" fmla="*/ 471526 h 626150"/>
              <a:gd name="connsiteX185" fmla="*/ 1395847 w 1689586"/>
              <a:gd name="connsiteY185" fmla="*/ 471459 h 626150"/>
              <a:gd name="connsiteX186" fmla="*/ 1416392 w 1689586"/>
              <a:gd name="connsiteY186" fmla="*/ 475890 h 626150"/>
              <a:gd name="connsiteX187" fmla="*/ 1430894 w 1689586"/>
              <a:gd name="connsiteY187" fmla="*/ 489117 h 626150"/>
              <a:gd name="connsiteX188" fmla="*/ 1436265 w 1689586"/>
              <a:gd name="connsiteY188" fmla="*/ 511475 h 626150"/>
              <a:gd name="connsiteX189" fmla="*/ 1436265 w 1689586"/>
              <a:gd name="connsiteY189" fmla="*/ 581099 h 626150"/>
              <a:gd name="connsiteX190" fmla="*/ 1413303 w 1689586"/>
              <a:gd name="connsiteY190" fmla="*/ 581099 h 626150"/>
              <a:gd name="connsiteX191" fmla="*/ 1413303 w 1689586"/>
              <a:gd name="connsiteY191" fmla="*/ 518591 h 626150"/>
              <a:gd name="connsiteX192" fmla="*/ 1406724 w 1689586"/>
              <a:gd name="connsiteY192" fmla="*/ 496569 h 626150"/>
              <a:gd name="connsiteX193" fmla="*/ 1390274 w 1689586"/>
              <a:gd name="connsiteY193" fmla="*/ 490460 h 626150"/>
              <a:gd name="connsiteX194" fmla="*/ 1376510 w 1689586"/>
              <a:gd name="connsiteY194" fmla="*/ 493817 h 626150"/>
              <a:gd name="connsiteX195" fmla="*/ 1365432 w 1689586"/>
              <a:gd name="connsiteY195" fmla="*/ 504425 h 626150"/>
              <a:gd name="connsiteX196" fmla="*/ 1361001 w 1689586"/>
              <a:gd name="connsiteY196" fmla="*/ 523963 h 626150"/>
              <a:gd name="connsiteX197" fmla="*/ 1361001 w 1689586"/>
              <a:gd name="connsiteY197" fmla="*/ 581099 h 626150"/>
              <a:gd name="connsiteX198" fmla="*/ 1338039 w 1689586"/>
              <a:gd name="connsiteY198" fmla="*/ 581099 h 626150"/>
              <a:gd name="connsiteX199" fmla="*/ 1338039 w 1689586"/>
              <a:gd name="connsiteY199" fmla="*/ 473675 h 626150"/>
              <a:gd name="connsiteX200" fmla="*/ 1358450 w 1689586"/>
              <a:gd name="connsiteY200" fmla="*/ 473675 h 626150"/>
              <a:gd name="connsiteX201" fmla="*/ 1359457 w 1689586"/>
              <a:gd name="connsiteY201" fmla="*/ 492474 h 626150"/>
              <a:gd name="connsiteX202" fmla="*/ 1365634 w 1689586"/>
              <a:gd name="connsiteY202" fmla="*/ 483209 h 626150"/>
              <a:gd name="connsiteX203" fmla="*/ 1379196 w 1689586"/>
              <a:gd name="connsiteY203" fmla="*/ 474279 h 626150"/>
              <a:gd name="connsiteX204" fmla="*/ 1395847 w 1689586"/>
              <a:gd name="connsiteY204" fmla="*/ 471459 h 626150"/>
              <a:gd name="connsiteX205" fmla="*/ 78285 w 1689586"/>
              <a:gd name="connsiteY205" fmla="*/ 439299 h 626150"/>
              <a:gd name="connsiteX206" fmla="*/ 101516 w 1689586"/>
              <a:gd name="connsiteY206" fmla="*/ 439299 h 626150"/>
              <a:gd name="connsiteX207" fmla="*/ 101516 w 1689586"/>
              <a:gd name="connsiteY207" fmla="*/ 530811 h 626150"/>
              <a:gd name="connsiteX208" fmla="*/ 87886 w 1689586"/>
              <a:gd name="connsiteY208" fmla="*/ 569350 h 626150"/>
              <a:gd name="connsiteX209" fmla="*/ 49952 w 1689586"/>
              <a:gd name="connsiteY209" fmla="*/ 583181 h 626150"/>
              <a:gd name="connsiteX210" fmla="*/ 21619 w 1689586"/>
              <a:gd name="connsiteY210" fmla="*/ 576735 h 626150"/>
              <a:gd name="connsiteX211" fmla="*/ 6378 w 1689586"/>
              <a:gd name="connsiteY211" fmla="*/ 558607 h 626150"/>
              <a:gd name="connsiteX212" fmla="*/ 4901 w 1689586"/>
              <a:gd name="connsiteY212" fmla="*/ 531416 h 626150"/>
              <a:gd name="connsiteX213" fmla="*/ 27057 w 1689586"/>
              <a:gd name="connsiteY213" fmla="*/ 527320 h 626150"/>
              <a:gd name="connsiteX214" fmla="*/ 29877 w 1689586"/>
              <a:gd name="connsiteY214" fmla="*/ 554512 h 626150"/>
              <a:gd name="connsiteX215" fmla="*/ 50086 w 1689586"/>
              <a:gd name="connsiteY215" fmla="*/ 563240 h 626150"/>
              <a:gd name="connsiteX216" fmla="*/ 72310 w 1689586"/>
              <a:gd name="connsiteY216" fmla="*/ 553908 h 626150"/>
              <a:gd name="connsiteX217" fmla="*/ 78419 w 1689586"/>
              <a:gd name="connsiteY217" fmla="*/ 526514 h 626150"/>
              <a:gd name="connsiteX218" fmla="*/ 78285 w 1689586"/>
              <a:gd name="connsiteY218" fmla="*/ 526514 h 626150"/>
              <a:gd name="connsiteX219" fmla="*/ 215721 w 1689586"/>
              <a:gd name="connsiteY219" fmla="*/ 430705 h 626150"/>
              <a:gd name="connsiteX220" fmla="*/ 225927 w 1689586"/>
              <a:gd name="connsiteY220" fmla="*/ 434331 h 626150"/>
              <a:gd name="connsiteX221" fmla="*/ 229686 w 1689586"/>
              <a:gd name="connsiteY221" fmla="*/ 444200 h 626150"/>
              <a:gd name="connsiteX222" fmla="*/ 225927 w 1689586"/>
              <a:gd name="connsiteY222" fmla="*/ 454003 h 626150"/>
              <a:gd name="connsiteX223" fmla="*/ 215721 w 1689586"/>
              <a:gd name="connsiteY223" fmla="*/ 457763 h 626150"/>
              <a:gd name="connsiteX224" fmla="*/ 205517 w 1689586"/>
              <a:gd name="connsiteY224" fmla="*/ 454003 h 626150"/>
              <a:gd name="connsiteX225" fmla="*/ 201756 w 1689586"/>
              <a:gd name="connsiteY225" fmla="*/ 444200 h 626150"/>
              <a:gd name="connsiteX226" fmla="*/ 205517 w 1689586"/>
              <a:gd name="connsiteY226" fmla="*/ 434331 h 626150"/>
              <a:gd name="connsiteX227" fmla="*/ 215721 w 1689586"/>
              <a:gd name="connsiteY227" fmla="*/ 430705 h 626150"/>
              <a:gd name="connsiteX228" fmla="*/ 172281 w 1689586"/>
              <a:gd name="connsiteY228" fmla="*/ 430705 h 626150"/>
              <a:gd name="connsiteX229" fmla="*/ 182487 w 1689586"/>
              <a:gd name="connsiteY229" fmla="*/ 434331 h 626150"/>
              <a:gd name="connsiteX230" fmla="*/ 186246 w 1689586"/>
              <a:gd name="connsiteY230" fmla="*/ 444200 h 626150"/>
              <a:gd name="connsiteX231" fmla="*/ 182487 w 1689586"/>
              <a:gd name="connsiteY231" fmla="*/ 454003 h 626150"/>
              <a:gd name="connsiteX232" fmla="*/ 172281 w 1689586"/>
              <a:gd name="connsiteY232" fmla="*/ 457763 h 626150"/>
              <a:gd name="connsiteX233" fmla="*/ 162210 w 1689586"/>
              <a:gd name="connsiteY233" fmla="*/ 454003 h 626150"/>
              <a:gd name="connsiteX234" fmla="*/ 158316 w 1689586"/>
              <a:gd name="connsiteY234" fmla="*/ 444200 h 626150"/>
              <a:gd name="connsiteX235" fmla="*/ 162210 w 1689586"/>
              <a:gd name="connsiteY235" fmla="*/ 434331 h 626150"/>
              <a:gd name="connsiteX236" fmla="*/ 172281 w 1689586"/>
              <a:gd name="connsiteY236" fmla="*/ 430705 h 626150"/>
              <a:gd name="connsiteX237" fmla="*/ 1642251 w 1689586"/>
              <a:gd name="connsiteY237" fmla="*/ 427012 h 626150"/>
              <a:gd name="connsiteX238" fmla="*/ 1653531 w 1689586"/>
              <a:gd name="connsiteY238" fmla="*/ 430638 h 626150"/>
              <a:gd name="connsiteX239" fmla="*/ 1657492 w 1689586"/>
              <a:gd name="connsiteY239" fmla="*/ 441179 h 626150"/>
              <a:gd name="connsiteX240" fmla="*/ 1653531 w 1689586"/>
              <a:gd name="connsiteY240" fmla="*/ 451787 h 626150"/>
              <a:gd name="connsiteX241" fmla="*/ 1642251 w 1689586"/>
              <a:gd name="connsiteY241" fmla="*/ 455547 h 626150"/>
              <a:gd name="connsiteX242" fmla="*/ 1630770 w 1689586"/>
              <a:gd name="connsiteY242" fmla="*/ 451787 h 626150"/>
              <a:gd name="connsiteX243" fmla="*/ 1626809 w 1689586"/>
              <a:gd name="connsiteY243" fmla="*/ 441179 h 626150"/>
              <a:gd name="connsiteX244" fmla="*/ 1630770 w 1689586"/>
              <a:gd name="connsiteY244" fmla="*/ 430638 h 626150"/>
              <a:gd name="connsiteX245" fmla="*/ 1642251 w 1689586"/>
              <a:gd name="connsiteY245" fmla="*/ 427012 h 626150"/>
              <a:gd name="connsiteX246" fmla="*/ 541419 w 1689586"/>
              <a:gd name="connsiteY246" fmla="*/ 427012 h 626150"/>
              <a:gd name="connsiteX247" fmla="*/ 552699 w 1689586"/>
              <a:gd name="connsiteY247" fmla="*/ 430638 h 626150"/>
              <a:gd name="connsiteX248" fmla="*/ 556660 w 1689586"/>
              <a:gd name="connsiteY248" fmla="*/ 441179 h 626150"/>
              <a:gd name="connsiteX249" fmla="*/ 552699 w 1689586"/>
              <a:gd name="connsiteY249" fmla="*/ 451787 h 626150"/>
              <a:gd name="connsiteX250" fmla="*/ 541419 w 1689586"/>
              <a:gd name="connsiteY250" fmla="*/ 455547 h 626150"/>
              <a:gd name="connsiteX251" fmla="*/ 529938 w 1689586"/>
              <a:gd name="connsiteY251" fmla="*/ 451787 h 626150"/>
              <a:gd name="connsiteX252" fmla="*/ 525977 w 1689586"/>
              <a:gd name="connsiteY252" fmla="*/ 441179 h 626150"/>
              <a:gd name="connsiteX253" fmla="*/ 529938 w 1689586"/>
              <a:gd name="connsiteY253" fmla="*/ 430638 h 626150"/>
              <a:gd name="connsiteX254" fmla="*/ 541419 w 1689586"/>
              <a:gd name="connsiteY254" fmla="*/ 427012 h 626150"/>
              <a:gd name="connsiteX255" fmla="*/ 1488232 w 1689586"/>
              <a:gd name="connsiteY255" fmla="*/ 425333 h 626150"/>
              <a:gd name="connsiteX256" fmla="*/ 1511194 w 1689586"/>
              <a:gd name="connsiteY256" fmla="*/ 425333 h 626150"/>
              <a:gd name="connsiteX257" fmla="*/ 1511194 w 1689586"/>
              <a:gd name="connsiteY257" fmla="*/ 526245 h 626150"/>
              <a:gd name="connsiteX258" fmla="*/ 1562355 w 1689586"/>
              <a:gd name="connsiteY258" fmla="*/ 473674 h 626150"/>
              <a:gd name="connsiteX259" fmla="*/ 1589614 w 1689586"/>
              <a:gd name="connsiteY259" fmla="*/ 473674 h 626150"/>
              <a:gd name="connsiteX260" fmla="*/ 1548524 w 1689586"/>
              <a:gd name="connsiteY260" fmla="*/ 515704 h 626150"/>
              <a:gd name="connsiteX261" fmla="*/ 1592232 w 1689586"/>
              <a:gd name="connsiteY261" fmla="*/ 581099 h 626150"/>
              <a:gd name="connsiteX262" fmla="*/ 1565578 w 1689586"/>
              <a:gd name="connsiteY262" fmla="*/ 581099 h 626150"/>
              <a:gd name="connsiteX263" fmla="*/ 1532410 w 1689586"/>
              <a:gd name="connsiteY263" fmla="*/ 530609 h 626150"/>
              <a:gd name="connsiteX264" fmla="*/ 1511194 w 1689586"/>
              <a:gd name="connsiteY264" fmla="*/ 552631 h 626150"/>
              <a:gd name="connsiteX265" fmla="*/ 1511194 w 1689586"/>
              <a:gd name="connsiteY265" fmla="*/ 581099 h 626150"/>
              <a:gd name="connsiteX266" fmla="*/ 1488232 w 1689586"/>
              <a:gd name="connsiteY266" fmla="*/ 581099 h 626150"/>
              <a:gd name="connsiteX267" fmla="*/ 605874 w 1689586"/>
              <a:gd name="connsiteY267" fmla="*/ 425333 h 626150"/>
              <a:gd name="connsiteX268" fmla="*/ 628836 w 1689586"/>
              <a:gd name="connsiteY268" fmla="*/ 425333 h 626150"/>
              <a:gd name="connsiteX269" fmla="*/ 628836 w 1689586"/>
              <a:gd name="connsiteY269" fmla="*/ 526245 h 626150"/>
              <a:gd name="connsiteX270" fmla="*/ 679997 w 1689586"/>
              <a:gd name="connsiteY270" fmla="*/ 473674 h 626150"/>
              <a:gd name="connsiteX271" fmla="*/ 707256 w 1689586"/>
              <a:gd name="connsiteY271" fmla="*/ 473674 h 626150"/>
              <a:gd name="connsiteX272" fmla="*/ 666099 w 1689586"/>
              <a:gd name="connsiteY272" fmla="*/ 515704 h 626150"/>
              <a:gd name="connsiteX273" fmla="*/ 709807 w 1689586"/>
              <a:gd name="connsiteY273" fmla="*/ 581099 h 626150"/>
              <a:gd name="connsiteX274" fmla="*/ 683220 w 1689586"/>
              <a:gd name="connsiteY274" fmla="*/ 581099 h 626150"/>
              <a:gd name="connsiteX275" fmla="*/ 650052 w 1689586"/>
              <a:gd name="connsiteY275" fmla="*/ 530609 h 626150"/>
              <a:gd name="connsiteX276" fmla="*/ 628836 w 1689586"/>
              <a:gd name="connsiteY276" fmla="*/ 552631 h 626150"/>
              <a:gd name="connsiteX277" fmla="*/ 628836 w 1689586"/>
              <a:gd name="connsiteY277" fmla="*/ 581099 h 626150"/>
              <a:gd name="connsiteX278" fmla="*/ 605874 w 1689586"/>
              <a:gd name="connsiteY278" fmla="*/ 581099 h 626150"/>
              <a:gd name="connsiteX279" fmla="*/ 451317 w 1689586"/>
              <a:gd name="connsiteY279" fmla="*/ 85402 h 626150"/>
              <a:gd name="connsiteX280" fmla="*/ 424259 w 1689586"/>
              <a:gd name="connsiteY280" fmla="*/ 93929 h 626150"/>
              <a:gd name="connsiteX281" fmla="*/ 408615 w 1689586"/>
              <a:gd name="connsiteY281" fmla="*/ 120047 h 626150"/>
              <a:gd name="connsiteX282" fmla="*/ 403513 w 1689586"/>
              <a:gd name="connsiteY282" fmla="*/ 165904 h 626150"/>
              <a:gd name="connsiteX283" fmla="*/ 408615 w 1689586"/>
              <a:gd name="connsiteY283" fmla="*/ 211492 h 626150"/>
              <a:gd name="connsiteX284" fmla="*/ 424259 w 1689586"/>
              <a:gd name="connsiteY284" fmla="*/ 237811 h 626150"/>
              <a:gd name="connsiteX285" fmla="*/ 451317 w 1689586"/>
              <a:gd name="connsiteY285" fmla="*/ 246338 h 626150"/>
              <a:gd name="connsiteX286" fmla="*/ 478374 w 1689586"/>
              <a:gd name="connsiteY286" fmla="*/ 237811 h 626150"/>
              <a:gd name="connsiteX287" fmla="*/ 493749 w 1689586"/>
              <a:gd name="connsiteY287" fmla="*/ 211492 h 626150"/>
              <a:gd name="connsiteX288" fmla="*/ 498650 w 1689586"/>
              <a:gd name="connsiteY288" fmla="*/ 165904 h 626150"/>
              <a:gd name="connsiteX289" fmla="*/ 493749 w 1689586"/>
              <a:gd name="connsiteY289" fmla="*/ 120047 h 626150"/>
              <a:gd name="connsiteX290" fmla="*/ 478374 w 1689586"/>
              <a:gd name="connsiteY290" fmla="*/ 93929 h 626150"/>
              <a:gd name="connsiteX291" fmla="*/ 451317 w 1689586"/>
              <a:gd name="connsiteY291" fmla="*/ 85402 h 626150"/>
              <a:gd name="connsiteX292" fmla="*/ 1515894 w 1689586"/>
              <a:gd name="connsiteY292" fmla="*/ 82918 h 626150"/>
              <a:gd name="connsiteX293" fmla="*/ 1489038 w 1689586"/>
              <a:gd name="connsiteY293" fmla="*/ 194640 h 626150"/>
              <a:gd name="connsiteX294" fmla="*/ 1542213 w 1689586"/>
              <a:gd name="connsiteY294" fmla="*/ 194640 h 626150"/>
              <a:gd name="connsiteX295" fmla="*/ 1448082 w 1689586"/>
              <a:gd name="connsiteY295" fmla="*/ 4901 h 626150"/>
              <a:gd name="connsiteX296" fmla="*/ 1584713 w 1689586"/>
              <a:gd name="connsiteY296" fmla="*/ 4901 h 626150"/>
              <a:gd name="connsiteX297" fmla="*/ 1689586 w 1689586"/>
              <a:gd name="connsiteY297" fmla="*/ 326906 h 626150"/>
              <a:gd name="connsiteX298" fmla="*/ 1573433 w 1689586"/>
              <a:gd name="connsiteY298" fmla="*/ 326906 h 626150"/>
              <a:gd name="connsiteX299" fmla="*/ 1558797 w 1689586"/>
              <a:gd name="connsiteY299" fmla="*/ 265405 h 626150"/>
              <a:gd name="connsiteX300" fmla="*/ 1471984 w 1689586"/>
              <a:gd name="connsiteY300" fmla="*/ 265405 h 626150"/>
              <a:gd name="connsiteX301" fmla="*/ 1456878 w 1689586"/>
              <a:gd name="connsiteY301" fmla="*/ 326906 h 626150"/>
              <a:gd name="connsiteX302" fmla="*/ 1343679 w 1689586"/>
              <a:gd name="connsiteY302" fmla="*/ 326906 h 626150"/>
              <a:gd name="connsiteX303" fmla="*/ 1205638 w 1689586"/>
              <a:gd name="connsiteY303" fmla="*/ 4901 h 626150"/>
              <a:gd name="connsiteX304" fmla="*/ 1319307 w 1689586"/>
              <a:gd name="connsiteY304" fmla="*/ 4901 h 626150"/>
              <a:gd name="connsiteX305" fmla="*/ 1319307 w 1689586"/>
              <a:gd name="connsiteY305" fmla="*/ 194237 h 626150"/>
              <a:gd name="connsiteX306" fmla="*/ 1280298 w 1689586"/>
              <a:gd name="connsiteY306" fmla="*/ 295686 h 626150"/>
              <a:gd name="connsiteX307" fmla="*/ 1167570 w 1689586"/>
              <a:gd name="connsiteY307" fmla="*/ 331807 h 626150"/>
              <a:gd name="connsiteX308" fmla="*/ 1080959 w 1689586"/>
              <a:gd name="connsiteY308" fmla="*/ 312807 h 626150"/>
              <a:gd name="connsiteX309" fmla="*/ 1036579 w 1689586"/>
              <a:gd name="connsiteY309" fmla="*/ 260571 h 626150"/>
              <a:gd name="connsiteX310" fmla="*/ 1030939 w 1689586"/>
              <a:gd name="connsiteY310" fmla="*/ 185441 h 626150"/>
              <a:gd name="connsiteX311" fmla="*/ 1143668 w 1689586"/>
              <a:gd name="connsiteY311" fmla="*/ 166441 h 626150"/>
              <a:gd name="connsiteX312" fmla="*/ 1145346 w 1689586"/>
              <a:gd name="connsiteY312" fmla="*/ 229351 h 626150"/>
              <a:gd name="connsiteX313" fmla="*/ 1173411 w 1689586"/>
              <a:gd name="connsiteY313" fmla="*/ 246405 h 626150"/>
              <a:gd name="connsiteX314" fmla="*/ 1197783 w 1689586"/>
              <a:gd name="connsiteY314" fmla="*/ 232238 h 626150"/>
              <a:gd name="connsiteX315" fmla="*/ 1205571 w 1689586"/>
              <a:gd name="connsiteY315" fmla="*/ 185911 h 626150"/>
              <a:gd name="connsiteX316" fmla="*/ 1205638 w 1689586"/>
              <a:gd name="connsiteY316" fmla="*/ 185911 h 626150"/>
              <a:gd name="connsiteX317" fmla="*/ 665494 w 1689586"/>
              <a:gd name="connsiteY317" fmla="*/ 4901 h 626150"/>
              <a:gd name="connsiteX318" fmla="*/ 779163 w 1689586"/>
              <a:gd name="connsiteY318" fmla="*/ 4901 h 626150"/>
              <a:gd name="connsiteX319" fmla="*/ 779163 w 1689586"/>
              <a:gd name="connsiteY319" fmla="*/ 123471 h 626150"/>
              <a:gd name="connsiteX320" fmla="*/ 867452 w 1689586"/>
              <a:gd name="connsiteY320" fmla="*/ 123471 h 626150"/>
              <a:gd name="connsiteX321" fmla="*/ 867452 w 1689586"/>
              <a:gd name="connsiteY321" fmla="*/ 4901 h 626150"/>
              <a:gd name="connsiteX322" fmla="*/ 981188 w 1689586"/>
              <a:gd name="connsiteY322" fmla="*/ 4901 h 626150"/>
              <a:gd name="connsiteX323" fmla="*/ 981188 w 1689586"/>
              <a:gd name="connsiteY323" fmla="*/ 326906 h 626150"/>
              <a:gd name="connsiteX324" fmla="*/ 867452 w 1689586"/>
              <a:gd name="connsiteY324" fmla="*/ 326906 h 626150"/>
              <a:gd name="connsiteX325" fmla="*/ 867452 w 1689586"/>
              <a:gd name="connsiteY325" fmla="*/ 206859 h 626150"/>
              <a:gd name="connsiteX326" fmla="*/ 779163 w 1689586"/>
              <a:gd name="connsiteY326" fmla="*/ 206859 h 626150"/>
              <a:gd name="connsiteX327" fmla="*/ 779163 w 1689586"/>
              <a:gd name="connsiteY327" fmla="*/ 326906 h 626150"/>
              <a:gd name="connsiteX328" fmla="*/ 665494 w 1689586"/>
              <a:gd name="connsiteY328" fmla="*/ 326906 h 626150"/>
              <a:gd name="connsiteX329" fmla="*/ 0 w 1689586"/>
              <a:gd name="connsiteY329" fmla="*/ 4901 h 626150"/>
              <a:gd name="connsiteX330" fmla="*/ 113669 w 1689586"/>
              <a:gd name="connsiteY330" fmla="*/ 4901 h 626150"/>
              <a:gd name="connsiteX331" fmla="*/ 113669 w 1689586"/>
              <a:gd name="connsiteY331" fmla="*/ 243451 h 626150"/>
              <a:gd name="connsiteX332" fmla="*/ 259564 w 1689586"/>
              <a:gd name="connsiteY332" fmla="*/ 243451 h 626150"/>
              <a:gd name="connsiteX333" fmla="*/ 259564 w 1689586"/>
              <a:gd name="connsiteY333" fmla="*/ 326906 h 626150"/>
              <a:gd name="connsiteX334" fmla="*/ 0 w 1689586"/>
              <a:gd name="connsiteY334" fmla="*/ 326906 h 626150"/>
              <a:gd name="connsiteX335" fmla="*/ 451317 w 1689586"/>
              <a:gd name="connsiteY335" fmla="*/ 0 h 626150"/>
              <a:gd name="connsiteX336" fmla="*/ 539136 w 1689586"/>
              <a:gd name="connsiteY336" fmla="*/ 19538 h 626150"/>
              <a:gd name="connsiteX337" fmla="*/ 595265 w 1689586"/>
              <a:gd name="connsiteY337" fmla="*/ 76137 h 626150"/>
              <a:gd name="connsiteX338" fmla="*/ 614803 w 1689586"/>
              <a:gd name="connsiteY338" fmla="*/ 165904 h 626150"/>
              <a:gd name="connsiteX339" fmla="*/ 595265 w 1689586"/>
              <a:gd name="connsiteY339" fmla="*/ 255670 h 626150"/>
              <a:gd name="connsiteX340" fmla="*/ 539136 w 1689586"/>
              <a:gd name="connsiteY340" fmla="*/ 312270 h 626150"/>
              <a:gd name="connsiteX341" fmla="*/ 451317 w 1689586"/>
              <a:gd name="connsiteY341" fmla="*/ 331807 h 626150"/>
              <a:gd name="connsiteX342" fmla="*/ 363766 w 1689586"/>
              <a:gd name="connsiteY342" fmla="*/ 312270 h 626150"/>
              <a:gd name="connsiteX343" fmla="*/ 307166 w 1689586"/>
              <a:gd name="connsiteY343" fmla="*/ 255670 h 626150"/>
              <a:gd name="connsiteX344" fmla="*/ 287427 w 1689586"/>
              <a:gd name="connsiteY344" fmla="*/ 165904 h 626150"/>
              <a:gd name="connsiteX345" fmla="*/ 307166 w 1689586"/>
              <a:gd name="connsiteY345" fmla="*/ 76137 h 626150"/>
              <a:gd name="connsiteX346" fmla="*/ 363766 w 1689586"/>
              <a:gd name="connsiteY346" fmla="*/ 19538 h 626150"/>
              <a:gd name="connsiteX347" fmla="*/ 451317 w 1689586"/>
              <a:gd name="connsiteY347" fmla="*/ 0 h 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689586" h="626150">
                <a:moveTo>
                  <a:pt x="808705" y="532221"/>
                </a:moveTo>
                <a:lnTo>
                  <a:pt x="781647" y="537793"/>
                </a:lnTo>
                <a:cubicBezTo>
                  <a:pt x="775605" y="538935"/>
                  <a:pt x="771106" y="540613"/>
                  <a:pt x="768085" y="542762"/>
                </a:cubicBezTo>
                <a:cubicBezTo>
                  <a:pt x="765064" y="544910"/>
                  <a:pt x="763587" y="548267"/>
                  <a:pt x="763587" y="552229"/>
                </a:cubicBezTo>
                <a:cubicBezTo>
                  <a:pt x="763587" y="556190"/>
                  <a:pt x="765131" y="559413"/>
                  <a:pt x="768219" y="561763"/>
                </a:cubicBezTo>
                <a:cubicBezTo>
                  <a:pt x="771308" y="564112"/>
                  <a:pt x="775403" y="565321"/>
                  <a:pt x="780573" y="565321"/>
                </a:cubicBezTo>
                <a:cubicBezTo>
                  <a:pt x="784132" y="565321"/>
                  <a:pt x="787623" y="564918"/>
                  <a:pt x="790980" y="564045"/>
                </a:cubicBezTo>
                <a:cubicBezTo>
                  <a:pt x="794337" y="563240"/>
                  <a:pt x="797358" y="561830"/>
                  <a:pt x="800111" y="559883"/>
                </a:cubicBezTo>
                <a:cubicBezTo>
                  <a:pt x="802797" y="557936"/>
                  <a:pt x="804945" y="555451"/>
                  <a:pt x="806422" y="552363"/>
                </a:cubicBezTo>
                <a:lnTo>
                  <a:pt x="806422" y="552296"/>
                </a:lnTo>
                <a:cubicBezTo>
                  <a:pt x="807966" y="549207"/>
                  <a:pt x="808705" y="545515"/>
                  <a:pt x="808705" y="541218"/>
                </a:cubicBezTo>
                <a:close/>
                <a:moveTo>
                  <a:pt x="214647" y="532221"/>
                </a:moveTo>
                <a:lnTo>
                  <a:pt x="187589" y="537793"/>
                </a:lnTo>
                <a:cubicBezTo>
                  <a:pt x="181547" y="538935"/>
                  <a:pt x="177048" y="540613"/>
                  <a:pt x="174027" y="542762"/>
                </a:cubicBezTo>
                <a:cubicBezTo>
                  <a:pt x="171006" y="544910"/>
                  <a:pt x="169529" y="548267"/>
                  <a:pt x="169529" y="552229"/>
                </a:cubicBezTo>
                <a:cubicBezTo>
                  <a:pt x="169529" y="556190"/>
                  <a:pt x="171073" y="559413"/>
                  <a:pt x="174161" y="561763"/>
                </a:cubicBezTo>
                <a:cubicBezTo>
                  <a:pt x="177250" y="564112"/>
                  <a:pt x="181346" y="565321"/>
                  <a:pt x="186515" y="565321"/>
                </a:cubicBezTo>
                <a:cubicBezTo>
                  <a:pt x="190073" y="565321"/>
                  <a:pt x="193565" y="564918"/>
                  <a:pt x="196923" y="564045"/>
                </a:cubicBezTo>
                <a:cubicBezTo>
                  <a:pt x="200279" y="563240"/>
                  <a:pt x="203300" y="561830"/>
                  <a:pt x="206053" y="559883"/>
                </a:cubicBezTo>
                <a:cubicBezTo>
                  <a:pt x="208738" y="557936"/>
                  <a:pt x="210887" y="555451"/>
                  <a:pt x="212364" y="552363"/>
                </a:cubicBezTo>
                <a:lnTo>
                  <a:pt x="212364" y="552296"/>
                </a:lnTo>
                <a:cubicBezTo>
                  <a:pt x="213908" y="549207"/>
                  <a:pt x="214647" y="545515"/>
                  <a:pt x="214647" y="541218"/>
                </a:cubicBezTo>
                <a:close/>
                <a:moveTo>
                  <a:pt x="1089217" y="489990"/>
                </a:moveTo>
                <a:cubicBezTo>
                  <a:pt x="1083241" y="489990"/>
                  <a:pt x="1077937" y="491534"/>
                  <a:pt x="1073439" y="494622"/>
                </a:cubicBezTo>
                <a:cubicBezTo>
                  <a:pt x="1068940" y="497711"/>
                  <a:pt x="1065382" y="502008"/>
                  <a:pt x="1062898" y="507513"/>
                </a:cubicBezTo>
                <a:cubicBezTo>
                  <a:pt x="1060414" y="513019"/>
                  <a:pt x="1059138" y="519800"/>
                  <a:pt x="1059138" y="527387"/>
                </a:cubicBezTo>
                <a:cubicBezTo>
                  <a:pt x="1059138" y="534974"/>
                  <a:pt x="1060346" y="541553"/>
                  <a:pt x="1062763" y="547126"/>
                </a:cubicBezTo>
                <a:cubicBezTo>
                  <a:pt x="1065248" y="552699"/>
                  <a:pt x="1068672" y="556996"/>
                  <a:pt x="1073103" y="560017"/>
                </a:cubicBezTo>
                <a:cubicBezTo>
                  <a:pt x="1077534" y="563038"/>
                  <a:pt x="1082771" y="564515"/>
                  <a:pt x="1088814" y="564515"/>
                </a:cubicBezTo>
                <a:cubicBezTo>
                  <a:pt x="1098146" y="564515"/>
                  <a:pt x="1105398" y="561225"/>
                  <a:pt x="1110634" y="554646"/>
                </a:cubicBezTo>
                <a:lnTo>
                  <a:pt x="1110567" y="554646"/>
                </a:lnTo>
                <a:cubicBezTo>
                  <a:pt x="1115804" y="548066"/>
                  <a:pt x="1118423" y="539002"/>
                  <a:pt x="1118423" y="527387"/>
                </a:cubicBezTo>
                <a:cubicBezTo>
                  <a:pt x="1118423" y="515771"/>
                  <a:pt x="1115871" y="506640"/>
                  <a:pt x="1110702" y="499993"/>
                </a:cubicBezTo>
                <a:cubicBezTo>
                  <a:pt x="1105532" y="493347"/>
                  <a:pt x="1098348" y="489990"/>
                  <a:pt x="1089217" y="489990"/>
                </a:cubicBezTo>
                <a:close/>
                <a:moveTo>
                  <a:pt x="1630636" y="473674"/>
                </a:moveTo>
                <a:lnTo>
                  <a:pt x="1653598" y="473674"/>
                </a:lnTo>
                <a:lnTo>
                  <a:pt x="1653598" y="581099"/>
                </a:lnTo>
                <a:lnTo>
                  <a:pt x="1630636" y="581099"/>
                </a:lnTo>
                <a:close/>
                <a:moveTo>
                  <a:pt x="529804" y="473674"/>
                </a:moveTo>
                <a:lnTo>
                  <a:pt x="552766" y="473674"/>
                </a:lnTo>
                <a:lnTo>
                  <a:pt x="552766" y="581099"/>
                </a:lnTo>
                <a:lnTo>
                  <a:pt x="529804" y="581099"/>
                </a:lnTo>
                <a:close/>
                <a:moveTo>
                  <a:pt x="382162" y="473674"/>
                </a:moveTo>
                <a:lnTo>
                  <a:pt x="407340" y="473674"/>
                </a:lnTo>
                <a:lnTo>
                  <a:pt x="437821" y="561091"/>
                </a:lnTo>
                <a:lnTo>
                  <a:pt x="468974" y="473674"/>
                </a:lnTo>
                <a:lnTo>
                  <a:pt x="493078" y="473674"/>
                </a:lnTo>
                <a:lnTo>
                  <a:pt x="450309" y="581099"/>
                </a:lnTo>
                <a:lnTo>
                  <a:pt x="425132" y="581099"/>
                </a:lnTo>
                <a:close/>
                <a:moveTo>
                  <a:pt x="1187242" y="473607"/>
                </a:moveTo>
                <a:lnTo>
                  <a:pt x="1210204" y="473607"/>
                </a:lnTo>
                <a:lnTo>
                  <a:pt x="1210204" y="538733"/>
                </a:lnTo>
                <a:cubicBezTo>
                  <a:pt x="1210204" y="548468"/>
                  <a:pt x="1212285" y="555183"/>
                  <a:pt x="1216448" y="558808"/>
                </a:cubicBezTo>
                <a:cubicBezTo>
                  <a:pt x="1220611" y="562501"/>
                  <a:pt x="1226385" y="564314"/>
                  <a:pt x="1233837" y="564314"/>
                </a:cubicBezTo>
                <a:cubicBezTo>
                  <a:pt x="1237396" y="564314"/>
                  <a:pt x="1240887" y="563709"/>
                  <a:pt x="1244244" y="562501"/>
                </a:cubicBezTo>
                <a:cubicBezTo>
                  <a:pt x="1247601" y="561292"/>
                  <a:pt x="1250622" y="559412"/>
                  <a:pt x="1253375" y="556727"/>
                </a:cubicBezTo>
                <a:cubicBezTo>
                  <a:pt x="1256061" y="554041"/>
                  <a:pt x="1258209" y="550684"/>
                  <a:pt x="1259686" y="546521"/>
                </a:cubicBezTo>
                <a:cubicBezTo>
                  <a:pt x="1261231" y="542359"/>
                  <a:pt x="1261969" y="537457"/>
                  <a:pt x="1261969" y="531885"/>
                </a:cubicBezTo>
                <a:lnTo>
                  <a:pt x="1262103" y="531885"/>
                </a:lnTo>
                <a:lnTo>
                  <a:pt x="1262103" y="473674"/>
                </a:lnTo>
                <a:lnTo>
                  <a:pt x="1285065" y="473674"/>
                </a:lnTo>
                <a:lnTo>
                  <a:pt x="1285065" y="581099"/>
                </a:lnTo>
                <a:lnTo>
                  <a:pt x="1264856" y="581099"/>
                </a:lnTo>
                <a:lnTo>
                  <a:pt x="1263782" y="563709"/>
                </a:lnTo>
                <a:cubicBezTo>
                  <a:pt x="1260022" y="570490"/>
                  <a:pt x="1255054" y="575392"/>
                  <a:pt x="1248743" y="578547"/>
                </a:cubicBezTo>
                <a:cubicBezTo>
                  <a:pt x="1242431" y="581636"/>
                  <a:pt x="1234979" y="583247"/>
                  <a:pt x="1226385" y="583247"/>
                </a:cubicBezTo>
                <a:cubicBezTo>
                  <a:pt x="1219335" y="583247"/>
                  <a:pt x="1212890" y="581904"/>
                  <a:pt x="1206914" y="579353"/>
                </a:cubicBezTo>
                <a:cubicBezTo>
                  <a:pt x="1200939" y="576735"/>
                  <a:pt x="1196172" y="572572"/>
                  <a:pt x="1192613" y="566865"/>
                </a:cubicBezTo>
                <a:cubicBezTo>
                  <a:pt x="1189055" y="561091"/>
                  <a:pt x="1187242" y="553638"/>
                  <a:pt x="1187242" y="544507"/>
                </a:cubicBezTo>
                <a:close/>
                <a:moveTo>
                  <a:pt x="885379" y="473607"/>
                </a:moveTo>
                <a:lnTo>
                  <a:pt x="908341" y="473607"/>
                </a:lnTo>
                <a:lnTo>
                  <a:pt x="908341" y="538733"/>
                </a:lnTo>
                <a:cubicBezTo>
                  <a:pt x="908341" y="548468"/>
                  <a:pt x="910422" y="555115"/>
                  <a:pt x="914585" y="558808"/>
                </a:cubicBezTo>
                <a:cubicBezTo>
                  <a:pt x="918748" y="562501"/>
                  <a:pt x="924522" y="564314"/>
                  <a:pt x="931974" y="564314"/>
                </a:cubicBezTo>
                <a:cubicBezTo>
                  <a:pt x="935533" y="564314"/>
                  <a:pt x="939024" y="563709"/>
                  <a:pt x="942381" y="562501"/>
                </a:cubicBezTo>
                <a:cubicBezTo>
                  <a:pt x="945738" y="561292"/>
                  <a:pt x="948759" y="559412"/>
                  <a:pt x="951512" y="556727"/>
                </a:cubicBezTo>
                <a:cubicBezTo>
                  <a:pt x="954198" y="554041"/>
                  <a:pt x="956346" y="550684"/>
                  <a:pt x="957823" y="546521"/>
                </a:cubicBezTo>
                <a:cubicBezTo>
                  <a:pt x="959368" y="542359"/>
                  <a:pt x="960106" y="537457"/>
                  <a:pt x="960106" y="531885"/>
                </a:cubicBezTo>
                <a:lnTo>
                  <a:pt x="960241" y="531885"/>
                </a:lnTo>
                <a:lnTo>
                  <a:pt x="960241" y="473674"/>
                </a:lnTo>
                <a:lnTo>
                  <a:pt x="983202" y="473674"/>
                </a:lnTo>
                <a:lnTo>
                  <a:pt x="983202" y="581099"/>
                </a:lnTo>
                <a:lnTo>
                  <a:pt x="962993" y="581099"/>
                </a:lnTo>
                <a:lnTo>
                  <a:pt x="961919" y="563709"/>
                </a:lnTo>
                <a:cubicBezTo>
                  <a:pt x="958159" y="570490"/>
                  <a:pt x="953191" y="575392"/>
                  <a:pt x="946880" y="578547"/>
                </a:cubicBezTo>
                <a:cubicBezTo>
                  <a:pt x="940568" y="581636"/>
                  <a:pt x="933116" y="583247"/>
                  <a:pt x="924522" y="583247"/>
                </a:cubicBezTo>
                <a:cubicBezTo>
                  <a:pt x="917472" y="583247"/>
                  <a:pt x="911027" y="581904"/>
                  <a:pt x="905051" y="579353"/>
                </a:cubicBezTo>
                <a:cubicBezTo>
                  <a:pt x="899076" y="576735"/>
                  <a:pt x="894309" y="572572"/>
                  <a:pt x="890750" y="566865"/>
                </a:cubicBezTo>
                <a:cubicBezTo>
                  <a:pt x="887192" y="561091"/>
                  <a:pt x="885379" y="553638"/>
                  <a:pt x="885379" y="544507"/>
                </a:cubicBezTo>
                <a:close/>
                <a:moveTo>
                  <a:pt x="347569" y="471530"/>
                </a:moveTo>
                <a:lnTo>
                  <a:pt x="353963" y="472063"/>
                </a:lnTo>
                <a:cubicBezTo>
                  <a:pt x="356112" y="472399"/>
                  <a:pt x="357924" y="472936"/>
                  <a:pt x="359334" y="473674"/>
                </a:cubicBezTo>
                <a:lnTo>
                  <a:pt x="356112" y="493884"/>
                </a:lnTo>
                <a:cubicBezTo>
                  <a:pt x="354567" y="493279"/>
                  <a:pt x="352822" y="492809"/>
                  <a:pt x="350875" y="492474"/>
                </a:cubicBezTo>
                <a:cubicBezTo>
                  <a:pt x="348928" y="492138"/>
                  <a:pt x="346309" y="491937"/>
                  <a:pt x="343019" y="491937"/>
                </a:cubicBezTo>
                <a:cubicBezTo>
                  <a:pt x="338588" y="491937"/>
                  <a:pt x="334224" y="493145"/>
                  <a:pt x="329927" y="495495"/>
                </a:cubicBezTo>
                <a:cubicBezTo>
                  <a:pt x="325630" y="497845"/>
                  <a:pt x="322139" y="501403"/>
                  <a:pt x="319319" y="506103"/>
                </a:cubicBezTo>
                <a:cubicBezTo>
                  <a:pt x="316566" y="510870"/>
                  <a:pt x="315157" y="516846"/>
                  <a:pt x="315157" y="524164"/>
                </a:cubicBezTo>
                <a:lnTo>
                  <a:pt x="315157" y="581099"/>
                </a:lnTo>
                <a:lnTo>
                  <a:pt x="292194" y="581099"/>
                </a:lnTo>
                <a:lnTo>
                  <a:pt x="292194" y="473674"/>
                </a:lnTo>
                <a:lnTo>
                  <a:pt x="311732" y="473674"/>
                </a:lnTo>
                <a:lnTo>
                  <a:pt x="313880" y="493011"/>
                </a:lnTo>
                <a:cubicBezTo>
                  <a:pt x="316700" y="486028"/>
                  <a:pt x="320997" y="480657"/>
                  <a:pt x="326637" y="477032"/>
                </a:cubicBezTo>
                <a:close/>
                <a:moveTo>
                  <a:pt x="1094454" y="471526"/>
                </a:moveTo>
                <a:cubicBezTo>
                  <a:pt x="1103182" y="471526"/>
                  <a:pt x="1111105" y="473742"/>
                  <a:pt x="1118288" y="478173"/>
                </a:cubicBezTo>
                <a:lnTo>
                  <a:pt x="1118221" y="478173"/>
                </a:lnTo>
                <a:cubicBezTo>
                  <a:pt x="1125405" y="482604"/>
                  <a:pt x="1131045" y="488915"/>
                  <a:pt x="1135208" y="497174"/>
                </a:cubicBezTo>
                <a:cubicBezTo>
                  <a:pt x="1139371" y="505365"/>
                  <a:pt x="1141452" y="515369"/>
                  <a:pt x="1141452" y="527118"/>
                </a:cubicBezTo>
                <a:cubicBezTo>
                  <a:pt x="1141452" y="538868"/>
                  <a:pt x="1139371" y="548939"/>
                  <a:pt x="1135141" y="557331"/>
                </a:cubicBezTo>
                <a:cubicBezTo>
                  <a:pt x="1130911" y="565657"/>
                  <a:pt x="1125204" y="572102"/>
                  <a:pt x="1117953" y="576533"/>
                </a:cubicBezTo>
                <a:cubicBezTo>
                  <a:pt x="1110702" y="580965"/>
                  <a:pt x="1102980" y="583180"/>
                  <a:pt x="1093782" y="583180"/>
                </a:cubicBezTo>
                <a:cubicBezTo>
                  <a:pt x="1084584" y="583180"/>
                  <a:pt x="1076796" y="580830"/>
                  <a:pt x="1070350" y="575996"/>
                </a:cubicBezTo>
                <a:cubicBezTo>
                  <a:pt x="1065650" y="572438"/>
                  <a:pt x="1061958" y="568208"/>
                  <a:pt x="1059205" y="563240"/>
                </a:cubicBezTo>
                <a:lnTo>
                  <a:pt x="1059205" y="626150"/>
                </a:lnTo>
                <a:lnTo>
                  <a:pt x="1036243" y="626150"/>
                </a:lnTo>
                <a:lnTo>
                  <a:pt x="1036243" y="473607"/>
                </a:lnTo>
                <a:lnTo>
                  <a:pt x="1056654" y="473607"/>
                </a:lnTo>
                <a:lnTo>
                  <a:pt x="1057795" y="494085"/>
                </a:lnTo>
                <a:cubicBezTo>
                  <a:pt x="1059339" y="490930"/>
                  <a:pt x="1061085" y="487908"/>
                  <a:pt x="1063301" y="485223"/>
                </a:cubicBezTo>
                <a:cubicBezTo>
                  <a:pt x="1066859" y="480926"/>
                  <a:pt x="1071357" y="477569"/>
                  <a:pt x="1076729" y="475152"/>
                </a:cubicBezTo>
                <a:cubicBezTo>
                  <a:pt x="1082100" y="472735"/>
                  <a:pt x="1088008" y="471526"/>
                  <a:pt x="1094454" y="471526"/>
                </a:cubicBezTo>
                <a:close/>
                <a:moveTo>
                  <a:pt x="787421" y="471526"/>
                </a:moveTo>
                <a:cubicBezTo>
                  <a:pt x="796015" y="471526"/>
                  <a:pt x="803602" y="472869"/>
                  <a:pt x="810182" y="475689"/>
                </a:cubicBezTo>
                <a:cubicBezTo>
                  <a:pt x="816762" y="478441"/>
                  <a:pt x="821931" y="482671"/>
                  <a:pt x="825758" y="488244"/>
                </a:cubicBezTo>
                <a:cubicBezTo>
                  <a:pt x="829585" y="493817"/>
                  <a:pt x="831465" y="501001"/>
                  <a:pt x="831465" y="509729"/>
                </a:cubicBezTo>
                <a:lnTo>
                  <a:pt x="831465" y="557667"/>
                </a:lnTo>
                <a:lnTo>
                  <a:pt x="831465" y="557734"/>
                </a:lnTo>
                <a:cubicBezTo>
                  <a:pt x="831465" y="562971"/>
                  <a:pt x="834084" y="565657"/>
                  <a:pt x="839388" y="565657"/>
                </a:cubicBezTo>
                <a:cubicBezTo>
                  <a:pt x="841939" y="565657"/>
                  <a:pt x="844491" y="565321"/>
                  <a:pt x="846908" y="564582"/>
                </a:cubicBezTo>
                <a:lnTo>
                  <a:pt x="845632" y="580495"/>
                </a:lnTo>
                <a:cubicBezTo>
                  <a:pt x="842275" y="582039"/>
                  <a:pt x="838179" y="582845"/>
                  <a:pt x="833144" y="582845"/>
                </a:cubicBezTo>
                <a:cubicBezTo>
                  <a:pt x="828578" y="582845"/>
                  <a:pt x="824416" y="581972"/>
                  <a:pt x="820790" y="580360"/>
                </a:cubicBezTo>
                <a:cubicBezTo>
                  <a:pt x="817165" y="578749"/>
                  <a:pt x="814278" y="576198"/>
                  <a:pt x="812196" y="572841"/>
                </a:cubicBezTo>
                <a:cubicBezTo>
                  <a:pt x="811256" y="571296"/>
                  <a:pt x="810518" y="569484"/>
                  <a:pt x="809981" y="567537"/>
                </a:cubicBezTo>
                <a:cubicBezTo>
                  <a:pt x="808839" y="569282"/>
                  <a:pt x="807496" y="570961"/>
                  <a:pt x="805885" y="572438"/>
                </a:cubicBezTo>
                <a:cubicBezTo>
                  <a:pt x="801857" y="576131"/>
                  <a:pt x="797224" y="578816"/>
                  <a:pt x="791920" y="580629"/>
                </a:cubicBezTo>
                <a:cubicBezTo>
                  <a:pt x="786616" y="582442"/>
                  <a:pt x="781244" y="583315"/>
                  <a:pt x="775806" y="583315"/>
                </a:cubicBezTo>
                <a:cubicBezTo>
                  <a:pt x="769092" y="583315"/>
                  <a:pt x="763049" y="582240"/>
                  <a:pt x="757678" y="580092"/>
                </a:cubicBezTo>
                <a:cubicBezTo>
                  <a:pt x="752307" y="577943"/>
                  <a:pt x="748077" y="574653"/>
                  <a:pt x="744989" y="570289"/>
                </a:cubicBezTo>
                <a:cubicBezTo>
                  <a:pt x="741900" y="565925"/>
                  <a:pt x="740356" y="560487"/>
                  <a:pt x="740356" y="554041"/>
                </a:cubicBezTo>
                <a:cubicBezTo>
                  <a:pt x="740356" y="546052"/>
                  <a:pt x="742975" y="539472"/>
                  <a:pt x="748211" y="534302"/>
                </a:cubicBezTo>
                <a:cubicBezTo>
                  <a:pt x="753448" y="529132"/>
                  <a:pt x="760834" y="525641"/>
                  <a:pt x="770435" y="523761"/>
                </a:cubicBezTo>
                <a:lnTo>
                  <a:pt x="808705" y="516241"/>
                </a:lnTo>
                <a:lnTo>
                  <a:pt x="808705" y="512146"/>
                </a:lnTo>
                <a:cubicBezTo>
                  <a:pt x="808705" y="504962"/>
                  <a:pt x="806758" y="499456"/>
                  <a:pt x="802797" y="495495"/>
                </a:cubicBezTo>
                <a:cubicBezTo>
                  <a:pt x="798835" y="491534"/>
                  <a:pt x="793397" y="489587"/>
                  <a:pt x="786549" y="489587"/>
                </a:cubicBezTo>
                <a:cubicBezTo>
                  <a:pt x="780103" y="489587"/>
                  <a:pt x="774598" y="491064"/>
                  <a:pt x="770032" y="494085"/>
                </a:cubicBezTo>
                <a:cubicBezTo>
                  <a:pt x="765467" y="497106"/>
                  <a:pt x="762110" y="502008"/>
                  <a:pt x="759961" y="508722"/>
                </a:cubicBezTo>
                <a:lnTo>
                  <a:pt x="740625" y="500531"/>
                </a:lnTo>
                <a:cubicBezTo>
                  <a:pt x="743310" y="491735"/>
                  <a:pt x="748681" y="484753"/>
                  <a:pt x="756604" y="479449"/>
                </a:cubicBezTo>
                <a:cubicBezTo>
                  <a:pt x="764527" y="474212"/>
                  <a:pt x="774799" y="471526"/>
                  <a:pt x="787421" y="471526"/>
                </a:cubicBezTo>
                <a:close/>
                <a:moveTo>
                  <a:pt x="347518" y="471526"/>
                </a:moveTo>
                <a:lnTo>
                  <a:pt x="347585" y="471526"/>
                </a:lnTo>
                <a:lnTo>
                  <a:pt x="347569" y="471530"/>
                </a:lnTo>
                <a:close/>
                <a:moveTo>
                  <a:pt x="193363" y="471526"/>
                </a:moveTo>
                <a:cubicBezTo>
                  <a:pt x="201957" y="471526"/>
                  <a:pt x="209544" y="472869"/>
                  <a:pt x="216124" y="475689"/>
                </a:cubicBezTo>
                <a:cubicBezTo>
                  <a:pt x="222704" y="478441"/>
                  <a:pt x="227873" y="482671"/>
                  <a:pt x="231700" y="488244"/>
                </a:cubicBezTo>
                <a:cubicBezTo>
                  <a:pt x="235527" y="493817"/>
                  <a:pt x="237407" y="501001"/>
                  <a:pt x="237407" y="509729"/>
                </a:cubicBezTo>
                <a:lnTo>
                  <a:pt x="237407" y="557667"/>
                </a:lnTo>
                <a:lnTo>
                  <a:pt x="237407" y="557734"/>
                </a:lnTo>
                <a:cubicBezTo>
                  <a:pt x="237407" y="562971"/>
                  <a:pt x="240026" y="565657"/>
                  <a:pt x="245330" y="565657"/>
                </a:cubicBezTo>
                <a:cubicBezTo>
                  <a:pt x="247881" y="565657"/>
                  <a:pt x="250433" y="565321"/>
                  <a:pt x="252850" y="564582"/>
                </a:cubicBezTo>
                <a:lnTo>
                  <a:pt x="251574" y="580495"/>
                </a:lnTo>
                <a:cubicBezTo>
                  <a:pt x="248284" y="582039"/>
                  <a:pt x="244121" y="582845"/>
                  <a:pt x="239086" y="582845"/>
                </a:cubicBezTo>
                <a:cubicBezTo>
                  <a:pt x="234520" y="582845"/>
                  <a:pt x="230358" y="581972"/>
                  <a:pt x="226732" y="580360"/>
                </a:cubicBezTo>
                <a:cubicBezTo>
                  <a:pt x="223107" y="578749"/>
                  <a:pt x="220219" y="576198"/>
                  <a:pt x="218138" y="572841"/>
                </a:cubicBezTo>
                <a:cubicBezTo>
                  <a:pt x="217198" y="571296"/>
                  <a:pt x="216461" y="569484"/>
                  <a:pt x="215923" y="567537"/>
                </a:cubicBezTo>
                <a:cubicBezTo>
                  <a:pt x="214781" y="569282"/>
                  <a:pt x="213438" y="570961"/>
                  <a:pt x="211827" y="572438"/>
                </a:cubicBezTo>
                <a:cubicBezTo>
                  <a:pt x="207799" y="576131"/>
                  <a:pt x="203166" y="578816"/>
                  <a:pt x="197862" y="580629"/>
                </a:cubicBezTo>
                <a:cubicBezTo>
                  <a:pt x="192559" y="582442"/>
                  <a:pt x="187187" y="583315"/>
                  <a:pt x="181748" y="583315"/>
                </a:cubicBezTo>
                <a:cubicBezTo>
                  <a:pt x="175034" y="583315"/>
                  <a:pt x="168991" y="582240"/>
                  <a:pt x="163620" y="580092"/>
                </a:cubicBezTo>
                <a:cubicBezTo>
                  <a:pt x="158249" y="577943"/>
                  <a:pt x="154019" y="574653"/>
                  <a:pt x="150931" y="570289"/>
                </a:cubicBezTo>
                <a:cubicBezTo>
                  <a:pt x="147842" y="565925"/>
                  <a:pt x="146298" y="560487"/>
                  <a:pt x="146298" y="554041"/>
                </a:cubicBezTo>
                <a:cubicBezTo>
                  <a:pt x="146298" y="546052"/>
                  <a:pt x="148916" y="539472"/>
                  <a:pt x="154153" y="534302"/>
                </a:cubicBezTo>
                <a:cubicBezTo>
                  <a:pt x="159391" y="529132"/>
                  <a:pt x="166776" y="525641"/>
                  <a:pt x="176377" y="523761"/>
                </a:cubicBezTo>
                <a:lnTo>
                  <a:pt x="214647" y="516241"/>
                </a:lnTo>
                <a:lnTo>
                  <a:pt x="214647" y="512146"/>
                </a:lnTo>
                <a:cubicBezTo>
                  <a:pt x="214647" y="504962"/>
                  <a:pt x="212700" y="499456"/>
                  <a:pt x="208738" y="495495"/>
                </a:cubicBezTo>
                <a:cubicBezTo>
                  <a:pt x="204777" y="491534"/>
                  <a:pt x="199339" y="489587"/>
                  <a:pt x="192491" y="489587"/>
                </a:cubicBezTo>
                <a:cubicBezTo>
                  <a:pt x="186045" y="489587"/>
                  <a:pt x="180540" y="491064"/>
                  <a:pt x="175974" y="494085"/>
                </a:cubicBezTo>
                <a:cubicBezTo>
                  <a:pt x="171408" y="497106"/>
                  <a:pt x="168051" y="502008"/>
                  <a:pt x="165904" y="508722"/>
                </a:cubicBezTo>
                <a:lnTo>
                  <a:pt x="146567" y="500531"/>
                </a:lnTo>
                <a:cubicBezTo>
                  <a:pt x="149252" y="491735"/>
                  <a:pt x="154623" y="484753"/>
                  <a:pt x="162546" y="479449"/>
                </a:cubicBezTo>
                <a:cubicBezTo>
                  <a:pt x="170470" y="474212"/>
                  <a:pt x="180741" y="471526"/>
                  <a:pt x="193363" y="471526"/>
                </a:cubicBezTo>
                <a:close/>
                <a:moveTo>
                  <a:pt x="1395847" y="471459"/>
                </a:moveTo>
                <a:cubicBezTo>
                  <a:pt x="1403434" y="471459"/>
                  <a:pt x="1410282" y="472936"/>
                  <a:pt x="1416392" y="475890"/>
                </a:cubicBezTo>
                <a:cubicBezTo>
                  <a:pt x="1422502" y="478844"/>
                  <a:pt x="1427336" y="483209"/>
                  <a:pt x="1430894" y="489117"/>
                </a:cubicBezTo>
                <a:cubicBezTo>
                  <a:pt x="1434453" y="495025"/>
                  <a:pt x="1436265" y="502478"/>
                  <a:pt x="1436265" y="511475"/>
                </a:cubicBezTo>
                <a:lnTo>
                  <a:pt x="1436265" y="581099"/>
                </a:lnTo>
                <a:lnTo>
                  <a:pt x="1413303" y="581099"/>
                </a:lnTo>
                <a:lnTo>
                  <a:pt x="1413303" y="518591"/>
                </a:lnTo>
                <a:cubicBezTo>
                  <a:pt x="1413303" y="507983"/>
                  <a:pt x="1411088" y="500665"/>
                  <a:pt x="1406724" y="496569"/>
                </a:cubicBezTo>
                <a:cubicBezTo>
                  <a:pt x="1402359" y="492474"/>
                  <a:pt x="1396854" y="490460"/>
                  <a:pt x="1390274" y="490460"/>
                </a:cubicBezTo>
                <a:cubicBezTo>
                  <a:pt x="1385507" y="490460"/>
                  <a:pt x="1380942" y="491601"/>
                  <a:pt x="1376510" y="493817"/>
                </a:cubicBezTo>
                <a:cubicBezTo>
                  <a:pt x="1372079" y="496032"/>
                  <a:pt x="1368386" y="499591"/>
                  <a:pt x="1365432" y="504425"/>
                </a:cubicBezTo>
                <a:cubicBezTo>
                  <a:pt x="1362478" y="509259"/>
                  <a:pt x="1361001" y="515772"/>
                  <a:pt x="1361001" y="523963"/>
                </a:cubicBezTo>
                <a:lnTo>
                  <a:pt x="1361001" y="581099"/>
                </a:lnTo>
                <a:lnTo>
                  <a:pt x="1338039" y="581099"/>
                </a:lnTo>
                <a:lnTo>
                  <a:pt x="1338039" y="473675"/>
                </a:lnTo>
                <a:lnTo>
                  <a:pt x="1358450" y="473675"/>
                </a:lnTo>
                <a:lnTo>
                  <a:pt x="1359457" y="492474"/>
                </a:lnTo>
                <a:cubicBezTo>
                  <a:pt x="1361135" y="488983"/>
                  <a:pt x="1363217" y="485827"/>
                  <a:pt x="1365634" y="483209"/>
                </a:cubicBezTo>
                <a:cubicBezTo>
                  <a:pt x="1369461" y="479113"/>
                  <a:pt x="1373959" y="476159"/>
                  <a:pt x="1379196" y="474279"/>
                </a:cubicBezTo>
                <a:cubicBezTo>
                  <a:pt x="1384433" y="472399"/>
                  <a:pt x="1389939" y="471459"/>
                  <a:pt x="1395847" y="471459"/>
                </a:cubicBezTo>
                <a:close/>
                <a:moveTo>
                  <a:pt x="78285" y="439299"/>
                </a:moveTo>
                <a:lnTo>
                  <a:pt x="101516" y="439299"/>
                </a:lnTo>
                <a:lnTo>
                  <a:pt x="101516" y="530811"/>
                </a:lnTo>
                <a:cubicBezTo>
                  <a:pt x="101516" y="547261"/>
                  <a:pt x="96950" y="560084"/>
                  <a:pt x="87886" y="569350"/>
                </a:cubicBezTo>
                <a:cubicBezTo>
                  <a:pt x="78755" y="578548"/>
                  <a:pt x="66133" y="583181"/>
                  <a:pt x="49952" y="583181"/>
                </a:cubicBezTo>
                <a:cubicBezTo>
                  <a:pt x="38404" y="583181"/>
                  <a:pt x="28937" y="581032"/>
                  <a:pt x="21619" y="576735"/>
                </a:cubicBezTo>
                <a:cubicBezTo>
                  <a:pt x="14300" y="572438"/>
                  <a:pt x="9265" y="566396"/>
                  <a:pt x="6378" y="558607"/>
                </a:cubicBezTo>
                <a:cubicBezTo>
                  <a:pt x="3558" y="550819"/>
                  <a:pt x="3021" y="541755"/>
                  <a:pt x="4901" y="531416"/>
                </a:cubicBezTo>
                <a:lnTo>
                  <a:pt x="27057" y="527320"/>
                </a:lnTo>
                <a:cubicBezTo>
                  <a:pt x="25378" y="539674"/>
                  <a:pt x="26318" y="548738"/>
                  <a:pt x="29877" y="554512"/>
                </a:cubicBezTo>
                <a:cubicBezTo>
                  <a:pt x="33502" y="560353"/>
                  <a:pt x="40216" y="563240"/>
                  <a:pt x="50086" y="563240"/>
                </a:cubicBezTo>
                <a:cubicBezTo>
                  <a:pt x="60829" y="563240"/>
                  <a:pt x="68214" y="560152"/>
                  <a:pt x="72310" y="553908"/>
                </a:cubicBezTo>
                <a:cubicBezTo>
                  <a:pt x="76405" y="547663"/>
                  <a:pt x="78419" y="538532"/>
                  <a:pt x="78419" y="526514"/>
                </a:cubicBezTo>
                <a:lnTo>
                  <a:pt x="78285" y="526514"/>
                </a:lnTo>
                <a:close/>
                <a:moveTo>
                  <a:pt x="215721" y="430705"/>
                </a:moveTo>
                <a:cubicBezTo>
                  <a:pt x="220018" y="430705"/>
                  <a:pt x="223442" y="431914"/>
                  <a:pt x="225927" y="434331"/>
                </a:cubicBezTo>
                <a:cubicBezTo>
                  <a:pt x="228411" y="436748"/>
                  <a:pt x="229686" y="440172"/>
                  <a:pt x="229686" y="444200"/>
                </a:cubicBezTo>
                <a:cubicBezTo>
                  <a:pt x="229686" y="448229"/>
                  <a:pt x="228411" y="451518"/>
                  <a:pt x="225927" y="454003"/>
                </a:cubicBezTo>
                <a:cubicBezTo>
                  <a:pt x="223442" y="456487"/>
                  <a:pt x="220018" y="457763"/>
                  <a:pt x="215721" y="457763"/>
                </a:cubicBezTo>
                <a:cubicBezTo>
                  <a:pt x="211424" y="457763"/>
                  <a:pt x="208000" y="456487"/>
                  <a:pt x="205517" y="454003"/>
                </a:cubicBezTo>
                <a:cubicBezTo>
                  <a:pt x="203032" y="451451"/>
                  <a:pt x="201756" y="448363"/>
                  <a:pt x="201756" y="444200"/>
                </a:cubicBezTo>
                <a:cubicBezTo>
                  <a:pt x="201756" y="440038"/>
                  <a:pt x="203032" y="436748"/>
                  <a:pt x="205517" y="434331"/>
                </a:cubicBezTo>
                <a:cubicBezTo>
                  <a:pt x="208000" y="431914"/>
                  <a:pt x="211424" y="430705"/>
                  <a:pt x="215721" y="430705"/>
                </a:cubicBezTo>
                <a:close/>
                <a:moveTo>
                  <a:pt x="172281" y="430705"/>
                </a:moveTo>
                <a:cubicBezTo>
                  <a:pt x="176578" y="430705"/>
                  <a:pt x="180002" y="431914"/>
                  <a:pt x="182487" y="434331"/>
                </a:cubicBezTo>
                <a:cubicBezTo>
                  <a:pt x="184971" y="436748"/>
                  <a:pt x="186246" y="440172"/>
                  <a:pt x="186246" y="444200"/>
                </a:cubicBezTo>
                <a:cubicBezTo>
                  <a:pt x="186246" y="448229"/>
                  <a:pt x="184971" y="451518"/>
                  <a:pt x="182487" y="454003"/>
                </a:cubicBezTo>
                <a:cubicBezTo>
                  <a:pt x="180002" y="456487"/>
                  <a:pt x="176377" y="457763"/>
                  <a:pt x="172281" y="457763"/>
                </a:cubicBezTo>
                <a:cubicBezTo>
                  <a:pt x="168186" y="457763"/>
                  <a:pt x="164761" y="456487"/>
                  <a:pt x="162210" y="454003"/>
                </a:cubicBezTo>
                <a:cubicBezTo>
                  <a:pt x="159592" y="451451"/>
                  <a:pt x="158316" y="448363"/>
                  <a:pt x="158316" y="444200"/>
                </a:cubicBezTo>
                <a:cubicBezTo>
                  <a:pt x="158316" y="440038"/>
                  <a:pt x="159659" y="436748"/>
                  <a:pt x="162210" y="434331"/>
                </a:cubicBezTo>
                <a:cubicBezTo>
                  <a:pt x="164761" y="431914"/>
                  <a:pt x="167984" y="430705"/>
                  <a:pt x="172281" y="430705"/>
                </a:cubicBezTo>
                <a:close/>
                <a:moveTo>
                  <a:pt x="1642251" y="427012"/>
                </a:moveTo>
                <a:cubicBezTo>
                  <a:pt x="1647085" y="427012"/>
                  <a:pt x="1650912" y="428221"/>
                  <a:pt x="1653531" y="430638"/>
                </a:cubicBezTo>
                <a:cubicBezTo>
                  <a:pt x="1656149" y="433122"/>
                  <a:pt x="1657492" y="436613"/>
                  <a:pt x="1657492" y="441179"/>
                </a:cubicBezTo>
                <a:cubicBezTo>
                  <a:pt x="1657492" y="445744"/>
                  <a:pt x="1656216" y="449303"/>
                  <a:pt x="1653531" y="451787"/>
                </a:cubicBezTo>
                <a:cubicBezTo>
                  <a:pt x="1650912" y="454271"/>
                  <a:pt x="1647287" y="455547"/>
                  <a:pt x="1642251" y="455547"/>
                </a:cubicBezTo>
                <a:cubicBezTo>
                  <a:pt x="1637216" y="455547"/>
                  <a:pt x="1633389" y="454271"/>
                  <a:pt x="1630770" y="451787"/>
                </a:cubicBezTo>
                <a:cubicBezTo>
                  <a:pt x="1628152" y="449303"/>
                  <a:pt x="1626809" y="445744"/>
                  <a:pt x="1626809" y="441179"/>
                </a:cubicBezTo>
                <a:cubicBezTo>
                  <a:pt x="1626809" y="436613"/>
                  <a:pt x="1628085" y="433055"/>
                  <a:pt x="1630770" y="430638"/>
                </a:cubicBezTo>
                <a:cubicBezTo>
                  <a:pt x="1633389" y="428221"/>
                  <a:pt x="1637216" y="427012"/>
                  <a:pt x="1642251" y="427012"/>
                </a:cubicBezTo>
                <a:close/>
                <a:moveTo>
                  <a:pt x="541419" y="427012"/>
                </a:moveTo>
                <a:cubicBezTo>
                  <a:pt x="546321" y="427012"/>
                  <a:pt x="550080" y="428221"/>
                  <a:pt x="552699" y="430638"/>
                </a:cubicBezTo>
                <a:cubicBezTo>
                  <a:pt x="555317" y="433122"/>
                  <a:pt x="556660" y="436613"/>
                  <a:pt x="556660" y="441179"/>
                </a:cubicBezTo>
                <a:cubicBezTo>
                  <a:pt x="556660" y="445744"/>
                  <a:pt x="555317" y="449303"/>
                  <a:pt x="552699" y="451787"/>
                </a:cubicBezTo>
                <a:cubicBezTo>
                  <a:pt x="550080" y="454271"/>
                  <a:pt x="546455" y="455547"/>
                  <a:pt x="541419" y="455547"/>
                </a:cubicBezTo>
                <a:cubicBezTo>
                  <a:pt x="536384" y="455547"/>
                  <a:pt x="532557" y="454271"/>
                  <a:pt x="529938" y="451787"/>
                </a:cubicBezTo>
                <a:cubicBezTo>
                  <a:pt x="527320" y="449303"/>
                  <a:pt x="525977" y="445744"/>
                  <a:pt x="525977" y="441179"/>
                </a:cubicBezTo>
                <a:cubicBezTo>
                  <a:pt x="525977" y="436613"/>
                  <a:pt x="527253" y="433055"/>
                  <a:pt x="529938" y="430638"/>
                </a:cubicBezTo>
                <a:cubicBezTo>
                  <a:pt x="532557" y="428221"/>
                  <a:pt x="536384" y="427012"/>
                  <a:pt x="541419" y="427012"/>
                </a:cubicBezTo>
                <a:close/>
                <a:moveTo>
                  <a:pt x="1488232" y="425333"/>
                </a:moveTo>
                <a:lnTo>
                  <a:pt x="1511194" y="425333"/>
                </a:lnTo>
                <a:lnTo>
                  <a:pt x="1511194" y="526245"/>
                </a:lnTo>
                <a:lnTo>
                  <a:pt x="1562355" y="473674"/>
                </a:lnTo>
                <a:lnTo>
                  <a:pt x="1589614" y="473674"/>
                </a:lnTo>
                <a:lnTo>
                  <a:pt x="1548524" y="515704"/>
                </a:lnTo>
                <a:lnTo>
                  <a:pt x="1592232" y="581099"/>
                </a:lnTo>
                <a:lnTo>
                  <a:pt x="1565578" y="581099"/>
                </a:lnTo>
                <a:lnTo>
                  <a:pt x="1532410" y="530609"/>
                </a:lnTo>
                <a:lnTo>
                  <a:pt x="1511194" y="552631"/>
                </a:lnTo>
                <a:lnTo>
                  <a:pt x="1511194" y="581099"/>
                </a:lnTo>
                <a:lnTo>
                  <a:pt x="1488232" y="581099"/>
                </a:lnTo>
                <a:close/>
                <a:moveTo>
                  <a:pt x="605874" y="425333"/>
                </a:moveTo>
                <a:lnTo>
                  <a:pt x="628836" y="425333"/>
                </a:lnTo>
                <a:lnTo>
                  <a:pt x="628836" y="526245"/>
                </a:lnTo>
                <a:lnTo>
                  <a:pt x="679997" y="473674"/>
                </a:lnTo>
                <a:lnTo>
                  <a:pt x="707256" y="473674"/>
                </a:lnTo>
                <a:lnTo>
                  <a:pt x="666099" y="515704"/>
                </a:lnTo>
                <a:lnTo>
                  <a:pt x="709807" y="581099"/>
                </a:lnTo>
                <a:lnTo>
                  <a:pt x="683220" y="581099"/>
                </a:lnTo>
                <a:lnTo>
                  <a:pt x="650052" y="530609"/>
                </a:lnTo>
                <a:lnTo>
                  <a:pt x="628836" y="552631"/>
                </a:lnTo>
                <a:lnTo>
                  <a:pt x="628836" y="581099"/>
                </a:lnTo>
                <a:lnTo>
                  <a:pt x="605874" y="581099"/>
                </a:lnTo>
                <a:close/>
                <a:moveTo>
                  <a:pt x="451317" y="85402"/>
                </a:moveTo>
                <a:cubicBezTo>
                  <a:pt x="440238" y="85402"/>
                  <a:pt x="431242" y="88222"/>
                  <a:pt x="424259" y="93929"/>
                </a:cubicBezTo>
                <a:cubicBezTo>
                  <a:pt x="417209" y="99636"/>
                  <a:pt x="412039" y="108364"/>
                  <a:pt x="408615" y="120047"/>
                </a:cubicBezTo>
                <a:cubicBezTo>
                  <a:pt x="405258" y="131729"/>
                  <a:pt x="403513" y="147373"/>
                  <a:pt x="403513" y="165904"/>
                </a:cubicBezTo>
                <a:cubicBezTo>
                  <a:pt x="403513" y="184434"/>
                  <a:pt x="405191" y="199608"/>
                  <a:pt x="408615" y="211492"/>
                </a:cubicBezTo>
                <a:cubicBezTo>
                  <a:pt x="412039" y="223376"/>
                  <a:pt x="417276" y="232104"/>
                  <a:pt x="424259" y="237811"/>
                </a:cubicBezTo>
                <a:cubicBezTo>
                  <a:pt x="431242" y="243518"/>
                  <a:pt x="440306" y="246338"/>
                  <a:pt x="451317" y="246338"/>
                </a:cubicBezTo>
                <a:cubicBezTo>
                  <a:pt x="462328" y="246338"/>
                  <a:pt x="471391" y="243518"/>
                  <a:pt x="478374" y="237811"/>
                </a:cubicBezTo>
                <a:cubicBezTo>
                  <a:pt x="485357" y="232171"/>
                  <a:pt x="490526" y="223376"/>
                  <a:pt x="493749" y="211492"/>
                </a:cubicBezTo>
                <a:cubicBezTo>
                  <a:pt x="497039" y="199675"/>
                  <a:pt x="498650" y="184770"/>
                  <a:pt x="498650" y="165904"/>
                </a:cubicBezTo>
                <a:cubicBezTo>
                  <a:pt x="498650" y="147037"/>
                  <a:pt x="496972" y="131729"/>
                  <a:pt x="493749" y="120047"/>
                </a:cubicBezTo>
                <a:cubicBezTo>
                  <a:pt x="490459" y="108297"/>
                  <a:pt x="485357" y="99636"/>
                  <a:pt x="478374" y="93929"/>
                </a:cubicBezTo>
                <a:cubicBezTo>
                  <a:pt x="471391" y="88222"/>
                  <a:pt x="462395" y="85402"/>
                  <a:pt x="451317" y="85402"/>
                </a:cubicBezTo>
                <a:close/>
                <a:moveTo>
                  <a:pt x="1515894" y="82918"/>
                </a:moveTo>
                <a:lnTo>
                  <a:pt x="1489038" y="194640"/>
                </a:lnTo>
                <a:lnTo>
                  <a:pt x="1542213" y="194640"/>
                </a:lnTo>
                <a:close/>
                <a:moveTo>
                  <a:pt x="1448082" y="4901"/>
                </a:moveTo>
                <a:lnTo>
                  <a:pt x="1584713" y="4901"/>
                </a:lnTo>
                <a:lnTo>
                  <a:pt x="1689586" y="326906"/>
                </a:lnTo>
                <a:lnTo>
                  <a:pt x="1573433" y="326906"/>
                </a:lnTo>
                <a:lnTo>
                  <a:pt x="1558797" y="265405"/>
                </a:lnTo>
                <a:lnTo>
                  <a:pt x="1471984" y="265405"/>
                </a:lnTo>
                <a:lnTo>
                  <a:pt x="1456878" y="326906"/>
                </a:lnTo>
                <a:lnTo>
                  <a:pt x="1343679" y="326906"/>
                </a:lnTo>
                <a:close/>
                <a:moveTo>
                  <a:pt x="1205638" y="4901"/>
                </a:moveTo>
                <a:lnTo>
                  <a:pt x="1319307" y="4901"/>
                </a:lnTo>
                <a:lnTo>
                  <a:pt x="1319307" y="194237"/>
                </a:lnTo>
                <a:cubicBezTo>
                  <a:pt x="1319307" y="237811"/>
                  <a:pt x="1306349" y="271650"/>
                  <a:pt x="1280298" y="295686"/>
                </a:cubicBezTo>
                <a:cubicBezTo>
                  <a:pt x="1254248" y="319789"/>
                  <a:pt x="1216717" y="331807"/>
                  <a:pt x="1167570" y="331807"/>
                </a:cubicBezTo>
                <a:cubicBezTo>
                  <a:pt x="1131448" y="331807"/>
                  <a:pt x="1102578" y="325496"/>
                  <a:pt x="1080959" y="312807"/>
                </a:cubicBezTo>
                <a:cubicBezTo>
                  <a:pt x="1059340" y="300117"/>
                  <a:pt x="1044569" y="282661"/>
                  <a:pt x="1036579" y="260571"/>
                </a:cubicBezTo>
                <a:cubicBezTo>
                  <a:pt x="1028589" y="238482"/>
                  <a:pt x="1026709" y="213439"/>
                  <a:pt x="1030939" y="185441"/>
                </a:cubicBezTo>
                <a:lnTo>
                  <a:pt x="1143668" y="166441"/>
                </a:lnTo>
                <a:cubicBezTo>
                  <a:pt x="1139438" y="196989"/>
                  <a:pt x="1139975" y="217937"/>
                  <a:pt x="1145346" y="229351"/>
                </a:cubicBezTo>
                <a:cubicBezTo>
                  <a:pt x="1150718" y="240698"/>
                  <a:pt x="1160050" y="246405"/>
                  <a:pt x="1173411" y="246405"/>
                </a:cubicBezTo>
                <a:cubicBezTo>
                  <a:pt x="1184422" y="246405"/>
                  <a:pt x="1192546" y="241705"/>
                  <a:pt x="1197783" y="232238"/>
                </a:cubicBezTo>
                <a:cubicBezTo>
                  <a:pt x="1202953" y="222838"/>
                  <a:pt x="1205571" y="207396"/>
                  <a:pt x="1205571" y="185911"/>
                </a:cubicBezTo>
                <a:lnTo>
                  <a:pt x="1205638" y="185911"/>
                </a:lnTo>
                <a:close/>
                <a:moveTo>
                  <a:pt x="665494" y="4901"/>
                </a:moveTo>
                <a:lnTo>
                  <a:pt x="779163" y="4901"/>
                </a:lnTo>
                <a:lnTo>
                  <a:pt x="779163" y="123471"/>
                </a:lnTo>
                <a:lnTo>
                  <a:pt x="867452" y="123471"/>
                </a:lnTo>
                <a:lnTo>
                  <a:pt x="867452" y="4901"/>
                </a:lnTo>
                <a:lnTo>
                  <a:pt x="981188" y="4901"/>
                </a:lnTo>
                <a:lnTo>
                  <a:pt x="981188" y="326906"/>
                </a:lnTo>
                <a:lnTo>
                  <a:pt x="867452" y="326906"/>
                </a:lnTo>
                <a:lnTo>
                  <a:pt x="867452" y="206859"/>
                </a:lnTo>
                <a:lnTo>
                  <a:pt x="779163" y="206859"/>
                </a:lnTo>
                <a:lnTo>
                  <a:pt x="779163" y="326906"/>
                </a:lnTo>
                <a:lnTo>
                  <a:pt x="665494" y="326906"/>
                </a:lnTo>
                <a:close/>
                <a:moveTo>
                  <a:pt x="0" y="4901"/>
                </a:moveTo>
                <a:lnTo>
                  <a:pt x="113669" y="4901"/>
                </a:lnTo>
                <a:lnTo>
                  <a:pt x="113669" y="243451"/>
                </a:lnTo>
                <a:lnTo>
                  <a:pt x="259564" y="243451"/>
                </a:lnTo>
                <a:lnTo>
                  <a:pt x="259564" y="326906"/>
                </a:lnTo>
                <a:lnTo>
                  <a:pt x="0" y="326906"/>
                </a:lnTo>
                <a:close/>
                <a:moveTo>
                  <a:pt x="451317" y="0"/>
                </a:moveTo>
                <a:cubicBezTo>
                  <a:pt x="485491" y="0"/>
                  <a:pt x="514764" y="6513"/>
                  <a:pt x="539136" y="19538"/>
                </a:cubicBezTo>
                <a:cubicBezTo>
                  <a:pt x="563575" y="32563"/>
                  <a:pt x="582240" y="51429"/>
                  <a:pt x="595265" y="76137"/>
                </a:cubicBezTo>
                <a:cubicBezTo>
                  <a:pt x="608291" y="100845"/>
                  <a:pt x="614803" y="130789"/>
                  <a:pt x="614803" y="165904"/>
                </a:cubicBezTo>
                <a:cubicBezTo>
                  <a:pt x="614803" y="201018"/>
                  <a:pt x="608291" y="230963"/>
                  <a:pt x="595265" y="255670"/>
                </a:cubicBezTo>
                <a:cubicBezTo>
                  <a:pt x="582240" y="280378"/>
                  <a:pt x="563508" y="299244"/>
                  <a:pt x="539136" y="312270"/>
                </a:cubicBezTo>
                <a:cubicBezTo>
                  <a:pt x="514764" y="325295"/>
                  <a:pt x="485088" y="331807"/>
                  <a:pt x="451317" y="331807"/>
                </a:cubicBezTo>
                <a:cubicBezTo>
                  <a:pt x="417545" y="331807"/>
                  <a:pt x="388339" y="325295"/>
                  <a:pt x="363766" y="312270"/>
                </a:cubicBezTo>
                <a:cubicBezTo>
                  <a:pt x="339192" y="299244"/>
                  <a:pt x="320326" y="280378"/>
                  <a:pt x="307166" y="255670"/>
                </a:cubicBezTo>
                <a:cubicBezTo>
                  <a:pt x="294007" y="230963"/>
                  <a:pt x="287427" y="201018"/>
                  <a:pt x="287427" y="165904"/>
                </a:cubicBezTo>
                <a:cubicBezTo>
                  <a:pt x="287427" y="130789"/>
                  <a:pt x="294007" y="100845"/>
                  <a:pt x="307166" y="76137"/>
                </a:cubicBezTo>
                <a:cubicBezTo>
                  <a:pt x="320326" y="51429"/>
                  <a:pt x="339192" y="32563"/>
                  <a:pt x="363766" y="19538"/>
                </a:cubicBezTo>
                <a:cubicBezTo>
                  <a:pt x="388272" y="6513"/>
                  <a:pt x="417142" y="0"/>
                  <a:pt x="451317" y="0"/>
                </a:cubicBezTo>
                <a:close/>
              </a:path>
            </a:pathLst>
          </a:custGeom>
          <a:solidFill>
            <a:schemeClr val="tx1"/>
          </a:solidFill>
          <a:ln w="669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09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3395A55-C184-63FD-76B4-706583F724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AFF9686-293B-0FF2-C169-2EB34684F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711A42-5212-1B3A-E757-3A8849CE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9E92-A81B-41DE-ABA7-5CC244C62B33}" type="datetime1">
              <a:rPr lang="en-GB" smtClean="0"/>
              <a:t>03/06/2026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29CD65-5050-B60F-88B6-56955ED22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FD90725-0328-A43D-496B-42FF8602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9E28DB34-35DD-718D-29D5-018779C80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1642" y="5998542"/>
            <a:ext cx="1689586" cy="626150"/>
          </a:xfrm>
          <a:custGeom>
            <a:avLst/>
            <a:gdLst>
              <a:gd name="connsiteX0" fmla="*/ 808705 w 1689586"/>
              <a:gd name="connsiteY0" fmla="*/ 532221 h 626150"/>
              <a:gd name="connsiteX1" fmla="*/ 781647 w 1689586"/>
              <a:gd name="connsiteY1" fmla="*/ 537793 h 626150"/>
              <a:gd name="connsiteX2" fmla="*/ 768085 w 1689586"/>
              <a:gd name="connsiteY2" fmla="*/ 542762 h 626150"/>
              <a:gd name="connsiteX3" fmla="*/ 763587 w 1689586"/>
              <a:gd name="connsiteY3" fmla="*/ 552229 h 626150"/>
              <a:gd name="connsiteX4" fmla="*/ 768219 w 1689586"/>
              <a:gd name="connsiteY4" fmla="*/ 561763 h 626150"/>
              <a:gd name="connsiteX5" fmla="*/ 780573 w 1689586"/>
              <a:gd name="connsiteY5" fmla="*/ 565321 h 626150"/>
              <a:gd name="connsiteX6" fmla="*/ 790980 w 1689586"/>
              <a:gd name="connsiteY6" fmla="*/ 564045 h 626150"/>
              <a:gd name="connsiteX7" fmla="*/ 800111 w 1689586"/>
              <a:gd name="connsiteY7" fmla="*/ 559883 h 626150"/>
              <a:gd name="connsiteX8" fmla="*/ 806422 w 1689586"/>
              <a:gd name="connsiteY8" fmla="*/ 552363 h 626150"/>
              <a:gd name="connsiteX9" fmla="*/ 806422 w 1689586"/>
              <a:gd name="connsiteY9" fmla="*/ 552296 h 626150"/>
              <a:gd name="connsiteX10" fmla="*/ 808705 w 1689586"/>
              <a:gd name="connsiteY10" fmla="*/ 541218 h 626150"/>
              <a:gd name="connsiteX11" fmla="*/ 214647 w 1689586"/>
              <a:gd name="connsiteY11" fmla="*/ 532221 h 626150"/>
              <a:gd name="connsiteX12" fmla="*/ 187589 w 1689586"/>
              <a:gd name="connsiteY12" fmla="*/ 537793 h 626150"/>
              <a:gd name="connsiteX13" fmla="*/ 174027 w 1689586"/>
              <a:gd name="connsiteY13" fmla="*/ 542762 h 626150"/>
              <a:gd name="connsiteX14" fmla="*/ 169529 w 1689586"/>
              <a:gd name="connsiteY14" fmla="*/ 552229 h 626150"/>
              <a:gd name="connsiteX15" fmla="*/ 174161 w 1689586"/>
              <a:gd name="connsiteY15" fmla="*/ 561763 h 626150"/>
              <a:gd name="connsiteX16" fmla="*/ 186515 w 1689586"/>
              <a:gd name="connsiteY16" fmla="*/ 565321 h 626150"/>
              <a:gd name="connsiteX17" fmla="*/ 196923 w 1689586"/>
              <a:gd name="connsiteY17" fmla="*/ 564045 h 626150"/>
              <a:gd name="connsiteX18" fmla="*/ 206053 w 1689586"/>
              <a:gd name="connsiteY18" fmla="*/ 559883 h 626150"/>
              <a:gd name="connsiteX19" fmla="*/ 212364 w 1689586"/>
              <a:gd name="connsiteY19" fmla="*/ 552363 h 626150"/>
              <a:gd name="connsiteX20" fmla="*/ 212364 w 1689586"/>
              <a:gd name="connsiteY20" fmla="*/ 552296 h 626150"/>
              <a:gd name="connsiteX21" fmla="*/ 214647 w 1689586"/>
              <a:gd name="connsiteY21" fmla="*/ 541218 h 626150"/>
              <a:gd name="connsiteX22" fmla="*/ 1089217 w 1689586"/>
              <a:gd name="connsiteY22" fmla="*/ 489990 h 626150"/>
              <a:gd name="connsiteX23" fmla="*/ 1073439 w 1689586"/>
              <a:gd name="connsiteY23" fmla="*/ 494622 h 626150"/>
              <a:gd name="connsiteX24" fmla="*/ 1062898 w 1689586"/>
              <a:gd name="connsiteY24" fmla="*/ 507513 h 626150"/>
              <a:gd name="connsiteX25" fmla="*/ 1059138 w 1689586"/>
              <a:gd name="connsiteY25" fmla="*/ 527387 h 626150"/>
              <a:gd name="connsiteX26" fmla="*/ 1062763 w 1689586"/>
              <a:gd name="connsiteY26" fmla="*/ 547126 h 626150"/>
              <a:gd name="connsiteX27" fmla="*/ 1073103 w 1689586"/>
              <a:gd name="connsiteY27" fmla="*/ 560017 h 626150"/>
              <a:gd name="connsiteX28" fmla="*/ 1088814 w 1689586"/>
              <a:gd name="connsiteY28" fmla="*/ 564515 h 626150"/>
              <a:gd name="connsiteX29" fmla="*/ 1110634 w 1689586"/>
              <a:gd name="connsiteY29" fmla="*/ 554646 h 626150"/>
              <a:gd name="connsiteX30" fmla="*/ 1110567 w 1689586"/>
              <a:gd name="connsiteY30" fmla="*/ 554646 h 626150"/>
              <a:gd name="connsiteX31" fmla="*/ 1118423 w 1689586"/>
              <a:gd name="connsiteY31" fmla="*/ 527387 h 626150"/>
              <a:gd name="connsiteX32" fmla="*/ 1110702 w 1689586"/>
              <a:gd name="connsiteY32" fmla="*/ 499993 h 626150"/>
              <a:gd name="connsiteX33" fmla="*/ 1089217 w 1689586"/>
              <a:gd name="connsiteY33" fmla="*/ 489990 h 626150"/>
              <a:gd name="connsiteX34" fmla="*/ 1630636 w 1689586"/>
              <a:gd name="connsiteY34" fmla="*/ 473674 h 626150"/>
              <a:gd name="connsiteX35" fmla="*/ 1653598 w 1689586"/>
              <a:gd name="connsiteY35" fmla="*/ 473674 h 626150"/>
              <a:gd name="connsiteX36" fmla="*/ 1653598 w 1689586"/>
              <a:gd name="connsiteY36" fmla="*/ 581099 h 626150"/>
              <a:gd name="connsiteX37" fmla="*/ 1630636 w 1689586"/>
              <a:gd name="connsiteY37" fmla="*/ 581099 h 626150"/>
              <a:gd name="connsiteX38" fmla="*/ 529804 w 1689586"/>
              <a:gd name="connsiteY38" fmla="*/ 473674 h 626150"/>
              <a:gd name="connsiteX39" fmla="*/ 552766 w 1689586"/>
              <a:gd name="connsiteY39" fmla="*/ 473674 h 626150"/>
              <a:gd name="connsiteX40" fmla="*/ 552766 w 1689586"/>
              <a:gd name="connsiteY40" fmla="*/ 581099 h 626150"/>
              <a:gd name="connsiteX41" fmla="*/ 529804 w 1689586"/>
              <a:gd name="connsiteY41" fmla="*/ 581099 h 626150"/>
              <a:gd name="connsiteX42" fmla="*/ 382162 w 1689586"/>
              <a:gd name="connsiteY42" fmla="*/ 473674 h 626150"/>
              <a:gd name="connsiteX43" fmla="*/ 407340 w 1689586"/>
              <a:gd name="connsiteY43" fmla="*/ 473674 h 626150"/>
              <a:gd name="connsiteX44" fmla="*/ 437821 w 1689586"/>
              <a:gd name="connsiteY44" fmla="*/ 561091 h 626150"/>
              <a:gd name="connsiteX45" fmla="*/ 468974 w 1689586"/>
              <a:gd name="connsiteY45" fmla="*/ 473674 h 626150"/>
              <a:gd name="connsiteX46" fmla="*/ 493078 w 1689586"/>
              <a:gd name="connsiteY46" fmla="*/ 473674 h 626150"/>
              <a:gd name="connsiteX47" fmla="*/ 450309 w 1689586"/>
              <a:gd name="connsiteY47" fmla="*/ 581099 h 626150"/>
              <a:gd name="connsiteX48" fmla="*/ 425132 w 1689586"/>
              <a:gd name="connsiteY48" fmla="*/ 581099 h 626150"/>
              <a:gd name="connsiteX49" fmla="*/ 1187242 w 1689586"/>
              <a:gd name="connsiteY49" fmla="*/ 473607 h 626150"/>
              <a:gd name="connsiteX50" fmla="*/ 1210204 w 1689586"/>
              <a:gd name="connsiteY50" fmla="*/ 473607 h 626150"/>
              <a:gd name="connsiteX51" fmla="*/ 1210204 w 1689586"/>
              <a:gd name="connsiteY51" fmla="*/ 538733 h 626150"/>
              <a:gd name="connsiteX52" fmla="*/ 1216448 w 1689586"/>
              <a:gd name="connsiteY52" fmla="*/ 558808 h 626150"/>
              <a:gd name="connsiteX53" fmla="*/ 1233837 w 1689586"/>
              <a:gd name="connsiteY53" fmla="*/ 564314 h 626150"/>
              <a:gd name="connsiteX54" fmla="*/ 1244244 w 1689586"/>
              <a:gd name="connsiteY54" fmla="*/ 562501 h 626150"/>
              <a:gd name="connsiteX55" fmla="*/ 1253375 w 1689586"/>
              <a:gd name="connsiteY55" fmla="*/ 556727 h 626150"/>
              <a:gd name="connsiteX56" fmla="*/ 1259686 w 1689586"/>
              <a:gd name="connsiteY56" fmla="*/ 546521 h 626150"/>
              <a:gd name="connsiteX57" fmla="*/ 1261969 w 1689586"/>
              <a:gd name="connsiteY57" fmla="*/ 531885 h 626150"/>
              <a:gd name="connsiteX58" fmla="*/ 1262103 w 1689586"/>
              <a:gd name="connsiteY58" fmla="*/ 531885 h 626150"/>
              <a:gd name="connsiteX59" fmla="*/ 1262103 w 1689586"/>
              <a:gd name="connsiteY59" fmla="*/ 473674 h 626150"/>
              <a:gd name="connsiteX60" fmla="*/ 1285065 w 1689586"/>
              <a:gd name="connsiteY60" fmla="*/ 473674 h 626150"/>
              <a:gd name="connsiteX61" fmla="*/ 1285065 w 1689586"/>
              <a:gd name="connsiteY61" fmla="*/ 581099 h 626150"/>
              <a:gd name="connsiteX62" fmla="*/ 1264856 w 1689586"/>
              <a:gd name="connsiteY62" fmla="*/ 581099 h 626150"/>
              <a:gd name="connsiteX63" fmla="*/ 1263782 w 1689586"/>
              <a:gd name="connsiteY63" fmla="*/ 563709 h 626150"/>
              <a:gd name="connsiteX64" fmla="*/ 1248743 w 1689586"/>
              <a:gd name="connsiteY64" fmla="*/ 578547 h 626150"/>
              <a:gd name="connsiteX65" fmla="*/ 1226385 w 1689586"/>
              <a:gd name="connsiteY65" fmla="*/ 583247 h 626150"/>
              <a:gd name="connsiteX66" fmla="*/ 1206914 w 1689586"/>
              <a:gd name="connsiteY66" fmla="*/ 579353 h 626150"/>
              <a:gd name="connsiteX67" fmla="*/ 1192613 w 1689586"/>
              <a:gd name="connsiteY67" fmla="*/ 566865 h 626150"/>
              <a:gd name="connsiteX68" fmla="*/ 1187242 w 1689586"/>
              <a:gd name="connsiteY68" fmla="*/ 544507 h 626150"/>
              <a:gd name="connsiteX69" fmla="*/ 885379 w 1689586"/>
              <a:gd name="connsiteY69" fmla="*/ 473607 h 626150"/>
              <a:gd name="connsiteX70" fmla="*/ 908341 w 1689586"/>
              <a:gd name="connsiteY70" fmla="*/ 473607 h 626150"/>
              <a:gd name="connsiteX71" fmla="*/ 908341 w 1689586"/>
              <a:gd name="connsiteY71" fmla="*/ 538733 h 626150"/>
              <a:gd name="connsiteX72" fmla="*/ 914585 w 1689586"/>
              <a:gd name="connsiteY72" fmla="*/ 558808 h 626150"/>
              <a:gd name="connsiteX73" fmla="*/ 931974 w 1689586"/>
              <a:gd name="connsiteY73" fmla="*/ 564314 h 626150"/>
              <a:gd name="connsiteX74" fmla="*/ 942381 w 1689586"/>
              <a:gd name="connsiteY74" fmla="*/ 562501 h 626150"/>
              <a:gd name="connsiteX75" fmla="*/ 951512 w 1689586"/>
              <a:gd name="connsiteY75" fmla="*/ 556727 h 626150"/>
              <a:gd name="connsiteX76" fmla="*/ 957823 w 1689586"/>
              <a:gd name="connsiteY76" fmla="*/ 546521 h 626150"/>
              <a:gd name="connsiteX77" fmla="*/ 960106 w 1689586"/>
              <a:gd name="connsiteY77" fmla="*/ 531885 h 626150"/>
              <a:gd name="connsiteX78" fmla="*/ 960241 w 1689586"/>
              <a:gd name="connsiteY78" fmla="*/ 531885 h 626150"/>
              <a:gd name="connsiteX79" fmla="*/ 960241 w 1689586"/>
              <a:gd name="connsiteY79" fmla="*/ 473674 h 626150"/>
              <a:gd name="connsiteX80" fmla="*/ 983202 w 1689586"/>
              <a:gd name="connsiteY80" fmla="*/ 473674 h 626150"/>
              <a:gd name="connsiteX81" fmla="*/ 983202 w 1689586"/>
              <a:gd name="connsiteY81" fmla="*/ 581099 h 626150"/>
              <a:gd name="connsiteX82" fmla="*/ 962993 w 1689586"/>
              <a:gd name="connsiteY82" fmla="*/ 581099 h 626150"/>
              <a:gd name="connsiteX83" fmla="*/ 961919 w 1689586"/>
              <a:gd name="connsiteY83" fmla="*/ 563709 h 626150"/>
              <a:gd name="connsiteX84" fmla="*/ 946880 w 1689586"/>
              <a:gd name="connsiteY84" fmla="*/ 578547 h 626150"/>
              <a:gd name="connsiteX85" fmla="*/ 924522 w 1689586"/>
              <a:gd name="connsiteY85" fmla="*/ 583247 h 626150"/>
              <a:gd name="connsiteX86" fmla="*/ 905051 w 1689586"/>
              <a:gd name="connsiteY86" fmla="*/ 579353 h 626150"/>
              <a:gd name="connsiteX87" fmla="*/ 890750 w 1689586"/>
              <a:gd name="connsiteY87" fmla="*/ 566865 h 626150"/>
              <a:gd name="connsiteX88" fmla="*/ 885379 w 1689586"/>
              <a:gd name="connsiteY88" fmla="*/ 544507 h 626150"/>
              <a:gd name="connsiteX89" fmla="*/ 347569 w 1689586"/>
              <a:gd name="connsiteY89" fmla="*/ 471530 h 626150"/>
              <a:gd name="connsiteX90" fmla="*/ 353963 w 1689586"/>
              <a:gd name="connsiteY90" fmla="*/ 472063 h 626150"/>
              <a:gd name="connsiteX91" fmla="*/ 359334 w 1689586"/>
              <a:gd name="connsiteY91" fmla="*/ 473674 h 626150"/>
              <a:gd name="connsiteX92" fmla="*/ 356112 w 1689586"/>
              <a:gd name="connsiteY92" fmla="*/ 493884 h 626150"/>
              <a:gd name="connsiteX93" fmla="*/ 350875 w 1689586"/>
              <a:gd name="connsiteY93" fmla="*/ 492474 h 626150"/>
              <a:gd name="connsiteX94" fmla="*/ 343019 w 1689586"/>
              <a:gd name="connsiteY94" fmla="*/ 491937 h 626150"/>
              <a:gd name="connsiteX95" fmla="*/ 329927 w 1689586"/>
              <a:gd name="connsiteY95" fmla="*/ 495495 h 626150"/>
              <a:gd name="connsiteX96" fmla="*/ 319319 w 1689586"/>
              <a:gd name="connsiteY96" fmla="*/ 506103 h 626150"/>
              <a:gd name="connsiteX97" fmla="*/ 315157 w 1689586"/>
              <a:gd name="connsiteY97" fmla="*/ 524164 h 626150"/>
              <a:gd name="connsiteX98" fmla="*/ 315157 w 1689586"/>
              <a:gd name="connsiteY98" fmla="*/ 581099 h 626150"/>
              <a:gd name="connsiteX99" fmla="*/ 292194 w 1689586"/>
              <a:gd name="connsiteY99" fmla="*/ 581099 h 626150"/>
              <a:gd name="connsiteX100" fmla="*/ 292194 w 1689586"/>
              <a:gd name="connsiteY100" fmla="*/ 473674 h 626150"/>
              <a:gd name="connsiteX101" fmla="*/ 311732 w 1689586"/>
              <a:gd name="connsiteY101" fmla="*/ 473674 h 626150"/>
              <a:gd name="connsiteX102" fmla="*/ 313880 w 1689586"/>
              <a:gd name="connsiteY102" fmla="*/ 493011 h 626150"/>
              <a:gd name="connsiteX103" fmla="*/ 326637 w 1689586"/>
              <a:gd name="connsiteY103" fmla="*/ 477032 h 626150"/>
              <a:gd name="connsiteX104" fmla="*/ 1094454 w 1689586"/>
              <a:gd name="connsiteY104" fmla="*/ 471526 h 626150"/>
              <a:gd name="connsiteX105" fmla="*/ 1118288 w 1689586"/>
              <a:gd name="connsiteY105" fmla="*/ 478173 h 626150"/>
              <a:gd name="connsiteX106" fmla="*/ 1118221 w 1689586"/>
              <a:gd name="connsiteY106" fmla="*/ 478173 h 626150"/>
              <a:gd name="connsiteX107" fmla="*/ 1135208 w 1689586"/>
              <a:gd name="connsiteY107" fmla="*/ 497174 h 626150"/>
              <a:gd name="connsiteX108" fmla="*/ 1141452 w 1689586"/>
              <a:gd name="connsiteY108" fmla="*/ 527118 h 626150"/>
              <a:gd name="connsiteX109" fmla="*/ 1135141 w 1689586"/>
              <a:gd name="connsiteY109" fmla="*/ 557331 h 626150"/>
              <a:gd name="connsiteX110" fmla="*/ 1117953 w 1689586"/>
              <a:gd name="connsiteY110" fmla="*/ 576533 h 626150"/>
              <a:gd name="connsiteX111" fmla="*/ 1093782 w 1689586"/>
              <a:gd name="connsiteY111" fmla="*/ 583180 h 626150"/>
              <a:gd name="connsiteX112" fmla="*/ 1070350 w 1689586"/>
              <a:gd name="connsiteY112" fmla="*/ 575996 h 626150"/>
              <a:gd name="connsiteX113" fmla="*/ 1059205 w 1689586"/>
              <a:gd name="connsiteY113" fmla="*/ 563240 h 626150"/>
              <a:gd name="connsiteX114" fmla="*/ 1059205 w 1689586"/>
              <a:gd name="connsiteY114" fmla="*/ 626150 h 626150"/>
              <a:gd name="connsiteX115" fmla="*/ 1036243 w 1689586"/>
              <a:gd name="connsiteY115" fmla="*/ 626150 h 626150"/>
              <a:gd name="connsiteX116" fmla="*/ 1036243 w 1689586"/>
              <a:gd name="connsiteY116" fmla="*/ 473607 h 626150"/>
              <a:gd name="connsiteX117" fmla="*/ 1056654 w 1689586"/>
              <a:gd name="connsiteY117" fmla="*/ 473607 h 626150"/>
              <a:gd name="connsiteX118" fmla="*/ 1057795 w 1689586"/>
              <a:gd name="connsiteY118" fmla="*/ 494085 h 626150"/>
              <a:gd name="connsiteX119" fmla="*/ 1063301 w 1689586"/>
              <a:gd name="connsiteY119" fmla="*/ 485223 h 626150"/>
              <a:gd name="connsiteX120" fmla="*/ 1076729 w 1689586"/>
              <a:gd name="connsiteY120" fmla="*/ 475152 h 626150"/>
              <a:gd name="connsiteX121" fmla="*/ 1094454 w 1689586"/>
              <a:gd name="connsiteY121" fmla="*/ 471526 h 626150"/>
              <a:gd name="connsiteX122" fmla="*/ 787421 w 1689586"/>
              <a:gd name="connsiteY122" fmla="*/ 471526 h 626150"/>
              <a:gd name="connsiteX123" fmla="*/ 810182 w 1689586"/>
              <a:gd name="connsiteY123" fmla="*/ 475689 h 626150"/>
              <a:gd name="connsiteX124" fmla="*/ 825758 w 1689586"/>
              <a:gd name="connsiteY124" fmla="*/ 488244 h 626150"/>
              <a:gd name="connsiteX125" fmla="*/ 831465 w 1689586"/>
              <a:gd name="connsiteY125" fmla="*/ 509729 h 626150"/>
              <a:gd name="connsiteX126" fmla="*/ 831465 w 1689586"/>
              <a:gd name="connsiteY126" fmla="*/ 557667 h 626150"/>
              <a:gd name="connsiteX127" fmla="*/ 831465 w 1689586"/>
              <a:gd name="connsiteY127" fmla="*/ 557734 h 626150"/>
              <a:gd name="connsiteX128" fmla="*/ 839388 w 1689586"/>
              <a:gd name="connsiteY128" fmla="*/ 565657 h 626150"/>
              <a:gd name="connsiteX129" fmla="*/ 846908 w 1689586"/>
              <a:gd name="connsiteY129" fmla="*/ 564582 h 626150"/>
              <a:gd name="connsiteX130" fmla="*/ 845632 w 1689586"/>
              <a:gd name="connsiteY130" fmla="*/ 580495 h 626150"/>
              <a:gd name="connsiteX131" fmla="*/ 833144 w 1689586"/>
              <a:gd name="connsiteY131" fmla="*/ 582845 h 626150"/>
              <a:gd name="connsiteX132" fmla="*/ 820790 w 1689586"/>
              <a:gd name="connsiteY132" fmla="*/ 580360 h 626150"/>
              <a:gd name="connsiteX133" fmla="*/ 812196 w 1689586"/>
              <a:gd name="connsiteY133" fmla="*/ 572841 h 626150"/>
              <a:gd name="connsiteX134" fmla="*/ 809981 w 1689586"/>
              <a:gd name="connsiteY134" fmla="*/ 567537 h 626150"/>
              <a:gd name="connsiteX135" fmla="*/ 805885 w 1689586"/>
              <a:gd name="connsiteY135" fmla="*/ 572438 h 626150"/>
              <a:gd name="connsiteX136" fmla="*/ 791920 w 1689586"/>
              <a:gd name="connsiteY136" fmla="*/ 580629 h 626150"/>
              <a:gd name="connsiteX137" fmla="*/ 775806 w 1689586"/>
              <a:gd name="connsiteY137" fmla="*/ 583315 h 626150"/>
              <a:gd name="connsiteX138" fmla="*/ 757678 w 1689586"/>
              <a:gd name="connsiteY138" fmla="*/ 580092 h 626150"/>
              <a:gd name="connsiteX139" fmla="*/ 744989 w 1689586"/>
              <a:gd name="connsiteY139" fmla="*/ 570289 h 626150"/>
              <a:gd name="connsiteX140" fmla="*/ 740356 w 1689586"/>
              <a:gd name="connsiteY140" fmla="*/ 554041 h 626150"/>
              <a:gd name="connsiteX141" fmla="*/ 748211 w 1689586"/>
              <a:gd name="connsiteY141" fmla="*/ 534302 h 626150"/>
              <a:gd name="connsiteX142" fmla="*/ 770435 w 1689586"/>
              <a:gd name="connsiteY142" fmla="*/ 523761 h 626150"/>
              <a:gd name="connsiteX143" fmla="*/ 808705 w 1689586"/>
              <a:gd name="connsiteY143" fmla="*/ 516241 h 626150"/>
              <a:gd name="connsiteX144" fmla="*/ 808705 w 1689586"/>
              <a:gd name="connsiteY144" fmla="*/ 512146 h 626150"/>
              <a:gd name="connsiteX145" fmla="*/ 802797 w 1689586"/>
              <a:gd name="connsiteY145" fmla="*/ 495495 h 626150"/>
              <a:gd name="connsiteX146" fmla="*/ 786549 w 1689586"/>
              <a:gd name="connsiteY146" fmla="*/ 489587 h 626150"/>
              <a:gd name="connsiteX147" fmla="*/ 770032 w 1689586"/>
              <a:gd name="connsiteY147" fmla="*/ 494085 h 626150"/>
              <a:gd name="connsiteX148" fmla="*/ 759961 w 1689586"/>
              <a:gd name="connsiteY148" fmla="*/ 508722 h 626150"/>
              <a:gd name="connsiteX149" fmla="*/ 740625 w 1689586"/>
              <a:gd name="connsiteY149" fmla="*/ 500531 h 626150"/>
              <a:gd name="connsiteX150" fmla="*/ 756604 w 1689586"/>
              <a:gd name="connsiteY150" fmla="*/ 479449 h 626150"/>
              <a:gd name="connsiteX151" fmla="*/ 787421 w 1689586"/>
              <a:gd name="connsiteY151" fmla="*/ 471526 h 626150"/>
              <a:gd name="connsiteX152" fmla="*/ 347518 w 1689586"/>
              <a:gd name="connsiteY152" fmla="*/ 471526 h 626150"/>
              <a:gd name="connsiteX153" fmla="*/ 347585 w 1689586"/>
              <a:gd name="connsiteY153" fmla="*/ 471526 h 626150"/>
              <a:gd name="connsiteX154" fmla="*/ 347569 w 1689586"/>
              <a:gd name="connsiteY154" fmla="*/ 471530 h 626150"/>
              <a:gd name="connsiteX155" fmla="*/ 193363 w 1689586"/>
              <a:gd name="connsiteY155" fmla="*/ 471526 h 626150"/>
              <a:gd name="connsiteX156" fmla="*/ 216124 w 1689586"/>
              <a:gd name="connsiteY156" fmla="*/ 475689 h 626150"/>
              <a:gd name="connsiteX157" fmla="*/ 231700 w 1689586"/>
              <a:gd name="connsiteY157" fmla="*/ 488244 h 626150"/>
              <a:gd name="connsiteX158" fmla="*/ 237407 w 1689586"/>
              <a:gd name="connsiteY158" fmla="*/ 509729 h 626150"/>
              <a:gd name="connsiteX159" fmla="*/ 237407 w 1689586"/>
              <a:gd name="connsiteY159" fmla="*/ 557667 h 626150"/>
              <a:gd name="connsiteX160" fmla="*/ 237407 w 1689586"/>
              <a:gd name="connsiteY160" fmla="*/ 557734 h 626150"/>
              <a:gd name="connsiteX161" fmla="*/ 245330 w 1689586"/>
              <a:gd name="connsiteY161" fmla="*/ 565657 h 626150"/>
              <a:gd name="connsiteX162" fmla="*/ 252850 w 1689586"/>
              <a:gd name="connsiteY162" fmla="*/ 564582 h 626150"/>
              <a:gd name="connsiteX163" fmla="*/ 251574 w 1689586"/>
              <a:gd name="connsiteY163" fmla="*/ 580495 h 626150"/>
              <a:gd name="connsiteX164" fmla="*/ 239086 w 1689586"/>
              <a:gd name="connsiteY164" fmla="*/ 582845 h 626150"/>
              <a:gd name="connsiteX165" fmla="*/ 226732 w 1689586"/>
              <a:gd name="connsiteY165" fmla="*/ 580360 h 626150"/>
              <a:gd name="connsiteX166" fmla="*/ 218138 w 1689586"/>
              <a:gd name="connsiteY166" fmla="*/ 572841 h 626150"/>
              <a:gd name="connsiteX167" fmla="*/ 215923 w 1689586"/>
              <a:gd name="connsiteY167" fmla="*/ 567537 h 626150"/>
              <a:gd name="connsiteX168" fmla="*/ 211827 w 1689586"/>
              <a:gd name="connsiteY168" fmla="*/ 572438 h 626150"/>
              <a:gd name="connsiteX169" fmla="*/ 197862 w 1689586"/>
              <a:gd name="connsiteY169" fmla="*/ 580629 h 626150"/>
              <a:gd name="connsiteX170" fmla="*/ 181748 w 1689586"/>
              <a:gd name="connsiteY170" fmla="*/ 583315 h 626150"/>
              <a:gd name="connsiteX171" fmla="*/ 163620 w 1689586"/>
              <a:gd name="connsiteY171" fmla="*/ 580092 h 626150"/>
              <a:gd name="connsiteX172" fmla="*/ 150931 w 1689586"/>
              <a:gd name="connsiteY172" fmla="*/ 570289 h 626150"/>
              <a:gd name="connsiteX173" fmla="*/ 146298 w 1689586"/>
              <a:gd name="connsiteY173" fmla="*/ 554041 h 626150"/>
              <a:gd name="connsiteX174" fmla="*/ 154153 w 1689586"/>
              <a:gd name="connsiteY174" fmla="*/ 534302 h 626150"/>
              <a:gd name="connsiteX175" fmla="*/ 176377 w 1689586"/>
              <a:gd name="connsiteY175" fmla="*/ 523761 h 626150"/>
              <a:gd name="connsiteX176" fmla="*/ 214647 w 1689586"/>
              <a:gd name="connsiteY176" fmla="*/ 516241 h 626150"/>
              <a:gd name="connsiteX177" fmla="*/ 214647 w 1689586"/>
              <a:gd name="connsiteY177" fmla="*/ 512146 h 626150"/>
              <a:gd name="connsiteX178" fmla="*/ 208738 w 1689586"/>
              <a:gd name="connsiteY178" fmla="*/ 495495 h 626150"/>
              <a:gd name="connsiteX179" fmla="*/ 192491 w 1689586"/>
              <a:gd name="connsiteY179" fmla="*/ 489587 h 626150"/>
              <a:gd name="connsiteX180" fmla="*/ 175974 w 1689586"/>
              <a:gd name="connsiteY180" fmla="*/ 494085 h 626150"/>
              <a:gd name="connsiteX181" fmla="*/ 165904 w 1689586"/>
              <a:gd name="connsiteY181" fmla="*/ 508722 h 626150"/>
              <a:gd name="connsiteX182" fmla="*/ 146567 w 1689586"/>
              <a:gd name="connsiteY182" fmla="*/ 500531 h 626150"/>
              <a:gd name="connsiteX183" fmla="*/ 162546 w 1689586"/>
              <a:gd name="connsiteY183" fmla="*/ 479449 h 626150"/>
              <a:gd name="connsiteX184" fmla="*/ 193363 w 1689586"/>
              <a:gd name="connsiteY184" fmla="*/ 471526 h 626150"/>
              <a:gd name="connsiteX185" fmla="*/ 1395847 w 1689586"/>
              <a:gd name="connsiteY185" fmla="*/ 471459 h 626150"/>
              <a:gd name="connsiteX186" fmla="*/ 1416392 w 1689586"/>
              <a:gd name="connsiteY186" fmla="*/ 475890 h 626150"/>
              <a:gd name="connsiteX187" fmla="*/ 1430894 w 1689586"/>
              <a:gd name="connsiteY187" fmla="*/ 489117 h 626150"/>
              <a:gd name="connsiteX188" fmla="*/ 1436265 w 1689586"/>
              <a:gd name="connsiteY188" fmla="*/ 511475 h 626150"/>
              <a:gd name="connsiteX189" fmla="*/ 1436265 w 1689586"/>
              <a:gd name="connsiteY189" fmla="*/ 581099 h 626150"/>
              <a:gd name="connsiteX190" fmla="*/ 1413303 w 1689586"/>
              <a:gd name="connsiteY190" fmla="*/ 581099 h 626150"/>
              <a:gd name="connsiteX191" fmla="*/ 1413303 w 1689586"/>
              <a:gd name="connsiteY191" fmla="*/ 518591 h 626150"/>
              <a:gd name="connsiteX192" fmla="*/ 1406724 w 1689586"/>
              <a:gd name="connsiteY192" fmla="*/ 496569 h 626150"/>
              <a:gd name="connsiteX193" fmla="*/ 1390274 w 1689586"/>
              <a:gd name="connsiteY193" fmla="*/ 490460 h 626150"/>
              <a:gd name="connsiteX194" fmla="*/ 1376510 w 1689586"/>
              <a:gd name="connsiteY194" fmla="*/ 493817 h 626150"/>
              <a:gd name="connsiteX195" fmla="*/ 1365432 w 1689586"/>
              <a:gd name="connsiteY195" fmla="*/ 504425 h 626150"/>
              <a:gd name="connsiteX196" fmla="*/ 1361001 w 1689586"/>
              <a:gd name="connsiteY196" fmla="*/ 523963 h 626150"/>
              <a:gd name="connsiteX197" fmla="*/ 1361001 w 1689586"/>
              <a:gd name="connsiteY197" fmla="*/ 581099 h 626150"/>
              <a:gd name="connsiteX198" fmla="*/ 1338039 w 1689586"/>
              <a:gd name="connsiteY198" fmla="*/ 581099 h 626150"/>
              <a:gd name="connsiteX199" fmla="*/ 1338039 w 1689586"/>
              <a:gd name="connsiteY199" fmla="*/ 473675 h 626150"/>
              <a:gd name="connsiteX200" fmla="*/ 1358450 w 1689586"/>
              <a:gd name="connsiteY200" fmla="*/ 473675 h 626150"/>
              <a:gd name="connsiteX201" fmla="*/ 1359457 w 1689586"/>
              <a:gd name="connsiteY201" fmla="*/ 492474 h 626150"/>
              <a:gd name="connsiteX202" fmla="*/ 1365634 w 1689586"/>
              <a:gd name="connsiteY202" fmla="*/ 483209 h 626150"/>
              <a:gd name="connsiteX203" fmla="*/ 1379196 w 1689586"/>
              <a:gd name="connsiteY203" fmla="*/ 474279 h 626150"/>
              <a:gd name="connsiteX204" fmla="*/ 1395847 w 1689586"/>
              <a:gd name="connsiteY204" fmla="*/ 471459 h 626150"/>
              <a:gd name="connsiteX205" fmla="*/ 78285 w 1689586"/>
              <a:gd name="connsiteY205" fmla="*/ 439299 h 626150"/>
              <a:gd name="connsiteX206" fmla="*/ 101516 w 1689586"/>
              <a:gd name="connsiteY206" fmla="*/ 439299 h 626150"/>
              <a:gd name="connsiteX207" fmla="*/ 101516 w 1689586"/>
              <a:gd name="connsiteY207" fmla="*/ 530811 h 626150"/>
              <a:gd name="connsiteX208" fmla="*/ 87886 w 1689586"/>
              <a:gd name="connsiteY208" fmla="*/ 569350 h 626150"/>
              <a:gd name="connsiteX209" fmla="*/ 49952 w 1689586"/>
              <a:gd name="connsiteY209" fmla="*/ 583181 h 626150"/>
              <a:gd name="connsiteX210" fmla="*/ 21619 w 1689586"/>
              <a:gd name="connsiteY210" fmla="*/ 576735 h 626150"/>
              <a:gd name="connsiteX211" fmla="*/ 6378 w 1689586"/>
              <a:gd name="connsiteY211" fmla="*/ 558607 h 626150"/>
              <a:gd name="connsiteX212" fmla="*/ 4901 w 1689586"/>
              <a:gd name="connsiteY212" fmla="*/ 531416 h 626150"/>
              <a:gd name="connsiteX213" fmla="*/ 27057 w 1689586"/>
              <a:gd name="connsiteY213" fmla="*/ 527320 h 626150"/>
              <a:gd name="connsiteX214" fmla="*/ 29877 w 1689586"/>
              <a:gd name="connsiteY214" fmla="*/ 554512 h 626150"/>
              <a:gd name="connsiteX215" fmla="*/ 50086 w 1689586"/>
              <a:gd name="connsiteY215" fmla="*/ 563240 h 626150"/>
              <a:gd name="connsiteX216" fmla="*/ 72310 w 1689586"/>
              <a:gd name="connsiteY216" fmla="*/ 553908 h 626150"/>
              <a:gd name="connsiteX217" fmla="*/ 78419 w 1689586"/>
              <a:gd name="connsiteY217" fmla="*/ 526514 h 626150"/>
              <a:gd name="connsiteX218" fmla="*/ 78285 w 1689586"/>
              <a:gd name="connsiteY218" fmla="*/ 526514 h 626150"/>
              <a:gd name="connsiteX219" fmla="*/ 215721 w 1689586"/>
              <a:gd name="connsiteY219" fmla="*/ 430705 h 626150"/>
              <a:gd name="connsiteX220" fmla="*/ 225927 w 1689586"/>
              <a:gd name="connsiteY220" fmla="*/ 434331 h 626150"/>
              <a:gd name="connsiteX221" fmla="*/ 229686 w 1689586"/>
              <a:gd name="connsiteY221" fmla="*/ 444200 h 626150"/>
              <a:gd name="connsiteX222" fmla="*/ 225927 w 1689586"/>
              <a:gd name="connsiteY222" fmla="*/ 454003 h 626150"/>
              <a:gd name="connsiteX223" fmla="*/ 215721 w 1689586"/>
              <a:gd name="connsiteY223" fmla="*/ 457763 h 626150"/>
              <a:gd name="connsiteX224" fmla="*/ 205517 w 1689586"/>
              <a:gd name="connsiteY224" fmla="*/ 454003 h 626150"/>
              <a:gd name="connsiteX225" fmla="*/ 201756 w 1689586"/>
              <a:gd name="connsiteY225" fmla="*/ 444200 h 626150"/>
              <a:gd name="connsiteX226" fmla="*/ 205517 w 1689586"/>
              <a:gd name="connsiteY226" fmla="*/ 434331 h 626150"/>
              <a:gd name="connsiteX227" fmla="*/ 215721 w 1689586"/>
              <a:gd name="connsiteY227" fmla="*/ 430705 h 626150"/>
              <a:gd name="connsiteX228" fmla="*/ 172281 w 1689586"/>
              <a:gd name="connsiteY228" fmla="*/ 430705 h 626150"/>
              <a:gd name="connsiteX229" fmla="*/ 182487 w 1689586"/>
              <a:gd name="connsiteY229" fmla="*/ 434331 h 626150"/>
              <a:gd name="connsiteX230" fmla="*/ 186246 w 1689586"/>
              <a:gd name="connsiteY230" fmla="*/ 444200 h 626150"/>
              <a:gd name="connsiteX231" fmla="*/ 182487 w 1689586"/>
              <a:gd name="connsiteY231" fmla="*/ 454003 h 626150"/>
              <a:gd name="connsiteX232" fmla="*/ 172281 w 1689586"/>
              <a:gd name="connsiteY232" fmla="*/ 457763 h 626150"/>
              <a:gd name="connsiteX233" fmla="*/ 162210 w 1689586"/>
              <a:gd name="connsiteY233" fmla="*/ 454003 h 626150"/>
              <a:gd name="connsiteX234" fmla="*/ 158316 w 1689586"/>
              <a:gd name="connsiteY234" fmla="*/ 444200 h 626150"/>
              <a:gd name="connsiteX235" fmla="*/ 162210 w 1689586"/>
              <a:gd name="connsiteY235" fmla="*/ 434331 h 626150"/>
              <a:gd name="connsiteX236" fmla="*/ 172281 w 1689586"/>
              <a:gd name="connsiteY236" fmla="*/ 430705 h 626150"/>
              <a:gd name="connsiteX237" fmla="*/ 1642251 w 1689586"/>
              <a:gd name="connsiteY237" fmla="*/ 427012 h 626150"/>
              <a:gd name="connsiteX238" fmla="*/ 1653531 w 1689586"/>
              <a:gd name="connsiteY238" fmla="*/ 430638 h 626150"/>
              <a:gd name="connsiteX239" fmla="*/ 1657492 w 1689586"/>
              <a:gd name="connsiteY239" fmla="*/ 441179 h 626150"/>
              <a:gd name="connsiteX240" fmla="*/ 1653531 w 1689586"/>
              <a:gd name="connsiteY240" fmla="*/ 451787 h 626150"/>
              <a:gd name="connsiteX241" fmla="*/ 1642251 w 1689586"/>
              <a:gd name="connsiteY241" fmla="*/ 455547 h 626150"/>
              <a:gd name="connsiteX242" fmla="*/ 1630770 w 1689586"/>
              <a:gd name="connsiteY242" fmla="*/ 451787 h 626150"/>
              <a:gd name="connsiteX243" fmla="*/ 1626809 w 1689586"/>
              <a:gd name="connsiteY243" fmla="*/ 441179 h 626150"/>
              <a:gd name="connsiteX244" fmla="*/ 1630770 w 1689586"/>
              <a:gd name="connsiteY244" fmla="*/ 430638 h 626150"/>
              <a:gd name="connsiteX245" fmla="*/ 1642251 w 1689586"/>
              <a:gd name="connsiteY245" fmla="*/ 427012 h 626150"/>
              <a:gd name="connsiteX246" fmla="*/ 541419 w 1689586"/>
              <a:gd name="connsiteY246" fmla="*/ 427012 h 626150"/>
              <a:gd name="connsiteX247" fmla="*/ 552699 w 1689586"/>
              <a:gd name="connsiteY247" fmla="*/ 430638 h 626150"/>
              <a:gd name="connsiteX248" fmla="*/ 556660 w 1689586"/>
              <a:gd name="connsiteY248" fmla="*/ 441179 h 626150"/>
              <a:gd name="connsiteX249" fmla="*/ 552699 w 1689586"/>
              <a:gd name="connsiteY249" fmla="*/ 451787 h 626150"/>
              <a:gd name="connsiteX250" fmla="*/ 541419 w 1689586"/>
              <a:gd name="connsiteY250" fmla="*/ 455547 h 626150"/>
              <a:gd name="connsiteX251" fmla="*/ 529938 w 1689586"/>
              <a:gd name="connsiteY251" fmla="*/ 451787 h 626150"/>
              <a:gd name="connsiteX252" fmla="*/ 525977 w 1689586"/>
              <a:gd name="connsiteY252" fmla="*/ 441179 h 626150"/>
              <a:gd name="connsiteX253" fmla="*/ 529938 w 1689586"/>
              <a:gd name="connsiteY253" fmla="*/ 430638 h 626150"/>
              <a:gd name="connsiteX254" fmla="*/ 541419 w 1689586"/>
              <a:gd name="connsiteY254" fmla="*/ 427012 h 626150"/>
              <a:gd name="connsiteX255" fmla="*/ 1488232 w 1689586"/>
              <a:gd name="connsiteY255" fmla="*/ 425333 h 626150"/>
              <a:gd name="connsiteX256" fmla="*/ 1511194 w 1689586"/>
              <a:gd name="connsiteY256" fmla="*/ 425333 h 626150"/>
              <a:gd name="connsiteX257" fmla="*/ 1511194 w 1689586"/>
              <a:gd name="connsiteY257" fmla="*/ 526245 h 626150"/>
              <a:gd name="connsiteX258" fmla="*/ 1562355 w 1689586"/>
              <a:gd name="connsiteY258" fmla="*/ 473674 h 626150"/>
              <a:gd name="connsiteX259" fmla="*/ 1589614 w 1689586"/>
              <a:gd name="connsiteY259" fmla="*/ 473674 h 626150"/>
              <a:gd name="connsiteX260" fmla="*/ 1548524 w 1689586"/>
              <a:gd name="connsiteY260" fmla="*/ 515704 h 626150"/>
              <a:gd name="connsiteX261" fmla="*/ 1592232 w 1689586"/>
              <a:gd name="connsiteY261" fmla="*/ 581099 h 626150"/>
              <a:gd name="connsiteX262" fmla="*/ 1565578 w 1689586"/>
              <a:gd name="connsiteY262" fmla="*/ 581099 h 626150"/>
              <a:gd name="connsiteX263" fmla="*/ 1532410 w 1689586"/>
              <a:gd name="connsiteY263" fmla="*/ 530609 h 626150"/>
              <a:gd name="connsiteX264" fmla="*/ 1511194 w 1689586"/>
              <a:gd name="connsiteY264" fmla="*/ 552631 h 626150"/>
              <a:gd name="connsiteX265" fmla="*/ 1511194 w 1689586"/>
              <a:gd name="connsiteY265" fmla="*/ 581099 h 626150"/>
              <a:gd name="connsiteX266" fmla="*/ 1488232 w 1689586"/>
              <a:gd name="connsiteY266" fmla="*/ 581099 h 626150"/>
              <a:gd name="connsiteX267" fmla="*/ 605874 w 1689586"/>
              <a:gd name="connsiteY267" fmla="*/ 425333 h 626150"/>
              <a:gd name="connsiteX268" fmla="*/ 628836 w 1689586"/>
              <a:gd name="connsiteY268" fmla="*/ 425333 h 626150"/>
              <a:gd name="connsiteX269" fmla="*/ 628836 w 1689586"/>
              <a:gd name="connsiteY269" fmla="*/ 526245 h 626150"/>
              <a:gd name="connsiteX270" fmla="*/ 679997 w 1689586"/>
              <a:gd name="connsiteY270" fmla="*/ 473674 h 626150"/>
              <a:gd name="connsiteX271" fmla="*/ 707256 w 1689586"/>
              <a:gd name="connsiteY271" fmla="*/ 473674 h 626150"/>
              <a:gd name="connsiteX272" fmla="*/ 666099 w 1689586"/>
              <a:gd name="connsiteY272" fmla="*/ 515704 h 626150"/>
              <a:gd name="connsiteX273" fmla="*/ 709807 w 1689586"/>
              <a:gd name="connsiteY273" fmla="*/ 581099 h 626150"/>
              <a:gd name="connsiteX274" fmla="*/ 683220 w 1689586"/>
              <a:gd name="connsiteY274" fmla="*/ 581099 h 626150"/>
              <a:gd name="connsiteX275" fmla="*/ 650052 w 1689586"/>
              <a:gd name="connsiteY275" fmla="*/ 530609 h 626150"/>
              <a:gd name="connsiteX276" fmla="*/ 628836 w 1689586"/>
              <a:gd name="connsiteY276" fmla="*/ 552631 h 626150"/>
              <a:gd name="connsiteX277" fmla="*/ 628836 w 1689586"/>
              <a:gd name="connsiteY277" fmla="*/ 581099 h 626150"/>
              <a:gd name="connsiteX278" fmla="*/ 605874 w 1689586"/>
              <a:gd name="connsiteY278" fmla="*/ 581099 h 626150"/>
              <a:gd name="connsiteX279" fmla="*/ 451317 w 1689586"/>
              <a:gd name="connsiteY279" fmla="*/ 85402 h 626150"/>
              <a:gd name="connsiteX280" fmla="*/ 424259 w 1689586"/>
              <a:gd name="connsiteY280" fmla="*/ 93929 h 626150"/>
              <a:gd name="connsiteX281" fmla="*/ 408615 w 1689586"/>
              <a:gd name="connsiteY281" fmla="*/ 120047 h 626150"/>
              <a:gd name="connsiteX282" fmla="*/ 403513 w 1689586"/>
              <a:gd name="connsiteY282" fmla="*/ 165904 h 626150"/>
              <a:gd name="connsiteX283" fmla="*/ 408615 w 1689586"/>
              <a:gd name="connsiteY283" fmla="*/ 211492 h 626150"/>
              <a:gd name="connsiteX284" fmla="*/ 424259 w 1689586"/>
              <a:gd name="connsiteY284" fmla="*/ 237811 h 626150"/>
              <a:gd name="connsiteX285" fmla="*/ 451317 w 1689586"/>
              <a:gd name="connsiteY285" fmla="*/ 246338 h 626150"/>
              <a:gd name="connsiteX286" fmla="*/ 478374 w 1689586"/>
              <a:gd name="connsiteY286" fmla="*/ 237811 h 626150"/>
              <a:gd name="connsiteX287" fmla="*/ 493749 w 1689586"/>
              <a:gd name="connsiteY287" fmla="*/ 211492 h 626150"/>
              <a:gd name="connsiteX288" fmla="*/ 498650 w 1689586"/>
              <a:gd name="connsiteY288" fmla="*/ 165904 h 626150"/>
              <a:gd name="connsiteX289" fmla="*/ 493749 w 1689586"/>
              <a:gd name="connsiteY289" fmla="*/ 120047 h 626150"/>
              <a:gd name="connsiteX290" fmla="*/ 478374 w 1689586"/>
              <a:gd name="connsiteY290" fmla="*/ 93929 h 626150"/>
              <a:gd name="connsiteX291" fmla="*/ 451317 w 1689586"/>
              <a:gd name="connsiteY291" fmla="*/ 85402 h 626150"/>
              <a:gd name="connsiteX292" fmla="*/ 1515894 w 1689586"/>
              <a:gd name="connsiteY292" fmla="*/ 82918 h 626150"/>
              <a:gd name="connsiteX293" fmla="*/ 1489038 w 1689586"/>
              <a:gd name="connsiteY293" fmla="*/ 194640 h 626150"/>
              <a:gd name="connsiteX294" fmla="*/ 1542213 w 1689586"/>
              <a:gd name="connsiteY294" fmla="*/ 194640 h 626150"/>
              <a:gd name="connsiteX295" fmla="*/ 1448082 w 1689586"/>
              <a:gd name="connsiteY295" fmla="*/ 4901 h 626150"/>
              <a:gd name="connsiteX296" fmla="*/ 1584713 w 1689586"/>
              <a:gd name="connsiteY296" fmla="*/ 4901 h 626150"/>
              <a:gd name="connsiteX297" fmla="*/ 1689586 w 1689586"/>
              <a:gd name="connsiteY297" fmla="*/ 326906 h 626150"/>
              <a:gd name="connsiteX298" fmla="*/ 1573433 w 1689586"/>
              <a:gd name="connsiteY298" fmla="*/ 326906 h 626150"/>
              <a:gd name="connsiteX299" fmla="*/ 1558797 w 1689586"/>
              <a:gd name="connsiteY299" fmla="*/ 265405 h 626150"/>
              <a:gd name="connsiteX300" fmla="*/ 1471984 w 1689586"/>
              <a:gd name="connsiteY300" fmla="*/ 265405 h 626150"/>
              <a:gd name="connsiteX301" fmla="*/ 1456878 w 1689586"/>
              <a:gd name="connsiteY301" fmla="*/ 326906 h 626150"/>
              <a:gd name="connsiteX302" fmla="*/ 1343679 w 1689586"/>
              <a:gd name="connsiteY302" fmla="*/ 326906 h 626150"/>
              <a:gd name="connsiteX303" fmla="*/ 1205638 w 1689586"/>
              <a:gd name="connsiteY303" fmla="*/ 4901 h 626150"/>
              <a:gd name="connsiteX304" fmla="*/ 1319307 w 1689586"/>
              <a:gd name="connsiteY304" fmla="*/ 4901 h 626150"/>
              <a:gd name="connsiteX305" fmla="*/ 1319307 w 1689586"/>
              <a:gd name="connsiteY305" fmla="*/ 194237 h 626150"/>
              <a:gd name="connsiteX306" fmla="*/ 1280298 w 1689586"/>
              <a:gd name="connsiteY306" fmla="*/ 295686 h 626150"/>
              <a:gd name="connsiteX307" fmla="*/ 1167570 w 1689586"/>
              <a:gd name="connsiteY307" fmla="*/ 331807 h 626150"/>
              <a:gd name="connsiteX308" fmla="*/ 1080959 w 1689586"/>
              <a:gd name="connsiteY308" fmla="*/ 312807 h 626150"/>
              <a:gd name="connsiteX309" fmla="*/ 1036579 w 1689586"/>
              <a:gd name="connsiteY309" fmla="*/ 260571 h 626150"/>
              <a:gd name="connsiteX310" fmla="*/ 1030939 w 1689586"/>
              <a:gd name="connsiteY310" fmla="*/ 185441 h 626150"/>
              <a:gd name="connsiteX311" fmla="*/ 1143668 w 1689586"/>
              <a:gd name="connsiteY311" fmla="*/ 166441 h 626150"/>
              <a:gd name="connsiteX312" fmla="*/ 1145346 w 1689586"/>
              <a:gd name="connsiteY312" fmla="*/ 229351 h 626150"/>
              <a:gd name="connsiteX313" fmla="*/ 1173411 w 1689586"/>
              <a:gd name="connsiteY313" fmla="*/ 246405 h 626150"/>
              <a:gd name="connsiteX314" fmla="*/ 1197783 w 1689586"/>
              <a:gd name="connsiteY314" fmla="*/ 232238 h 626150"/>
              <a:gd name="connsiteX315" fmla="*/ 1205571 w 1689586"/>
              <a:gd name="connsiteY315" fmla="*/ 185911 h 626150"/>
              <a:gd name="connsiteX316" fmla="*/ 1205638 w 1689586"/>
              <a:gd name="connsiteY316" fmla="*/ 185911 h 626150"/>
              <a:gd name="connsiteX317" fmla="*/ 665494 w 1689586"/>
              <a:gd name="connsiteY317" fmla="*/ 4901 h 626150"/>
              <a:gd name="connsiteX318" fmla="*/ 779163 w 1689586"/>
              <a:gd name="connsiteY318" fmla="*/ 4901 h 626150"/>
              <a:gd name="connsiteX319" fmla="*/ 779163 w 1689586"/>
              <a:gd name="connsiteY319" fmla="*/ 123471 h 626150"/>
              <a:gd name="connsiteX320" fmla="*/ 867452 w 1689586"/>
              <a:gd name="connsiteY320" fmla="*/ 123471 h 626150"/>
              <a:gd name="connsiteX321" fmla="*/ 867452 w 1689586"/>
              <a:gd name="connsiteY321" fmla="*/ 4901 h 626150"/>
              <a:gd name="connsiteX322" fmla="*/ 981188 w 1689586"/>
              <a:gd name="connsiteY322" fmla="*/ 4901 h 626150"/>
              <a:gd name="connsiteX323" fmla="*/ 981188 w 1689586"/>
              <a:gd name="connsiteY323" fmla="*/ 326906 h 626150"/>
              <a:gd name="connsiteX324" fmla="*/ 867452 w 1689586"/>
              <a:gd name="connsiteY324" fmla="*/ 326906 h 626150"/>
              <a:gd name="connsiteX325" fmla="*/ 867452 w 1689586"/>
              <a:gd name="connsiteY325" fmla="*/ 206859 h 626150"/>
              <a:gd name="connsiteX326" fmla="*/ 779163 w 1689586"/>
              <a:gd name="connsiteY326" fmla="*/ 206859 h 626150"/>
              <a:gd name="connsiteX327" fmla="*/ 779163 w 1689586"/>
              <a:gd name="connsiteY327" fmla="*/ 326906 h 626150"/>
              <a:gd name="connsiteX328" fmla="*/ 665494 w 1689586"/>
              <a:gd name="connsiteY328" fmla="*/ 326906 h 626150"/>
              <a:gd name="connsiteX329" fmla="*/ 0 w 1689586"/>
              <a:gd name="connsiteY329" fmla="*/ 4901 h 626150"/>
              <a:gd name="connsiteX330" fmla="*/ 113669 w 1689586"/>
              <a:gd name="connsiteY330" fmla="*/ 4901 h 626150"/>
              <a:gd name="connsiteX331" fmla="*/ 113669 w 1689586"/>
              <a:gd name="connsiteY331" fmla="*/ 243451 h 626150"/>
              <a:gd name="connsiteX332" fmla="*/ 259564 w 1689586"/>
              <a:gd name="connsiteY332" fmla="*/ 243451 h 626150"/>
              <a:gd name="connsiteX333" fmla="*/ 259564 w 1689586"/>
              <a:gd name="connsiteY333" fmla="*/ 326906 h 626150"/>
              <a:gd name="connsiteX334" fmla="*/ 0 w 1689586"/>
              <a:gd name="connsiteY334" fmla="*/ 326906 h 626150"/>
              <a:gd name="connsiteX335" fmla="*/ 451317 w 1689586"/>
              <a:gd name="connsiteY335" fmla="*/ 0 h 626150"/>
              <a:gd name="connsiteX336" fmla="*/ 539136 w 1689586"/>
              <a:gd name="connsiteY336" fmla="*/ 19538 h 626150"/>
              <a:gd name="connsiteX337" fmla="*/ 595265 w 1689586"/>
              <a:gd name="connsiteY337" fmla="*/ 76137 h 626150"/>
              <a:gd name="connsiteX338" fmla="*/ 614803 w 1689586"/>
              <a:gd name="connsiteY338" fmla="*/ 165904 h 626150"/>
              <a:gd name="connsiteX339" fmla="*/ 595265 w 1689586"/>
              <a:gd name="connsiteY339" fmla="*/ 255670 h 626150"/>
              <a:gd name="connsiteX340" fmla="*/ 539136 w 1689586"/>
              <a:gd name="connsiteY340" fmla="*/ 312270 h 626150"/>
              <a:gd name="connsiteX341" fmla="*/ 451317 w 1689586"/>
              <a:gd name="connsiteY341" fmla="*/ 331807 h 626150"/>
              <a:gd name="connsiteX342" fmla="*/ 363766 w 1689586"/>
              <a:gd name="connsiteY342" fmla="*/ 312270 h 626150"/>
              <a:gd name="connsiteX343" fmla="*/ 307166 w 1689586"/>
              <a:gd name="connsiteY343" fmla="*/ 255670 h 626150"/>
              <a:gd name="connsiteX344" fmla="*/ 287427 w 1689586"/>
              <a:gd name="connsiteY344" fmla="*/ 165904 h 626150"/>
              <a:gd name="connsiteX345" fmla="*/ 307166 w 1689586"/>
              <a:gd name="connsiteY345" fmla="*/ 76137 h 626150"/>
              <a:gd name="connsiteX346" fmla="*/ 363766 w 1689586"/>
              <a:gd name="connsiteY346" fmla="*/ 19538 h 626150"/>
              <a:gd name="connsiteX347" fmla="*/ 451317 w 1689586"/>
              <a:gd name="connsiteY347" fmla="*/ 0 h 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689586" h="626150">
                <a:moveTo>
                  <a:pt x="808705" y="532221"/>
                </a:moveTo>
                <a:lnTo>
                  <a:pt x="781647" y="537793"/>
                </a:lnTo>
                <a:cubicBezTo>
                  <a:pt x="775605" y="538935"/>
                  <a:pt x="771106" y="540613"/>
                  <a:pt x="768085" y="542762"/>
                </a:cubicBezTo>
                <a:cubicBezTo>
                  <a:pt x="765064" y="544910"/>
                  <a:pt x="763587" y="548267"/>
                  <a:pt x="763587" y="552229"/>
                </a:cubicBezTo>
                <a:cubicBezTo>
                  <a:pt x="763587" y="556190"/>
                  <a:pt x="765131" y="559413"/>
                  <a:pt x="768219" y="561763"/>
                </a:cubicBezTo>
                <a:cubicBezTo>
                  <a:pt x="771308" y="564112"/>
                  <a:pt x="775403" y="565321"/>
                  <a:pt x="780573" y="565321"/>
                </a:cubicBezTo>
                <a:cubicBezTo>
                  <a:pt x="784132" y="565321"/>
                  <a:pt x="787623" y="564918"/>
                  <a:pt x="790980" y="564045"/>
                </a:cubicBezTo>
                <a:cubicBezTo>
                  <a:pt x="794337" y="563240"/>
                  <a:pt x="797358" y="561830"/>
                  <a:pt x="800111" y="559883"/>
                </a:cubicBezTo>
                <a:cubicBezTo>
                  <a:pt x="802797" y="557936"/>
                  <a:pt x="804945" y="555451"/>
                  <a:pt x="806422" y="552363"/>
                </a:cubicBezTo>
                <a:lnTo>
                  <a:pt x="806422" y="552296"/>
                </a:lnTo>
                <a:cubicBezTo>
                  <a:pt x="807966" y="549207"/>
                  <a:pt x="808705" y="545515"/>
                  <a:pt x="808705" y="541218"/>
                </a:cubicBezTo>
                <a:close/>
                <a:moveTo>
                  <a:pt x="214647" y="532221"/>
                </a:moveTo>
                <a:lnTo>
                  <a:pt x="187589" y="537793"/>
                </a:lnTo>
                <a:cubicBezTo>
                  <a:pt x="181547" y="538935"/>
                  <a:pt x="177048" y="540613"/>
                  <a:pt x="174027" y="542762"/>
                </a:cubicBezTo>
                <a:cubicBezTo>
                  <a:pt x="171006" y="544910"/>
                  <a:pt x="169529" y="548267"/>
                  <a:pt x="169529" y="552229"/>
                </a:cubicBezTo>
                <a:cubicBezTo>
                  <a:pt x="169529" y="556190"/>
                  <a:pt x="171073" y="559413"/>
                  <a:pt x="174161" y="561763"/>
                </a:cubicBezTo>
                <a:cubicBezTo>
                  <a:pt x="177250" y="564112"/>
                  <a:pt x="181346" y="565321"/>
                  <a:pt x="186515" y="565321"/>
                </a:cubicBezTo>
                <a:cubicBezTo>
                  <a:pt x="190073" y="565321"/>
                  <a:pt x="193565" y="564918"/>
                  <a:pt x="196923" y="564045"/>
                </a:cubicBezTo>
                <a:cubicBezTo>
                  <a:pt x="200279" y="563240"/>
                  <a:pt x="203300" y="561830"/>
                  <a:pt x="206053" y="559883"/>
                </a:cubicBezTo>
                <a:cubicBezTo>
                  <a:pt x="208738" y="557936"/>
                  <a:pt x="210887" y="555451"/>
                  <a:pt x="212364" y="552363"/>
                </a:cubicBezTo>
                <a:lnTo>
                  <a:pt x="212364" y="552296"/>
                </a:lnTo>
                <a:cubicBezTo>
                  <a:pt x="213908" y="549207"/>
                  <a:pt x="214647" y="545515"/>
                  <a:pt x="214647" y="541218"/>
                </a:cubicBezTo>
                <a:close/>
                <a:moveTo>
                  <a:pt x="1089217" y="489990"/>
                </a:moveTo>
                <a:cubicBezTo>
                  <a:pt x="1083241" y="489990"/>
                  <a:pt x="1077937" y="491534"/>
                  <a:pt x="1073439" y="494622"/>
                </a:cubicBezTo>
                <a:cubicBezTo>
                  <a:pt x="1068940" y="497711"/>
                  <a:pt x="1065382" y="502008"/>
                  <a:pt x="1062898" y="507513"/>
                </a:cubicBezTo>
                <a:cubicBezTo>
                  <a:pt x="1060414" y="513019"/>
                  <a:pt x="1059138" y="519800"/>
                  <a:pt x="1059138" y="527387"/>
                </a:cubicBezTo>
                <a:cubicBezTo>
                  <a:pt x="1059138" y="534974"/>
                  <a:pt x="1060346" y="541553"/>
                  <a:pt x="1062763" y="547126"/>
                </a:cubicBezTo>
                <a:cubicBezTo>
                  <a:pt x="1065248" y="552699"/>
                  <a:pt x="1068672" y="556996"/>
                  <a:pt x="1073103" y="560017"/>
                </a:cubicBezTo>
                <a:cubicBezTo>
                  <a:pt x="1077534" y="563038"/>
                  <a:pt x="1082771" y="564515"/>
                  <a:pt x="1088814" y="564515"/>
                </a:cubicBezTo>
                <a:cubicBezTo>
                  <a:pt x="1098146" y="564515"/>
                  <a:pt x="1105398" y="561225"/>
                  <a:pt x="1110634" y="554646"/>
                </a:cubicBezTo>
                <a:lnTo>
                  <a:pt x="1110567" y="554646"/>
                </a:lnTo>
                <a:cubicBezTo>
                  <a:pt x="1115804" y="548066"/>
                  <a:pt x="1118423" y="539002"/>
                  <a:pt x="1118423" y="527387"/>
                </a:cubicBezTo>
                <a:cubicBezTo>
                  <a:pt x="1118423" y="515771"/>
                  <a:pt x="1115871" y="506640"/>
                  <a:pt x="1110702" y="499993"/>
                </a:cubicBezTo>
                <a:cubicBezTo>
                  <a:pt x="1105532" y="493347"/>
                  <a:pt x="1098348" y="489990"/>
                  <a:pt x="1089217" y="489990"/>
                </a:cubicBezTo>
                <a:close/>
                <a:moveTo>
                  <a:pt x="1630636" y="473674"/>
                </a:moveTo>
                <a:lnTo>
                  <a:pt x="1653598" y="473674"/>
                </a:lnTo>
                <a:lnTo>
                  <a:pt x="1653598" y="581099"/>
                </a:lnTo>
                <a:lnTo>
                  <a:pt x="1630636" y="581099"/>
                </a:lnTo>
                <a:close/>
                <a:moveTo>
                  <a:pt x="529804" y="473674"/>
                </a:moveTo>
                <a:lnTo>
                  <a:pt x="552766" y="473674"/>
                </a:lnTo>
                <a:lnTo>
                  <a:pt x="552766" y="581099"/>
                </a:lnTo>
                <a:lnTo>
                  <a:pt x="529804" y="581099"/>
                </a:lnTo>
                <a:close/>
                <a:moveTo>
                  <a:pt x="382162" y="473674"/>
                </a:moveTo>
                <a:lnTo>
                  <a:pt x="407340" y="473674"/>
                </a:lnTo>
                <a:lnTo>
                  <a:pt x="437821" y="561091"/>
                </a:lnTo>
                <a:lnTo>
                  <a:pt x="468974" y="473674"/>
                </a:lnTo>
                <a:lnTo>
                  <a:pt x="493078" y="473674"/>
                </a:lnTo>
                <a:lnTo>
                  <a:pt x="450309" y="581099"/>
                </a:lnTo>
                <a:lnTo>
                  <a:pt x="425132" y="581099"/>
                </a:lnTo>
                <a:close/>
                <a:moveTo>
                  <a:pt x="1187242" y="473607"/>
                </a:moveTo>
                <a:lnTo>
                  <a:pt x="1210204" y="473607"/>
                </a:lnTo>
                <a:lnTo>
                  <a:pt x="1210204" y="538733"/>
                </a:lnTo>
                <a:cubicBezTo>
                  <a:pt x="1210204" y="548468"/>
                  <a:pt x="1212285" y="555183"/>
                  <a:pt x="1216448" y="558808"/>
                </a:cubicBezTo>
                <a:cubicBezTo>
                  <a:pt x="1220611" y="562501"/>
                  <a:pt x="1226385" y="564314"/>
                  <a:pt x="1233837" y="564314"/>
                </a:cubicBezTo>
                <a:cubicBezTo>
                  <a:pt x="1237396" y="564314"/>
                  <a:pt x="1240887" y="563709"/>
                  <a:pt x="1244244" y="562501"/>
                </a:cubicBezTo>
                <a:cubicBezTo>
                  <a:pt x="1247601" y="561292"/>
                  <a:pt x="1250622" y="559412"/>
                  <a:pt x="1253375" y="556727"/>
                </a:cubicBezTo>
                <a:cubicBezTo>
                  <a:pt x="1256061" y="554041"/>
                  <a:pt x="1258209" y="550684"/>
                  <a:pt x="1259686" y="546521"/>
                </a:cubicBezTo>
                <a:cubicBezTo>
                  <a:pt x="1261231" y="542359"/>
                  <a:pt x="1261969" y="537457"/>
                  <a:pt x="1261969" y="531885"/>
                </a:cubicBezTo>
                <a:lnTo>
                  <a:pt x="1262103" y="531885"/>
                </a:lnTo>
                <a:lnTo>
                  <a:pt x="1262103" y="473674"/>
                </a:lnTo>
                <a:lnTo>
                  <a:pt x="1285065" y="473674"/>
                </a:lnTo>
                <a:lnTo>
                  <a:pt x="1285065" y="581099"/>
                </a:lnTo>
                <a:lnTo>
                  <a:pt x="1264856" y="581099"/>
                </a:lnTo>
                <a:lnTo>
                  <a:pt x="1263782" y="563709"/>
                </a:lnTo>
                <a:cubicBezTo>
                  <a:pt x="1260022" y="570490"/>
                  <a:pt x="1255054" y="575392"/>
                  <a:pt x="1248743" y="578547"/>
                </a:cubicBezTo>
                <a:cubicBezTo>
                  <a:pt x="1242431" y="581636"/>
                  <a:pt x="1234979" y="583247"/>
                  <a:pt x="1226385" y="583247"/>
                </a:cubicBezTo>
                <a:cubicBezTo>
                  <a:pt x="1219335" y="583247"/>
                  <a:pt x="1212890" y="581904"/>
                  <a:pt x="1206914" y="579353"/>
                </a:cubicBezTo>
                <a:cubicBezTo>
                  <a:pt x="1200939" y="576735"/>
                  <a:pt x="1196172" y="572572"/>
                  <a:pt x="1192613" y="566865"/>
                </a:cubicBezTo>
                <a:cubicBezTo>
                  <a:pt x="1189055" y="561091"/>
                  <a:pt x="1187242" y="553638"/>
                  <a:pt x="1187242" y="544507"/>
                </a:cubicBezTo>
                <a:close/>
                <a:moveTo>
                  <a:pt x="885379" y="473607"/>
                </a:moveTo>
                <a:lnTo>
                  <a:pt x="908341" y="473607"/>
                </a:lnTo>
                <a:lnTo>
                  <a:pt x="908341" y="538733"/>
                </a:lnTo>
                <a:cubicBezTo>
                  <a:pt x="908341" y="548468"/>
                  <a:pt x="910422" y="555115"/>
                  <a:pt x="914585" y="558808"/>
                </a:cubicBezTo>
                <a:cubicBezTo>
                  <a:pt x="918748" y="562501"/>
                  <a:pt x="924522" y="564314"/>
                  <a:pt x="931974" y="564314"/>
                </a:cubicBezTo>
                <a:cubicBezTo>
                  <a:pt x="935533" y="564314"/>
                  <a:pt x="939024" y="563709"/>
                  <a:pt x="942381" y="562501"/>
                </a:cubicBezTo>
                <a:cubicBezTo>
                  <a:pt x="945738" y="561292"/>
                  <a:pt x="948759" y="559412"/>
                  <a:pt x="951512" y="556727"/>
                </a:cubicBezTo>
                <a:cubicBezTo>
                  <a:pt x="954198" y="554041"/>
                  <a:pt x="956346" y="550684"/>
                  <a:pt x="957823" y="546521"/>
                </a:cubicBezTo>
                <a:cubicBezTo>
                  <a:pt x="959368" y="542359"/>
                  <a:pt x="960106" y="537457"/>
                  <a:pt x="960106" y="531885"/>
                </a:cubicBezTo>
                <a:lnTo>
                  <a:pt x="960241" y="531885"/>
                </a:lnTo>
                <a:lnTo>
                  <a:pt x="960241" y="473674"/>
                </a:lnTo>
                <a:lnTo>
                  <a:pt x="983202" y="473674"/>
                </a:lnTo>
                <a:lnTo>
                  <a:pt x="983202" y="581099"/>
                </a:lnTo>
                <a:lnTo>
                  <a:pt x="962993" y="581099"/>
                </a:lnTo>
                <a:lnTo>
                  <a:pt x="961919" y="563709"/>
                </a:lnTo>
                <a:cubicBezTo>
                  <a:pt x="958159" y="570490"/>
                  <a:pt x="953191" y="575392"/>
                  <a:pt x="946880" y="578547"/>
                </a:cubicBezTo>
                <a:cubicBezTo>
                  <a:pt x="940568" y="581636"/>
                  <a:pt x="933116" y="583247"/>
                  <a:pt x="924522" y="583247"/>
                </a:cubicBezTo>
                <a:cubicBezTo>
                  <a:pt x="917472" y="583247"/>
                  <a:pt x="911027" y="581904"/>
                  <a:pt x="905051" y="579353"/>
                </a:cubicBezTo>
                <a:cubicBezTo>
                  <a:pt x="899076" y="576735"/>
                  <a:pt x="894309" y="572572"/>
                  <a:pt x="890750" y="566865"/>
                </a:cubicBezTo>
                <a:cubicBezTo>
                  <a:pt x="887192" y="561091"/>
                  <a:pt x="885379" y="553638"/>
                  <a:pt x="885379" y="544507"/>
                </a:cubicBezTo>
                <a:close/>
                <a:moveTo>
                  <a:pt x="347569" y="471530"/>
                </a:moveTo>
                <a:lnTo>
                  <a:pt x="353963" y="472063"/>
                </a:lnTo>
                <a:cubicBezTo>
                  <a:pt x="356112" y="472399"/>
                  <a:pt x="357924" y="472936"/>
                  <a:pt x="359334" y="473674"/>
                </a:cubicBezTo>
                <a:lnTo>
                  <a:pt x="356112" y="493884"/>
                </a:lnTo>
                <a:cubicBezTo>
                  <a:pt x="354567" y="493279"/>
                  <a:pt x="352822" y="492809"/>
                  <a:pt x="350875" y="492474"/>
                </a:cubicBezTo>
                <a:cubicBezTo>
                  <a:pt x="348928" y="492138"/>
                  <a:pt x="346309" y="491937"/>
                  <a:pt x="343019" y="491937"/>
                </a:cubicBezTo>
                <a:cubicBezTo>
                  <a:pt x="338588" y="491937"/>
                  <a:pt x="334224" y="493145"/>
                  <a:pt x="329927" y="495495"/>
                </a:cubicBezTo>
                <a:cubicBezTo>
                  <a:pt x="325630" y="497845"/>
                  <a:pt x="322139" y="501403"/>
                  <a:pt x="319319" y="506103"/>
                </a:cubicBezTo>
                <a:cubicBezTo>
                  <a:pt x="316566" y="510870"/>
                  <a:pt x="315157" y="516846"/>
                  <a:pt x="315157" y="524164"/>
                </a:cubicBezTo>
                <a:lnTo>
                  <a:pt x="315157" y="581099"/>
                </a:lnTo>
                <a:lnTo>
                  <a:pt x="292194" y="581099"/>
                </a:lnTo>
                <a:lnTo>
                  <a:pt x="292194" y="473674"/>
                </a:lnTo>
                <a:lnTo>
                  <a:pt x="311732" y="473674"/>
                </a:lnTo>
                <a:lnTo>
                  <a:pt x="313880" y="493011"/>
                </a:lnTo>
                <a:cubicBezTo>
                  <a:pt x="316700" y="486028"/>
                  <a:pt x="320997" y="480657"/>
                  <a:pt x="326637" y="477032"/>
                </a:cubicBezTo>
                <a:close/>
                <a:moveTo>
                  <a:pt x="1094454" y="471526"/>
                </a:moveTo>
                <a:cubicBezTo>
                  <a:pt x="1103182" y="471526"/>
                  <a:pt x="1111105" y="473742"/>
                  <a:pt x="1118288" y="478173"/>
                </a:cubicBezTo>
                <a:lnTo>
                  <a:pt x="1118221" y="478173"/>
                </a:lnTo>
                <a:cubicBezTo>
                  <a:pt x="1125405" y="482604"/>
                  <a:pt x="1131045" y="488915"/>
                  <a:pt x="1135208" y="497174"/>
                </a:cubicBezTo>
                <a:cubicBezTo>
                  <a:pt x="1139371" y="505365"/>
                  <a:pt x="1141452" y="515369"/>
                  <a:pt x="1141452" y="527118"/>
                </a:cubicBezTo>
                <a:cubicBezTo>
                  <a:pt x="1141452" y="538868"/>
                  <a:pt x="1139371" y="548939"/>
                  <a:pt x="1135141" y="557331"/>
                </a:cubicBezTo>
                <a:cubicBezTo>
                  <a:pt x="1130911" y="565657"/>
                  <a:pt x="1125204" y="572102"/>
                  <a:pt x="1117953" y="576533"/>
                </a:cubicBezTo>
                <a:cubicBezTo>
                  <a:pt x="1110702" y="580965"/>
                  <a:pt x="1102980" y="583180"/>
                  <a:pt x="1093782" y="583180"/>
                </a:cubicBezTo>
                <a:cubicBezTo>
                  <a:pt x="1084584" y="583180"/>
                  <a:pt x="1076796" y="580830"/>
                  <a:pt x="1070350" y="575996"/>
                </a:cubicBezTo>
                <a:cubicBezTo>
                  <a:pt x="1065650" y="572438"/>
                  <a:pt x="1061958" y="568208"/>
                  <a:pt x="1059205" y="563240"/>
                </a:cubicBezTo>
                <a:lnTo>
                  <a:pt x="1059205" y="626150"/>
                </a:lnTo>
                <a:lnTo>
                  <a:pt x="1036243" y="626150"/>
                </a:lnTo>
                <a:lnTo>
                  <a:pt x="1036243" y="473607"/>
                </a:lnTo>
                <a:lnTo>
                  <a:pt x="1056654" y="473607"/>
                </a:lnTo>
                <a:lnTo>
                  <a:pt x="1057795" y="494085"/>
                </a:lnTo>
                <a:cubicBezTo>
                  <a:pt x="1059339" y="490930"/>
                  <a:pt x="1061085" y="487908"/>
                  <a:pt x="1063301" y="485223"/>
                </a:cubicBezTo>
                <a:cubicBezTo>
                  <a:pt x="1066859" y="480926"/>
                  <a:pt x="1071357" y="477569"/>
                  <a:pt x="1076729" y="475152"/>
                </a:cubicBezTo>
                <a:cubicBezTo>
                  <a:pt x="1082100" y="472735"/>
                  <a:pt x="1088008" y="471526"/>
                  <a:pt x="1094454" y="471526"/>
                </a:cubicBezTo>
                <a:close/>
                <a:moveTo>
                  <a:pt x="787421" y="471526"/>
                </a:moveTo>
                <a:cubicBezTo>
                  <a:pt x="796015" y="471526"/>
                  <a:pt x="803602" y="472869"/>
                  <a:pt x="810182" y="475689"/>
                </a:cubicBezTo>
                <a:cubicBezTo>
                  <a:pt x="816762" y="478441"/>
                  <a:pt x="821931" y="482671"/>
                  <a:pt x="825758" y="488244"/>
                </a:cubicBezTo>
                <a:cubicBezTo>
                  <a:pt x="829585" y="493817"/>
                  <a:pt x="831465" y="501001"/>
                  <a:pt x="831465" y="509729"/>
                </a:cubicBezTo>
                <a:lnTo>
                  <a:pt x="831465" y="557667"/>
                </a:lnTo>
                <a:lnTo>
                  <a:pt x="831465" y="557734"/>
                </a:lnTo>
                <a:cubicBezTo>
                  <a:pt x="831465" y="562971"/>
                  <a:pt x="834084" y="565657"/>
                  <a:pt x="839388" y="565657"/>
                </a:cubicBezTo>
                <a:cubicBezTo>
                  <a:pt x="841939" y="565657"/>
                  <a:pt x="844491" y="565321"/>
                  <a:pt x="846908" y="564582"/>
                </a:cubicBezTo>
                <a:lnTo>
                  <a:pt x="845632" y="580495"/>
                </a:lnTo>
                <a:cubicBezTo>
                  <a:pt x="842275" y="582039"/>
                  <a:pt x="838179" y="582845"/>
                  <a:pt x="833144" y="582845"/>
                </a:cubicBezTo>
                <a:cubicBezTo>
                  <a:pt x="828578" y="582845"/>
                  <a:pt x="824416" y="581972"/>
                  <a:pt x="820790" y="580360"/>
                </a:cubicBezTo>
                <a:cubicBezTo>
                  <a:pt x="817165" y="578749"/>
                  <a:pt x="814278" y="576198"/>
                  <a:pt x="812196" y="572841"/>
                </a:cubicBezTo>
                <a:cubicBezTo>
                  <a:pt x="811256" y="571296"/>
                  <a:pt x="810518" y="569484"/>
                  <a:pt x="809981" y="567537"/>
                </a:cubicBezTo>
                <a:cubicBezTo>
                  <a:pt x="808839" y="569282"/>
                  <a:pt x="807496" y="570961"/>
                  <a:pt x="805885" y="572438"/>
                </a:cubicBezTo>
                <a:cubicBezTo>
                  <a:pt x="801857" y="576131"/>
                  <a:pt x="797224" y="578816"/>
                  <a:pt x="791920" y="580629"/>
                </a:cubicBezTo>
                <a:cubicBezTo>
                  <a:pt x="786616" y="582442"/>
                  <a:pt x="781244" y="583315"/>
                  <a:pt x="775806" y="583315"/>
                </a:cubicBezTo>
                <a:cubicBezTo>
                  <a:pt x="769092" y="583315"/>
                  <a:pt x="763049" y="582240"/>
                  <a:pt x="757678" y="580092"/>
                </a:cubicBezTo>
                <a:cubicBezTo>
                  <a:pt x="752307" y="577943"/>
                  <a:pt x="748077" y="574653"/>
                  <a:pt x="744989" y="570289"/>
                </a:cubicBezTo>
                <a:cubicBezTo>
                  <a:pt x="741900" y="565925"/>
                  <a:pt x="740356" y="560487"/>
                  <a:pt x="740356" y="554041"/>
                </a:cubicBezTo>
                <a:cubicBezTo>
                  <a:pt x="740356" y="546052"/>
                  <a:pt x="742975" y="539472"/>
                  <a:pt x="748211" y="534302"/>
                </a:cubicBezTo>
                <a:cubicBezTo>
                  <a:pt x="753448" y="529132"/>
                  <a:pt x="760834" y="525641"/>
                  <a:pt x="770435" y="523761"/>
                </a:cubicBezTo>
                <a:lnTo>
                  <a:pt x="808705" y="516241"/>
                </a:lnTo>
                <a:lnTo>
                  <a:pt x="808705" y="512146"/>
                </a:lnTo>
                <a:cubicBezTo>
                  <a:pt x="808705" y="504962"/>
                  <a:pt x="806758" y="499456"/>
                  <a:pt x="802797" y="495495"/>
                </a:cubicBezTo>
                <a:cubicBezTo>
                  <a:pt x="798835" y="491534"/>
                  <a:pt x="793397" y="489587"/>
                  <a:pt x="786549" y="489587"/>
                </a:cubicBezTo>
                <a:cubicBezTo>
                  <a:pt x="780103" y="489587"/>
                  <a:pt x="774598" y="491064"/>
                  <a:pt x="770032" y="494085"/>
                </a:cubicBezTo>
                <a:cubicBezTo>
                  <a:pt x="765467" y="497106"/>
                  <a:pt x="762110" y="502008"/>
                  <a:pt x="759961" y="508722"/>
                </a:cubicBezTo>
                <a:lnTo>
                  <a:pt x="740625" y="500531"/>
                </a:lnTo>
                <a:cubicBezTo>
                  <a:pt x="743310" y="491735"/>
                  <a:pt x="748681" y="484753"/>
                  <a:pt x="756604" y="479449"/>
                </a:cubicBezTo>
                <a:cubicBezTo>
                  <a:pt x="764527" y="474212"/>
                  <a:pt x="774799" y="471526"/>
                  <a:pt x="787421" y="471526"/>
                </a:cubicBezTo>
                <a:close/>
                <a:moveTo>
                  <a:pt x="347518" y="471526"/>
                </a:moveTo>
                <a:lnTo>
                  <a:pt x="347585" y="471526"/>
                </a:lnTo>
                <a:lnTo>
                  <a:pt x="347569" y="471530"/>
                </a:lnTo>
                <a:close/>
                <a:moveTo>
                  <a:pt x="193363" y="471526"/>
                </a:moveTo>
                <a:cubicBezTo>
                  <a:pt x="201957" y="471526"/>
                  <a:pt x="209544" y="472869"/>
                  <a:pt x="216124" y="475689"/>
                </a:cubicBezTo>
                <a:cubicBezTo>
                  <a:pt x="222704" y="478441"/>
                  <a:pt x="227873" y="482671"/>
                  <a:pt x="231700" y="488244"/>
                </a:cubicBezTo>
                <a:cubicBezTo>
                  <a:pt x="235527" y="493817"/>
                  <a:pt x="237407" y="501001"/>
                  <a:pt x="237407" y="509729"/>
                </a:cubicBezTo>
                <a:lnTo>
                  <a:pt x="237407" y="557667"/>
                </a:lnTo>
                <a:lnTo>
                  <a:pt x="237407" y="557734"/>
                </a:lnTo>
                <a:cubicBezTo>
                  <a:pt x="237407" y="562971"/>
                  <a:pt x="240026" y="565657"/>
                  <a:pt x="245330" y="565657"/>
                </a:cubicBezTo>
                <a:cubicBezTo>
                  <a:pt x="247881" y="565657"/>
                  <a:pt x="250433" y="565321"/>
                  <a:pt x="252850" y="564582"/>
                </a:cubicBezTo>
                <a:lnTo>
                  <a:pt x="251574" y="580495"/>
                </a:lnTo>
                <a:cubicBezTo>
                  <a:pt x="248284" y="582039"/>
                  <a:pt x="244121" y="582845"/>
                  <a:pt x="239086" y="582845"/>
                </a:cubicBezTo>
                <a:cubicBezTo>
                  <a:pt x="234520" y="582845"/>
                  <a:pt x="230358" y="581972"/>
                  <a:pt x="226732" y="580360"/>
                </a:cubicBezTo>
                <a:cubicBezTo>
                  <a:pt x="223107" y="578749"/>
                  <a:pt x="220219" y="576198"/>
                  <a:pt x="218138" y="572841"/>
                </a:cubicBezTo>
                <a:cubicBezTo>
                  <a:pt x="217198" y="571296"/>
                  <a:pt x="216461" y="569484"/>
                  <a:pt x="215923" y="567537"/>
                </a:cubicBezTo>
                <a:cubicBezTo>
                  <a:pt x="214781" y="569282"/>
                  <a:pt x="213438" y="570961"/>
                  <a:pt x="211827" y="572438"/>
                </a:cubicBezTo>
                <a:cubicBezTo>
                  <a:pt x="207799" y="576131"/>
                  <a:pt x="203166" y="578816"/>
                  <a:pt x="197862" y="580629"/>
                </a:cubicBezTo>
                <a:cubicBezTo>
                  <a:pt x="192559" y="582442"/>
                  <a:pt x="187187" y="583315"/>
                  <a:pt x="181748" y="583315"/>
                </a:cubicBezTo>
                <a:cubicBezTo>
                  <a:pt x="175034" y="583315"/>
                  <a:pt x="168991" y="582240"/>
                  <a:pt x="163620" y="580092"/>
                </a:cubicBezTo>
                <a:cubicBezTo>
                  <a:pt x="158249" y="577943"/>
                  <a:pt x="154019" y="574653"/>
                  <a:pt x="150931" y="570289"/>
                </a:cubicBezTo>
                <a:cubicBezTo>
                  <a:pt x="147842" y="565925"/>
                  <a:pt x="146298" y="560487"/>
                  <a:pt x="146298" y="554041"/>
                </a:cubicBezTo>
                <a:cubicBezTo>
                  <a:pt x="146298" y="546052"/>
                  <a:pt x="148916" y="539472"/>
                  <a:pt x="154153" y="534302"/>
                </a:cubicBezTo>
                <a:cubicBezTo>
                  <a:pt x="159391" y="529132"/>
                  <a:pt x="166776" y="525641"/>
                  <a:pt x="176377" y="523761"/>
                </a:cubicBezTo>
                <a:lnTo>
                  <a:pt x="214647" y="516241"/>
                </a:lnTo>
                <a:lnTo>
                  <a:pt x="214647" y="512146"/>
                </a:lnTo>
                <a:cubicBezTo>
                  <a:pt x="214647" y="504962"/>
                  <a:pt x="212700" y="499456"/>
                  <a:pt x="208738" y="495495"/>
                </a:cubicBezTo>
                <a:cubicBezTo>
                  <a:pt x="204777" y="491534"/>
                  <a:pt x="199339" y="489587"/>
                  <a:pt x="192491" y="489587"/>
                </a:cubicBezTo>
                <a:cubicBezTo>
                  <a:pt x="186045" y="489587"/>
                  <a:pt x="180540" y="491064"/>
                  <a:pt x="175974" y="494085"/>
                </a:cubicBezTo>
                <a:cubicBezTo>
                  <a:pt x="171408" y="497106"/>
                  <a:pt x="168051" y="502008"/>
                  <a:pt x="165904" y="508722"/>
                </a:cubicBezTo>
                <a:lnTo>
                  <a:pt x="146567" y="500531"/>
                </a:lnTo>
                <a:cubicBezTo>
                  <a:pt x="149252" y="491735"/>
                  <a:pt x="154623" y="484753"/>
                  <a:pt x="162546" y="479449"/>
                </a:cubicBezTo>
                <a:cubicBezTo>
                  <a:pt x="170470" y="474212"/>
                  <a:pt x="180741" y="471526"/>
                  <a:pt x="193363" y="471526"/>
                </a:cubicBezTo>
                <a:close/>
                <a:moveTo>
                  <a:pt x="1395847" y="471459"/>
                </a:moveTo>
                <a:cubicBezTo>
                  <a:pt x="1403434" y="471459"/>
                  <a:pt x="1410282" y="472936"/>
                  <a:pt x="1416392" y="475890"/>
                </a:cubicBezTo>
                <a:cubicBezTo>
                  <a:pt x="1422502" y="478844"/>
                  <a:pt x="1427336" y="483209"/>
                  <a:pt x="1430894" y="489117"/>
                </a:cubicBezTo>
                <a:cubicBezTo>
                  <a:pt x="1434453" y="495025"/>
                  <a:pt x="1436265" y="502478"/>
                  <a:pt x="1436265" y="511475"/>
                </a:cubicBezTo>
                <a:lnTo>
                  <a:pt x="1436265" y="581099"/>
                </a:lnTo>
                <a:lnTo>
                  <a:pt x="1413303" y="581099"/>
                </a:lnTo>
                <a:lnTo>
                  <a:pt x="1413303" y="518591"/>
                </a:lnTo>
                <a:cubicBezTo>
                  <a:pt x="1413303" y="507983"/>
                  <a:pt x="1411088" y="500665"/>
                  <a:pt x="1406724" y="496569"/>
                </a:cubicBezTo>
                <a:cubicBezTo>
                  <a:pt x="1402359" y="492474"/>
                  <a:pt x="1396854" y="490460"/>
                  <a:pt x="1390274" y="490460"/>
                </a:cubicBezTo>
                <a:cubicBezTo>
                  <a:pt x="1385507" y="490460"/>
                  <a:pt x="1380942" y="491601"/>
                  <a:pt x="1376510" y="493817"/>
                </a:cubicBezTo>
                <a:cubicBezTo>
                  <a:pt x="1372079" y="496032"/>
                  <a:pt x="1368386" y="499591"/>
                  <a:pt x="1365432" y="504425"/>
                </a:cubicBezTo>
                <a:cubicBezTo>
                  <a:pt x="1362478" y="509259"/>
                  <a:pt x="1361001" y="515772"/>
                  <a:pt x="1361001" y="523963"/>
                </a:cubicBezTo>
                <a:lnTo>
                  <a:pt x="1361001" y="581099"/>
                </a:lnTo>
                <a:lnTo>
                  <a:pt x="1338039" y="581099"/>
                </a:lnTo>
                <a:lnTo>
                  <a:pt x="1338039" y="473675"/>
                </a:lnTo>
                <a:lnTo>
                  <a:pt x="1358450" y="473675"/>
                </a:lnTo>
                <a:lnTo>
                  <a:pt x="1359457" y="492474"/>
                </a:lnTo>
                <a:cubicBezTo>
                  <a:pt x="1361135" y="488983"/>
                  <a:pt x="1363217" y="485827"/>
                  <a:pt x="1365634" y="483209"/>
                </a:cubicBezTo>
                <a:cubicBezTo>
                  <a:pt x="1369461" y="479113"/>
                  <a:pt x="1373959" y="476159"/>
                  <a:pt x="1379196" y="474279"/>
                </a:cubicBezTo>
                <a:cubicBezTo>
                  <a:pt x="1384433" y="472399"/>
                  <a:pt x="1389939" y="471459"/>
                  <a:pt x="1395847" y="471459"/>
                </a:cubicBezTo>
                <a:close/>
                <a:moveTo>
                  <a:pt x="78285" y="439299"/>
                </a:moveTo>
                <a:lnTo>
                  <a:pt x="101516" y="439299"/>
                </a:lnTo>
                <a:lnTo>
                  <a:pt x="101516" y="530811"/>
                </a:lnTo>
                <a:cubicBezTo>
                  <a:pt x="101516" y="547261"/>
                  <a:pt x="96950" y="560084"/>
                  <a:pt x="87886" y="569350"/>
                </a:cubicBezTo>
                <a:cubicBezTo>
                  <a:pt x="78755" y="578548"/>
                  <a:pt x="66133" y="583181"/>
                  <a:pt x="49952" y="583181"/>
                </a:cubicBezTo>
                <a:cubicBezTo>
                  <a:pt x="38404" y="583181"/>
                  <a:pt x="28937" y="581032"/>
                  <a:pt x="21619" y="576735"/>
                </a:cubicBezTo>
                <a:cubicBezTo>
                  <a:pt x="14300" y="572438"/>
                  <a:pt x="9265" y="566396"/>
                  <a:pt x="6378" y="558607"/>
                </a:cubicBezTo>
                <a:cubicBezTo>
                  <a:pt x="3558" y="550819"/>
                  <a:pt x="3021" y="541755"/>
                  <a:pt x="4901" y="531416"/>
                </a:cubicBezTo>
                <a:lnTo>
                  <a:pt x="27057" y="527320"/>
                </a:lnTo>
                <a:cubicBezTo>
                  <a:pt x="25378" y="539674"/>
                  <a:pt x="26318" y="548738"/>
                  <a:pt x="29877" y="554512"/>
                </a:cubicBezTo>
                <a:cubicBezTo>
                  <a:pt x="33502" y="560353"/>
                  <a:pt x="40216" y="563240"/>
                  <a:pt x="50086" y="563240"/>
                </a:cubicBezTo>
                <a:cubicBezTo>
                  <a:pt x="60829" y="563240"/>
                  <a:pt x="68214" y="560152"/>
                  <a:pt x="72310" y="553908"/>
                </a:cubicBezTo>
                <a:cubicBezTo>
                  <a:pt x="76405" y="547663"/>
                  <a:pt x="78419" y="538532"/>
                  <a:pt x="78419" y="526514"/>
                </a:cubicBezTo>
                <a:lnTo>
                  <a:pt x="78285" y="526514"/>
                </a:lnTo>
                <a:close/>
                <a:moveTo>
                  <a:pt x="215721" y="430705"/>
                </a:moveTo>
                <a:cubicBezTo>
                  <a:pt x="220018" y="430705"/>
                  <a:pt x="223442" y="431914"/>
                  <a:pt x="225927" y="434331"/>
                </a:cubicBezTo>
                <a:cubicBezTo>
                  <a:pt x="228411" y="436748"/>
                  <a:pt x="229686" y="440172"/>
                  <a:pt x="229686" y="444200"/>
                </a:cubicBezTo>
                <a:cubicBezTo>
                  <a:pt x="229686" y="448229"/>
                  <a:pt x="228411" y="451518"/>
                  <a:pt x="225927" y="454003"/>
                </a:cubicBezTo>
                <a:cubicBezTo>
                  <a:pt x="223442" y="456487"/>
                  <a:pt x="220018" y="457763"/>
                  <a:pt x="215721" y="457763"/>
                </a:cubicBezTo>
                <a:cubicBezTo>
                  <a:pt x="211424" y="457763"/>
                  <a:pt x="208000" y="456487"/>
                  <a:pt x="205517" y="454003"/>
                </a:cubicBezTo>
                <a:cubicBezTo>
                  <a:pt x="203032" y="451451"/>
                  <a:pt x="201756" y="448363"/>
                  <a:pt x="201756" y="444200"/>
                </a:cubicBezTo>
                <a:cubicBezTo>
                  <a:pt x="201756" y="440038"/>
                  <a:pt x="203032" y="436748"/>
                  <a:pt x="205517" y="434331"/>
                </a:cubicBezTo>
                <a:cubicBezTo>
                  <a:pt x="208000" y="431914"/>
                  <a:pt x="211424" y="430705"/>
                  <a:pt x="215721" y="430705"/>
                </a:cubicBezTo>
                <a:close/>
                <a:moveTo>
                  <a:pt x="172281" y="430705"/>
                </a:moveTo>
                <a:cubicBezTo>
                  <a:pt x="176578" y="430705"/>
                  <a:pt x="180002" y="431914"/>
                  <a:pt x="182487" y="434331"/>
                </a:cubicBezTo>
                <a:cubicBezTo>
                  <a:pt x="184971" y="436748"/>
                  <a:pt x="186246" y="440172"/>
                  <a:pt x="186246" y="444200"/>
                </a:cubicBezTo>
                <a:cubicBezTo>
                  <a:pt x="186246" y="448229"/>
                  <a:pt x="184971" y="451518"/>
                  <a:pt x="182487" y="454003"/>
                </a:cubicBezTo>
                <a:cubicBezTo>
                  <a:pt x="180002" y="456487"/>
                  <a:pt x="176377" y="457763"/>
                  <a:pt x="172281" y="457763"/>
                </a:cubicBezTo>
                <a:cubicBezTo>
                  <a:pt x="168186" y="457763"/>
                  <a:pt x="164761" y="456487"/>
                  <a:pt x="162210" y="454003"/>
                </a:cubicBezTo>
                <a:cubicBezTo>
                  <a:pt x="159592" y="451451"/>
                  <a:pt x="158316" y="448363"/>
                  <a:pt x="158316" y="444200"/>
                </a:cubicBezTo>
                <a:cubicBezTo>
                  <a:pt x="158316" y="440038"/>
                  <a:pt x="159659" y="436748"/>
                  <a:pt x="162210" y="434331"/>
                </a:cubicBezTo>
                <a:cubicBezTo>
                  <a:pt x="164761" y="431914"/>
                  <a:pt x="167984" y="430705"/>
                  <a:pt x="172281" y="430705"/>
                </a:cubicBezTo>
                <a:close/>
                <a:moveTo>
                  <a:pt x="1642251" y="427012"/>
                </a:moveTo>
                <a:cubicBezTo>
                  <a:pt x="1647085" y="427012"/>
                  <a:pt x="1650912" y="428221"/>
                  <a:pt x="1653531" y="430638"/>
                </a:cubicBezTo>
                <a:cubicBezTo>
                  <a:pt x="1656149" y="433122"/>
                  <a:pt x="1657492" y="436613"/>
                  <a:pt x="1657492" y="441179"/>
                </a:cubicBezTo>
                <a:cubicBezTo>
                  <a:pt x="1657492" y="445744"/>
                  <a:pt x="1656216" y="449303"/>
                  <a:pt x="1653531" y="451787"/>
                </a:cubicBezTo>
                <a:cubicBezTo>
                  <a:pt x="1650912" y="454271"/>
                  <a:pt x="1647287" y="455547"/>
                  <a:pt x="1642251" y="455547"/>
                </a:cubicBezTo>
                <a:cubicBezTo>
                  <a:pt x="1637216" y="455547"/>
                  <a:pt x="1633389" y="454271"/>
                  <a:pt x="1630770" y="451787"/>
                </a:cubicBezTo>
                <a:cubicBezTo>
                  <a:pt x="1628152" y="449303"/>
                  <a:pt x="1626809" y="445744"/>
                  <a:pt x="1626809" y="441179"/>
                </a:cubicBezTo>
                <a:cubicBezTo>
                  <a:pt x="1626809" y="436613"/>
                  <a:pt x="1628085" y="433055"/>
                  <a:pt x="1630770" y="430638"/>
                </a:cubicBezTo>
                <a:cubicBezTo>
                  <a:pt x="1633389" y="428221"/>
                  <a:pt x="1637216" y="427012"/>
                  <a:pt x="1642251" y="427012"/>
                </a:cubicBezTo>
                <a:close/>
                <a:moveTo>
                  <a:pt x="541419" y="427012"/>
                </a:moveTo>
                <a:cubicBezTo>
                  <a:pt x="546321" y="427012"/>
                  <a:pt x="550080" y="428221"/>
                  <a:pt x="552699" y="430638"/>
                </a:cubicBezTo>
                <a:cubicBezTo>
                  <a:pt x="555317" y="433122"/>
                  <a:pt x="556660" y="436613"/>
                  <a:pt x="556660" y="441179"/>
                </a:cubicBezTo>
                <a:cubicBezTo>
                  <a:pt x="556660" y="445744"/>
                  <a:pt x="555317" y="449303"/>
                  <a:pt x="552699" y="451787"/>
                </a:cubicBezTo>
                <a:cubicBezTo>
                  <a:pt x="550080" y="454271"/>
                  <a:pt x="546455" y="455547"/>
                  <a:pt x="541419" y="455547"/>
                </a:cubicBezTo>
                <a:cubicBezTo>
                  <a:pt x="536384" y="455547"/>
                  <a:pt x="532557" y="454271"/>
                  <a:pt x="529938" y="451787"/>
                </a:cubicBezTo>
                <a:cubicBezTo>
                  <a:pt x="527320" y="449303"/>
                  <a:pt x="525977" y="445744"/>
                  <a:pt x="525977" y="441179"/>
                </a:cubicBezTo>
                <a:cubicBezTo>
                  <a:pt x="525977" y="436613"/>
                  <a:pt x="527253" y="433055"/>
                  <a:pt x="529938" y="430638"/>
                </a:cubicBezTo>
                <a:cubicBezTo>
                  <a:pt x="532557" y="428221"/>
                  <a:pt x="536384" y="427012"/>
                  <a:pt x="541419" y="427012"/>
                </a:cubicBezTo>
                <a:close/>
                <a:moveTo>
                  <a:pt x="1488232" y="425333"/>
                </a:moveTo>
                <a:lnTo>
                  <a:pt x="1511194" y="425333"/>
                </a:lnTo>
                <a:lnTo>
                  <a:pt x="1511194" y="526245"/>
                </a:lnTo>
                <a:lnTo>
                  <a:pt x="1562355" y="473674"/>
                </a:lnTo>
                <a:lnTo>
                  <a:pt x="1589614" y="473674"/>
                </a:lnTo>
                <a:lnTo>
                  <a:pt x="1548524" y="515704"/>
                </a:lnTo>
                <a:lnTo>
                  <a:pt x="1592232" y="581099"/>
                </a:lnTo>
                <a:lnTo>
                  <a:pt x="1565578" y="581099"/>
                </a:lnTo>
                <a:lnTo>
                  <a:pt x="1532410" y="530609"/>
                </a:lnTo>
                <a:lnTo>
                  <a:pt x="1511194" y="552631"/>
                </a:lnTo>
                <a:lnTo>
                  <a:pt x="1511194" y="581099"/>
                </a:lnTo>
                <a:lnTo>
                  <a:pt x="1488232" y="581099"/>
                </a:lnTo>
                <a:close/>
                <a:moveTo>
                  <a:pt x="605874" y="425333"/>
                </a:moveTo>
                <a:lnTo>
                  <a:pt x="628836" y="425333"/>
                </a:lnTo>
                <a:lnTo>
                  <a:pt x="628836" y="526245"/>
                </a:lnTo>
                <a:lnTo>
                  <a:pt x="679997" y="473674"/>
                </a:lnTo>
                <a:lnTo>
                  <a:pt x="707256" y="473674"/>
                </a:lnTo>
                <a:lnTo>
                  <a:pt x="666099" y="515704"/>
                </a:lnTo>
                <a:lnTo>
                  <a:pt x="709807" y="581099"/>
                </a:lnTo>
                <a:lnTo>
                  <a:pt x="683220" y="581099"/>
                </a:lnTo>
                <a:lnTo>
                  <a:pt x="650052" y="530609"/>
                </a:lnTo>
                <a:lnTo>
                  <a:pt x="628836" y="552631"/>
                </a:lnTo>
                <a:lnTo>
                  <a:pt x="628836" y="581099"/>
                </a:lnTo>
                <a:lnTo>
                  <a:pt x="605874" y="581099"/>
                </a:lnTo>
                <a:close/>
                <a:moveTo>
                  <a:pt x="451317" y="85402"/>
                </a:moveTo>
                <a:cubicBezTo>
                  <a:pt x="440238" y="85402"/>
                  <a:pt x="431242" y="88222"/>
                  <a:pt x="424259" y="93929"/>
                </a:cubicBezTo>
                <a:cubicBezTo>
                  <a:pt x="417209" y="99636"/>
                  <a:pt x="412039" y="108364"/>
                  <a:pt x="408615" y="120047"/>
                </a:cubicBezTo>
                <a:cubicBezTo>
                  <a:pt x="405258" y="131729"/>
                  <a:pt x="403513" y="147373"/>
                  <a:pt x="403513" y="165904"/>
                </a:cubicBezTo>
                <a:cubicBezTo>
                  <a:pt x="403513" y="184434"/>
                  <a:pt x="405191" y="199608"/>
                  <a:pt x="408615" y="211492"/>
                </a:cubicBezTo>
                <a:cubicBezTo>
                  <a:pt x="412039" y="223376"/>
                  <a:pt x="417276" y="232104"/>
                  <a:pt x="424259" y="237811"/>
                </a:cubicBezTo>
                <a:cubicBezTo>
                  <a:pt x="431242" y="243518"/>
                  <a:pt x="440306" y="246338"/>
                  <a:pt x="451317" y="246338"/>
                </a:cubicBezTo>
                <a:cubicBezTo>
                  <a:pt x="462328" y="246338"/>
                  <a:pt x="471391" y="243518"/>
                  <a:pt x="478374" y="237811"/>
                </a:cubicBezTo>
                <a:cubicBezTo>
                  <a:pt x="485357" y="232171"/>
                  <a:pt x="490526" y="223376"/>
                  <a:pt x="493749" y="211492"/>
                </a:cubicBezTo>
                <a:cubicBezTo>
                  <a:pt x="497039" y="199675"/>
                  <a:pt x="498650" y="184770"/>
                  <a:pt x="498650" y="165904"/>
                </a:cubicBezTo>
                <a:cubicBezTo>
                  <a:pt x="498650" y="147037"/>
                  <a:pt x="496972" y="131729"/>
                  <a:pt x="493749" y="120047"/>
                </a:cubicBezTo>
                <a:cubicBezTo>
                  <a:pt x="490459" y="108297"/>
                  <a:pt x="485357" y="99636"/>
                  <a:pt x="478374" y="93929"/>
                </a:cubicBezTo>
                <a:cubicBezTo>
                  <a:pt x="471391" y="88222"/>
                  <a:pt x="462395" y="85402"/>
                  <a:pt x="451317" y="85402"/>
                </a:cubicBezTo>
                <a:close/>
                <a:moveTo>
                  <a:pt x="1515894" y="82918"/>
                </a:moveTo>
                <a:lnTo>
                  <a:pt x="1489038" y="194640"/>
                </a:lnTo>
                <a:lnTo>
                  <a:pt x="1542213" y="194640"/>
                </a:lnTo>
                <a:close/>
                <a:moveTo>
                  <a:pt x="1448082" y="4901"/>
                </a:moveTo>
                <a:lnTo>
                  <a:pt x="1584713" y="4901"/>
                </a:lnTo>
                <a:lnTo>
                  <a:pt x="1689586" y="326906"/>
                </a:lnTo>
                <a:lnTo>
                  <a:pt x="1573433" y="326906"/>
                </a:lnTo>
                <a:lnTo>
                  <a:pt x="1558797" y="265405"/>
                </a:lnTo>
                <a:lnTo>
                  <a:pt x="1471984" y="265405"/>
                </a:lnTo>
                <a:lnTo>
                  <a:pt x="1456878" y="326906"/>
                </a:lnTo>
                <a:lnTo>
                  <a:pt x="1343679" y="326906"/>
                </a:lnTo>
                <a:close/>
                <a:moveTo>
                  <a:pt x="1205638" y="4901"/>
                </a:moveTo>
                <a:lnTo>
                  <a:pt x="1319307" y="4901"/>
                </a:lnTo>
                <a:lnTo>
                  <a:pt x="1319307" y="194237"/>
                </a:lnTo>
                <a:cubicBezTo>
                  <a:pt x="1319307" y="237811"/>
                  <a:pt x="1306349" y="271650"/>
                  <a:pt x="1280298" y="295686"/>
                </a:cubicBezTo>
                <a:cubicBezTo>
                  <a:pt x="1254248" y="319789"/>
                  <a:pt x="1216717" y="331807"/>
                  <a:pt x="1167570" y="331807"/>
                </a:cubicBezTo>
                <a:cubicBezTo>
                  <a:pt x="1131448" y="331807"/>
                  <a:pt x="1102578" y="325496"/>
                  <a:pt x="1080959" y="312807"/>
                </a:cubicBezTo>
                <a:cubicBezTo>
                  <a:pt x="1059340" y="300117"/>
                  <a:pt x="1044569" y="282661"/>
                  <a:pt x="1036579" y="260571"/>
                </a:cubicBezTo>
                <a:cubicBezTo>
                  <a:pt x="1028589" y="238482"/>
                  <a:pt x="1026709" y="213439"/>
                  <a:pt x="1030939" y="185441"/>
                </a:cubicBezTo>
                <a:lnTo>
                  <a:pt x="1143668" y="166441"/>
                </a:lnTo>
                <a:cubicBezTo>
                  <a:pt x="1139438" y="196989"/>
                  <a:pt x="1139975" y="217937"/>
                  <a:pt x="1145346" y="229351"/>
                </a:cubicBezTo>
                <a:cubicBezTo>
                  <a:pt x="1150718" y="240698"/>
                  <a:pt x="1160050" y="246405"/>
                  <a:pt x="1173411" y="246405"/>
                </a:cubicBezTo>
                <a:cubicBezTo>
                  <a:pt x="1184422" y="246405"/>
                  <a:pt x="1192546" y="241705"/>
                  <a:pt x="1197783" y="232238"/>
                </a:cubicBezTo>
                <a:cubicBezTo>
                  <a:pt x="1202953" y="222838"/>
                  <a:pt x="1205571" y="207396"/>
                  <a:pt x="1205571" y="185911"/>
                </a:cubicBezTo>
                <a:lnTo>
                  <a:pt x="1205638" y="185911"/>
                </a:lnTo>
                <a:close/>
                <a:moveTo>
                  <a:pt x="665494" y="4901"/>
                </a:moveTo>
                <a:lnTo>
                  <a:pt x="779163" y="4901"/>
                </a:lnTo>
                <a:lnTo>
                  <a:pt x="779163" y="123471"/>
                </a:lnTo>
                <a:lnTo>
                  <a:pt x="867452" y="123471"/>
                </a:lnTo>
                <a:lnTo>
                  <a:pt x="867452" y="4901"/>
                </a:lnTo>
                <a:lnTo>
                  <a:pt x="981188" y="4901"/>
                </a:lnTo>
                <a:lnTo>
                  <a:pt x="981188" y="326906"/>
                </a:lnTo>
                <a:lnTo>
                  <a:pt x="867452" y="326906"/>
                </a:lnTo>
                <a:lnTo>
                  <a:pt x="867452" y="206859"/>
                </a:lnTo>
                <a:lnTo>
                  <a:pt x="779163" y="206859"/>
                </a:lnTo>
                <a:lnTo>
                  <a:pt x="779163" y="326906"/>
                </a:lnTo>
                <a:lnTo>
                  <a:pt x="665494" y="326906"/>
                </a:lnTo>
                <a:close/>
                <a:moveTo>
                  <a:pt x="0" y="4901"/>
                </a:moveTo>
                <a:lnTo>
                  <a:pt x="113669" y="4901"/>
                </a:lnTo>
                <a:lnTo>
                  <a:pt x="113669" y="243451"/>
                </a:lnTo>
                <a:lnTo>
                  <a:pt x="259564" y="243451"/>
                </a:lnTo>
                <a:lnTo>
                  <a:pt x="259564" y="326906"/>
                </a:lnTo>
                <a:lnTo>
                  <a:pt x="0" y="326906"/>
                </a:lnTo>
                <a:close/>
                <a:moveTo>
                  <a:pt x="451317" y="0"/>
                </a:moveTo>
                <a:cubicBezTo>
                  <a:pt x="485491" y="0"/>
                  <a:pt x="514764" y="6513"/>
                  <a:pt x="539136" y="19538"/>
                </a:cubicBezTo>
                <a:cubicBezTo>
                  <a:pt x="563575" y="32563"/>
                  <a:pt x="582240" y="51429"/>
                  <a:pt x="595265" y="76137"/>
                </a:cubicBezTo>
                <a:cubicBezTo>
                  <a:pt x="608291" y="100845"/>
                  <a:pt x="614803" y="130789"/>
                  <a:pt x="614803" y="165904"/>
                </a:cubicBezTo>
                <a:cubicBezTo>
                  <a:pt x="614803" y="201018"/>
                  <a:pt x="608291" y="230963"/>
                  <a:pt x="595265" y="255670"/>
                </a:cubicBezTo>
                <a:cubicBezTo>
                  <a:pt x="582240" y="280378"/>
                  <a:pt x="563508" y="299244"/>
                  <a:pt x="539136" y="312270"/>
                </a:cubicBezTo>
                <a:cubicBezTo>
                  <a:pt x="514764" y="325295"/>
                  <a:pt x="485088" y="331807"/>
                  <a:pt x="451317" y="331807"/>
                </a:cubicBezTo>
                <a:cubicBezTo>
                  <a:pt x="417545" y="331807"/>
                  <a:pt x="388339" y="325295"/>
                  <a:pt x="363766" y="312270"/>
                </a:cubicBezTo>
                <a:cubicBezTo>
                  <a:pt x="339192" y="299244"/>
                  <a:pt x="320326" y="280378"/>
                  <a:pt x="307166" y="255670"/>
                </a:cubicBezTo>
                <a:cubicBezTo>
                  <a:pt x="294007" y="230963"/>
                  <a:pt x="287427" y="201018"/>
                  <a:pt x="287427" y="165904"/>
                </a:cubicBezTo>
                <a:cubicBezTo>
                  <a:pt x="287427" y="130789"/>
                  <a:pt x="294007" y="100845"/>
                  <a:pt x="307166" y="76137"/>
                </a:cubicBezTo>
                <a:cubicBezTo>
                  <a:pt x="320326" y="51429"/>
                  <a:pt x="339192" y="32563"/>
                  <a:pt x="363766" y="19538"/>
                </a:cubicBezTo>
                <a:cubicBezTo>
                  <a:pt x="388272" y="6513"/>
                  <a:pt x="417142" y="0"/>
                  <a:pt x="451317" y="0"/>
                </a:cubicBezTo>
                <a:close/>
              </a:path>
            </a:pathLst>
          </a:custGeom>
          <a:solidFill>
            <a:schemeClr val="tx1"/>
          </a:solidFill>
          <a:ln w="669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731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paikalla ei graafista elementtiä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BECD93-5014-FB88-BA68-94521D54B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903320"/>
            <a:ext cx="5331691" cy="2387600"/>
          </a:xfrm>
        </p:spPr>
        <p:txBody>
          <a:bodyPr wrap="square" anchor="b">
            <a:normAutofit/>
          </a:bodyPr>
          <a:lstStyle>
            <a:lvl1pPr algn="l">
              <a:defRPr sz="4800" b="0">
                <a:latin typeface="Aptos ExtraBold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AE22F7-B63C-E20D-D667-91BB010B03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411260"/>
            <a:ext cx="5331691" cy="54445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BEBF3D-2E64-5B94-2B11-176E00C2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E721-2562-44CD-8058-B4352EFAA3AC}" type="datetime1">
              <a:rPr lang="en-GB" smtClean="0"/>
              <a:t>03/06/2026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000AD4-6BBC-363B-A9AC-AAC9A825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859042-C0FD-2535-0923-980A2816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45A505E8-4F2D-C225-C47B-AA3C771250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40623" y="0"/>
            <a:ext cx="5651377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0545267-FBBB-A871-B143-7A65C3A2D3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672" y="882079"/>
            <a:ext cx="1691936" cy="62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13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5AF222-9615-340F-0949-604F63E0E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2871" y="4379912"/>
            <a:ext cx="5806259" cy="36512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DEDB66-99E6-2538-9453-DC965A2A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E387-0CDF-4AC1-B3A3-C755112E7EEF}" type="datetime1">
              <a:rPr lang="en-GB" smtClean="0"/>
              <a:t>03/06/2026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3F1338-BB06-FF0F-7DC3-5AB54861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739E25-F2E2-9AB7-C855-3F085297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Kuva 7" descr="Lohjan tunnus.">
            <a:extLst>
              <a:ext uri="{FF2B5EF4-FFF2-40B4-BE49-F238E27FC236}">
                <a16:creationId xmlns:a16="http://schemas.microsoft.com/office/drawing/2014/main" id="{C06D0D80-B8D7-65D4-83DE-EBF2DDBE23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0731" y="2655367"/>
            <a:ext cx="3610539" cy="13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3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alto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BECD93-5014-FB88-BA68-94521D54B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905989"/>
            <a:ext cx="5331691" cy="2387600"/>
          </a:xfrm>
        </p:spPr>
        <p:txBody>
          <a:bodyPr wrap="square" anchor="b">
            <a:normAutofit/>
          </a:bodyPr>
          <a:lstStyle>
            <a:lvl1pPr algn="l">
              <a:defRPr sz="4800" b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AE22F7-B63C-E20D-D667-91BB010B0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13929"/>
            <a:ext cx="5331691" cy="54445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BEBF3D-2E64-5B94-2B11-176E00C2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78720"/>
            <a:ext cx="1273629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575FC71-BB22-4FEC-A7DF-FD1727BD43EB}" type="datetime1">
              <a:rPr lang="en-GB" smtClean="0"/>
              <a:pPr/>
              <a:t>03/06/2026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000AD4-6BBC-363B-A9AC-AAC9A825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859042-C0FD-2535-0923-980A2816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50B45A-2FC5-4F66-84B7-B6ADD88502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2FEABABB-A096-9375-C1AF-E3D84DA7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67600" y="0"/>
            <a:ext cx="4724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42A57EB-3433-28D3-2BD5-58D3F4AAE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0499" y="0"/>
            <a:ext cx="5651500" cy="6858000"/>
          </a:xfrm>
          <a:custGeom>
            <a:avLst/>
            <a:gdLst>
              <a:gd name="connsiteX0" fmla="*/ 0 w 5651500"/>
              <a:gd name="connsiteY0" fmla="*/ 0 h 6858000"/>
              <a:gd name="connsiteX1" fmla="*/ 5651500 w 5651500"/>
              <a:gd name="connsiteY1" fmla="*/ 0 h 6858000"/>
              <a:gd name="connsiteX2" fmla="*/ 5651500 w 5651500"/>
              <a:gd name="connsiteY2" fmla="*/ 5463484 h 6858000"/>
              <a:gd name="connsiteX3" fmla="*/ 5138706 w 5651500"/>
              <a:gd name="connsiteY3" fmla="*/ 4950691 h 6858000"/>
              <a:gd name="connsiteX4" fmla="*/ 4759300 w 5651500"/>
              <a:gd name="connsiteY4" fmla="*/ 4950691 h 6858000"/>
              <a:gd name="connsiteX5" fmla="*/ 4249768 w 5651500"/>
              <a:gd name="connsiteY5" fmla="*/ 5463484 h 6858000"/>
              <a:gd name="connsiteX6" fmla="*/ 3740235 w 5651500"/>
              <a:gd name="connsiteY6" fmla="*/ 4950691 h 6858000"/>
              <a:gd name="connsiteX7" fmla="*/ 3359049 w 5651500"/>
              <a:gd name="connsiteY7" fmla="*/ 4950691 h 6858000"/>
              <a:gd name="connsiteX8" fmla="*/ 2849517 w 5651500"/>
              <a:gd name="connsiteY8" fmla="*/ 5463484 h 6858000"/>
              <a:gd name="connsiteX9" fmla="*/ 2339985 w 5651500"/>
              <a:gd name="connsiteY9" fmla="*/ 4950691 h 6858000"/>
              <a:gd name="connsiteX10" fmla="*/ 1959392 w 5651500"/>
              <a:gd name="connsiteY10" fmla="*/ 4950691 h 6858000"/>
              <a:gd name="connsiteX11" fmla="*/ 1446599 w 5651500"/>
              <a:gd name="connsiteY11" fmla="*/ 5463484 h 6858000"/>
              <a:gd name="connsiteX12" fmla="*/ 1446599 w 5651500"/>
              <a:gd name="connsiteY12" fmla="*/ 5837259 h 6858000"/>
              <a:gd name="connsiteX13" fmla="*/ 2149688 w 5651500"/>
              <a:gd name="connsiteY13" fmla="*/ 5489864 h 6858000"/>
              <a:gd name="connsiteX14" fmla="*/ 2845960 w 5651500"/>
              <a:gd name="connsiteY14" fmla="*/ 5837259 h 6858000"/>
              <a:gd name="connsiteX15" fmla="*/ 2849221 w 5651500"/>
              <a:gd name="connsiteY15" fmla="*/ 5837259 h 6858000"/>
              <a:gd name="connsiteX16" fmla="*/ 2852481 w 5651500"/>
              <a:gd name="connsiteY16" fmla="*/ 5837259 h 6858000"/>
              <a:gd name="connsiteX17" fmla="*/ 3549050 w 5651500"/>
              <a:gd name="connsiteY17" fmla="*/ 5489568 h 6858000"/>
              <a:gd name="connsiteX18" fmla="*/ 4245618 w 5651500"/>
              <a:gd name="connsiteY18" fmla="*/ 5837259 h 6858000"/>
              <a:gd name="connsiteX19" fmla="*/ 4248879 w 5651500"/>
              <a:gd name="connsiteY19" fmla="*/ 5837259 h 6858000"/>
              <a:gd name="connsiteX20" fmla="*/ 4252139 w 5651500"/>
              <a:gd name="connsiteY20" fmla="*/ 5837259 h 6858000"/>
              <a:gd name="connsiteX21" fmla="*/ 4948410 w 5651500"/>
              <a:gd name="connsiteY21" fmla="*/ 5489864 h 6858000"/>
              <a:gd name="connsiteX22" fmla="*/ 5651500 w 5651500"/>
              <a:gd name="connsiteY22" fmla="*/ 5837259 h 6858000"/>
              <a:gd name="connsiteX23" fmla="*/ 5651500 w 5651500"/>
              <a:gd name="connsiteY23" fmla="*/ 6858000 h 6858000"/>
              <a:gd name="connsiteX24" fmla="*/ 0 w 5651500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51500" h="6858000">
                <a:moveTo>
                  <a:pt x="0" y="0"/>
                </a:moveTo>
                <a:lnTo>
                  <a:pt x="5651500" y="0"/>
                </a:lnTo>
                <a:lnTo>
                  <a:pt x="5651500" y="5463484"/>
                </a:lnTo>
                <a:cubicBezTo>
                  <a:pt x="5368722" y="5463484"/>
                  <a:pt x="5138706" y="5233468"/>
                  <a:pt x="5138706" y="4950691"/>
                </a:cubicBezTo>
                <a:lnTo>
                  <a:pt x="4759300" y="4950691"/>
                </a:lnTo>
                <a:cubicBezTo>
                  <a:pt x="4759300" y="5232282"/>
                  <a:pt x="4531062" y="5461409"/>
                  <a:pt x="4249768" y="5463484"/>
                </a:cubicBezTo>
                <a:cubicBezTo>
                  <a:pt x="3968473" y="5461705"/>
                  <a:pt x="3740235" y="5232282"/>
                  <a:pt x="3740235" y="4950691"/>
                </a:cubicBezTo>
                <a:lnTo>
                  <a:pt x="3359049" y="4950691"/>
                </a:lnTo>
                <a:cubicBezTo>
                  <a:pt x="3359049" y="5232282"/>
                  <a:pt x="3130812" y="5461409"/>
                  <a:pt x="2849517" y="5463484"/>
                </a:cubicBezTo>
                <a:cubicBezTo>
                  <a:pt x="2568222" y="5461705"/>
                  <a:pt x="2339985" y="5232282"/>
                  <a:pt x="2339985" y="4950691"/>
                </a:cubicBezTo>
                <a:lnTo>
                  <a:pt x="1959392" y="4950691"/>
                </a:lnTo>
                <a:cubicBezTo>
                  <a:pt x="1959392" y="5233468"/>
                  <a:pt x="1729376" y="5463484"/>
                  <a:pt x="1446599" y="5463484"/>
                </a:cubicBezTo>
                <a:lnTo>
                  <a:pt x="1446599" y="5837259"/>
                </a:lnTo>
                <a:cubicBezTo>
                  <a:pt x="1732637" y="5837259"/>
                  <a:pt x="1987551" y="5700910"/>
                  <a:pt x="2149688" y="5489864"/>
                </a:cubicBezTo>
                <a:cubicBezTo>
                  <a:pt x="2310640" y="5699131"/>
                  <a:pt x="2562590" y="5834888"/>
                  <a:pt x="2845960" y="5837259"/>
                </a:cubicBezTo>
                <a:cubicBezTo>
                  <a:pt x="2845960" y="5837259"/>
                  <a:pt x="2848332" y="5837259"/>
                  <a:pt x="2849221" y="5837259"/>
                </a:cubicBezTo>
                <a:cubicBezTo>
                  <a:pt x="2850407" y="5837259"/>
                  <a:pt x="2851592" y="5837259"/>
                  <a:pt x="2852481" y="5837259"/>
                </a:cubicBezTo>
                <a:cubicBezTo>
                  <a:pt x="3136148" y="5834888"/>
                  <a:pt x="3388098" y="5699131"/>
                  <a:pt x="3549050" y="5489568"/>
                </a:cubicBezTo>
                <a:cubicBezTo>
                  <a:pt x="3710001" y="5699131"/>
                  <a:pt x="3962248" y="5834888"/>
                  <a:pt x="4245618" y="5837259"/>
                </a:cubicBezTo>
                <a:cubicBezTo>
                  <a:pt x="4245618" y="5837259"/>
                  <a:pt x="4247989" y="5837259"/>
                  <a:pt x="4248879" y="5837259"/>
                </a:cubicBezTo>
                <a:cubicBezTo>
                  <a:pt x="4250064" y="5837259"/>
                  <a:pt x="4251250" y="5837259"/>
                  <a:pt x="4252139" y="5837259"/>
                </a:cubicBezTo>
                <a:cubicBezTo>
                  <a:pt x="4535510" y="5834888"/>
                  <a:pt x="4787458" y="5699131"/>
                  <a:pt x="4948410" y="5489864"/>
                </a:cubicBezTo>
                <a:cubicBezTo>
                  <a:pt x="5110548" y="5700910"/>
                  <a:pt x="5365462" y="5837259"/>
                  <a:pt x="5651500" y="5837259"/>
                </a:cubicBezTo>
                <a:lnTo>
                  <a:pt x="5651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74BC0E6-40E7-DC73-86E1-0C15B12A1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838200" y="882078"/>
            <a:ext cx="1689586" cy="627316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0614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alto Ligh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1B90576-51DF-AA34-5DE2-8F8A3F3956FF}"/>
              </a:ext>
            </a:extLst>
          </p:cNvPr>
          <p:cNvSpPr/>
          <p:nvPr userDrawn="1"/>
        </p:nvSpPr>
        <p:spPr>
          <a:xfrm>
            <a:off x="7239000" y="0"/>
            <a:ext cx="4953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EBECD93-5014-FB88-BA68-94521D54B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905989"/>
            <a:ext cx="5331691" cy="2387600"/>
          </a:xfrm>
        </p:spPr>
        <p:txBody>
          <a:bodyPr wrap="square" anchor="b">
            <a:normAutofit/>
          </a:bodyPr>
          <a:lstStyle>
            <a:lvl1pPr algn="l">
              <a:defRPr sz="4800" b="0">
                <a:solidFill>
                  <a:schemeClr val="tx1"/>
                </a:solidFill>
                <a:latin typeface="Aptos ExtraBold" panose="020B00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AE22F7-B63C-E20D-D667-91BB010B0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13929"/>
            <a:ext cx="5331691" cy="54445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BEBF3D-2E64-5B94-2B11-176E00C2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78720"/>
            <a:ext cx="127362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937D5313-0E7B-4E64-8B0A-1F216C0C7170}" type="datetime1">
              <a:rPr lang="en-GB" smtClean="0"/>
              <a:pPr/>
              <a:t>03/06/2026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000AD4-6BBC-363B-A9AC-AAC9A825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859042-C0FD-2535-0923-980A2816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</p:spPr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610CEE46-EC66-0907-0042-3FA32CF31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0499" y="0"/>
            <a:ext cx="5651500" cy="6858000"/>
          </a:xfrm>
          <a:custGeom>
            <a:avLst/>
            <a:gdLst>
              <a:gd name="connsiteX0" fmla="*/ 0 w 5651500"/>
              <a:gd name="connsiteY0" fmla="*/ 0 h 6858000"/>
              <a:gd name="connsiteX1" fmla="*/ 5651500 w 5651500"/>
              <a:gd name="connsiteY1" fmla="*/ 0 h 6858000"/>
              <a:gd name="connsiteX2" fmla="*/ 5651500 w 5651500"/>
              <a:gd name="connsiteY2" fmla="*/ 5463484 h 6858000"/>
              <a:gd name="connsiteX3" fmla="*/ 5138706 w 5651500"/>
              <a:gd name="connsiteY3" fmla="*/ 4950691 h 6858000"/>
              <a:gd name="connsiteX4" fmla="*/ 4759300 w 5651500"/>
              <a:gd name="connsiteY4" fmla="*/ 4950691 h 6858000"/>
              <a:gd name="connsiteX5" fmla="*/ 4249768 w 5651500"/>
              <a:gd name="connsiteY5" fmla="*/ 5463484 h 6858000"/>
              <a:gd name="connsiteX6" fmla="*/ 3740235 w 5651500"/>
              <a:gd name="connsiteY6" fmla="*/ 4950691 h 6858000"/>
              <a:gd name="connsiteX7" fmla="*/ 3359049 w 5651500"/>
              <a:gd name="connsiteY7" fmla="*/ 4950691 h 6858000"/>
              <a:gd name="connsiteX8" fmla="*/ 2849517 w 5651500"/>
              <a:gd name="connsiteY8" fmla="*/ 5463484 h 6858000"/>
              <a:gd name="connsiteX9" fmla="*/ 2339985 w 5651500"/>
              <a:gd name="connsiteY9" fmla="*/ 4950691 h 6858000"/>
              <a:gd name="connsiteX10" fmla="*/ 1959392 w 5651500"/>
              <a:gd name="connsiteY10" fmla="*/ 4950691 h 6858000"/>
              <a:gd name="connsiteX11" fmla="*/ 1446599 w 5651500"/>
              <a:gd name="connsiteY11" fmla="*/ 5463484 h 6858000"/>
              <a:gd name="connsiteX12" fmla="*/ 1446599 w 5651500"/>
              <a:gd name="connsiteY12" fmla="*/ 5837259 h 6858000"/>
              <a:gd name="connsiteX13" fmla="*/ 2149688 w 5651500"/>
              <a:gd name="connsiteY13" fmla="*/ 5489864 h 6858000"/>
              <a:gd name="connsiteX14" fmla="*/ 2845960 w 5651500"/>
              <a:gd name="connsiteY14" fmla="*/ 5837259 h 6858000"/>
              <a:gd name="connsiteX15" fmla="*/ 2849221 w 5651500"/>
              <a:gd name="connsiteY15" fmla="*/ 5837259 h 6858000"/>
              <a:gd name="connsiteX16" fmla="*/ 2852481 w 5651500"/>
              <a:gd name="connsiteY16" fmla="*/ 5837259 h 6858000"/>
              <a:gd name="connsiteX17" fmla="*/ 3549050 w 5651500"/>
              <a:gd name="connsiteY17" fmla="*/ 5489568 h 6858000"/>
              <a:gd name="connsiteX18" fmla="*/ 4245618 w 5651500"/>
              <a:gd name="connsiteY18" fmla="*/ 5837259 h 6858000"/>
              <a:gd name="connsiteX19" fmla="*/ 4248879 w 5651500"/>
              <a:gd name="connsiteY19" fmla="*/ 5837259 h 6858000"/>
              <a:gd name="connsiteX20" fmla="*/ 4252139 w 5651500"/>
              <a:gd name="connsiteY20" fmla="*/ 5837259 h 6858000"/>
              <a:gd name="connsiteX21" fmla="*/ 4948410 w 5651500"/>
              <a:gd name="connsiteY21" fmla="*/ 5489864 h 6858000"/>
              <a:gd name="connsiteX22" fmla="*/ 5651500 w 5651500"/>
              <a:gd name="connsiteY22" fmla="*/ 5837259 h 6858000"/>
              <a:gd name="connsiteX23" fmla="*/ 5651500 w 5651500"/>
              <a:gd name="connsiteY23" fmla="*/ 6858000 h 6858000"/>
              <a:gd name="connsiteX24" fmla="*/ 0 w 5651500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51500" h="6858000">
                <a:moveTo>
                  <a:pt x="0" y="0"/>
                </a:moveTo>
                <a:lnTo>
                  <a:pt x="5651500" y="0"/>
                </a:lnTo>
                <a:lnTo>
                  <a:pt x="5651500" y="5463484"/>
                </a:lnTo>
                <a:cubicBezTo>
                  <a:pt x="5368722" y="5463484"/>
                  <a:pt x="5138706" y="5233468"/>
                  <a:pt x="5138706" y="4950691"/>
                </a:cubicBezTo>
                <a:lnTo>
                  <a:pt x="4759300" y="4950691"/>
                </a:lnTo>
                <a:cubicBezTo>
                  <a:pt x="4759300" y="5232282"/>
                  <a:pt x="4531062" y="5461409"/>
                  <a:pt x="4249768" y="5463484"/>
                </a:cubicBezTo>
                <a:cubicBezTo>
                  <a:pt x="3968473" y="5461705"/>
                  <a:pt x="3740235" y="5232282"/>
                  <a:pt x="3740235" y="4950691"/>
                </a:cubicBezTo>
                <a:lnTo>
                  <a:pt x="3359049" y="4950691"/>
                </a:lnTo>
                <a:cubicBezTo>
                  <a:pt x="3359049" y="5232282"/>
                  <a:pt x="3130812" y="5461409"/>
                  <a:pt x="2849517" y="5463484"/>
                </a:cubicBezTo>
                <a:cubicBezTo>
                  <a:pt x="2568222" y="5461705"/>
                  <a:pt x="2339985" y="5232282"/>
                  <a:pt x="2339985" y="4950691"/>
                </a:cubicBezTo>
                <a:lnTo>
                  <a:pt x="1959392" y="4950691"/>
                </a:lnTo>
                <a:cubicBezTo>
                  <a:pt x="1959392" y="5233468"/>
                  <a:pt x="1729376" y="5463484"/>
                  <a:pt x="1446599" y="5463484"/>
                </a:cubicBezTo>
                <a:lnTo>
                  <a:pt x="1446599" y="5837259"/>
                </a:lnTo>
                <a:cubicBezTo>
                  <a:pt x="1732637" y="5837259"/>
                  <a:pt x="1987551" y="5700910"/>
                  <a:pt x="2149688" y="5489864"/>
                </a:cubicBezTo>
                <a:cubicBezTo>
                  <a:pt x="2310640" y="5699131"/>
                  <a:pt x="2562590" y="5834888"/>
                  <a:pt x="2845960" y="5837259"/>
                </a:cubicBezTo>
                <a:cubicBezTo>
                  <a:pt x="2845960" y="5837259"/>
                  <a:pt x="2848332" y="5837259"/>
                  <a:pt x="2849221" y="5837259"/>
                </a:cubicBezTo>
                <a:cubicBezTo>
                  <a:pt x="2850407" y="5837259"/>
                  <a:pt x="2851592" y="5837259"/>
                  <a:pt x="2852481" y="5837259"/>
                </a:cubicBezTo>
                <a:cubicBezTo>
                  <a:pt x="3136148" y="5834888"/>
                  <a:pt x="3388098" y="5699131"/>
                  <a:pt x="3549050" y="5489568"/>
                </a:cubicBezTo>
                <a:cubicBezTo>
                  <a:pt x="3710001" y="5699131"/>
                  <a:pt x="3962248" y="5834888"/>
                  <a:pt x="4245618" y="5837259"/>
                </a:cubicBezTo>
                <a:cubicBezTo>
                  <a:pt x="4245618" y="5837259"/>
                  <a:pt x="4247989" y="5837259"/>
                  <a:pt x="4248879" y="5837259"/>
                </a:cubicBezTo>
                <a:cubicBezTo>
                  <a:pt x="4250064" y="5837259"/>
                  <a:pt x="4251250" y="5837259"/>
                  <a:pt x="4252139" y="5837259"/>
                </a:cubicBezTo>
                <a:cubicBezTo>
                  <a:pt x="4535510" y="5834888"/>
                  <a:pt x="4787458" y="5699131"/>
                  <a:pt x="4948410" y="5489864"/>
                </a:cubicBezTo>
                <a:cubicBezTo>
                  <a:pt x="5110548" y="5700910"/>
                  <a:pt x="5365462" y="5837259"/>
                  <a:pt x="5651500" y="5837259"/>
                </a:cubicBezTo>
                <a:lnTo>
                  <a:pt x="5651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16FC6-9B85-3FD3-678F-04178133A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838200" y="882078"/>
            <a:ext cx="1689586" cy="627316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5538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 No Graphic El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BECD93-5014-FB88-BA68-94521D54B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903320"/>
            <a:ext cx="5331691" cy="2387600"/>
          </a:xfrm>
        </p:spPr>
        <p:txBody>
          <a:bodyPr wrap="square" anchor="b">
            <a:normAutofit/>
          </a:bodyPr>
          <a:lstStyle>
            <a:lvl1pPr algn="l">
              <a:defRPr sz="4800" b="0">
                <a:latin typeface="Aptos ExtraBold" panose="020B00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AE22F7-B63C-E20D-D667-91BB010B0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11260"/>
            <a:ext cx="5331691" cy="54445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BEBF3D-2E64-5B94-2B11-176E00C2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4941"/>
            <a:ext cx="127362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70E063F-CA8C-4E94-87B9-7825071C987B}" type="datetime1">
              <a:rPr lang="en-GB" smtClean="0"/>
              <a:pPr/>
              <a:t>03/06/2026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000AD4-6BBC-363B-A9AC-AAC9A825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859042-C0FD-2535-0923-980A2816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</p:spPr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45A505E8-4F2D-C225-C47B-AA3C771250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40623" y="0"/>
            <a:ext cx="5651377" cy="68580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CD2DF21-B089-1FBE-8940-EE8E8801E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838200" y="882078"/>
            <a:ext cx="1689586" cy="627316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6279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ADBAFE8-8D5B-E684-7346-545BD5511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GB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B27669-107C-2FE8-7453-1EB713559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820863"/>
            <a:ext cx="10604500" cy="436721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4CE109-7650-837C-867F-953004A428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22371" y="6356350"/>
            <a:ext cx="1273629" cy="365125"/>
          </a:xfrm>
          <a:prstGeom prst="rect">
            <a:avLst/>
          </a:prstGeom>
        </p:spPr>
        <p:txBody>
          <a:bodyPr/>
          <a:lstStyle/>
          <a:p>
            <a:fld id="{0B4BE53F-8B69-43F6-9031-5279629E88D9}" type="datetime1">
              <a:rPr lang="en-GB" smtClean="0"/>
              <a:t>03/06/2026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38C524-58F2-1E85-88B9-1E511B5B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E3451C-4492-DE7A-3D90-D49E0A86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</p:spPr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0A66336-BB31-1CDD-88EE-C5E6BADB1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81642" y="6007478"/>
            <a:ext cx="1689586" cy="627316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8920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6280C0D-DA22-15E8-9B04-71C75257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900"/>
            <a:ext cx="10515600" cy="3497580"/>
          </a:xfrm>
        </p:spPr>
        <p:txBody>
          <a:bodyPr anchor="b"/>
          <a:lstStyle>
            <a:lvl1pPr>
              <a:defRPr sz="4800" b="0"/>
            </a:lvl1pPr>
          </a:lstStyle>
          <a:p>
            <a:endParaRPr lang="en-GB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82080C-F21E-BDA7-FA3A-7B14C74698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850" y="4765616"/>
            <a:ext cx="10521950" cy="3651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endParaRPr lang="en-GB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DEDB66-99E6-2538-9453-DC965A2A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0365-9482-433B-AC36-C7E59EC4F2C8}" type="datetime1">
              <a:rPr lang="en-GB" smtClean="0"/>
              <a:t>03/06/2026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3F1338-BB06-FF0F-7DC3-5AB54861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739E25-F2E2-9AB7-C855-3F085297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DCC920-C395-1147-6FA3-6D6AB0271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81642" y="6007478"/>
            <a:ext cx="1689586" cy="627316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6632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Aalto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E6CD61-561B-1A8A-F1D3-200A0AFE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264150" cy="2852737"/>
          </a:xfrm>
        </p:spPr>
        <p:txBody>
          <a:bodyPr anchor="b">
            <a:noAutofit/>
          </a:bodyPr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5AF222-9615-340F-0949-604F63E0E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13561"/>
            <a:ext cx="5264150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en-GB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DEDB66-99E6-2538-9453-DC965A2A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6356350"/>
            <a:ext cx="127362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0CD388A-8555-4BF8-A0C7-580B17103724}" type="datetime1">
              <a:rPr lang="en-GB" smtClean="0"/>
              <a:pPr/>
              <a:t>03/06/2026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3F1338-BB06-FF0F-7DC3-5AB54861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739E25-F2E2-9AB7-C855-3F085297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50B45A-2FC5-4F66-84B7-B6ADD88502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Kuva 6">
            <a:extLst>
              <a:ext uri="{FF2B5EF4-FFF2-40B4-BE49-F238E27FC236}">
                <a16:creationId xmlns:a16="http://schemas.microsoft.com/office/drawing/2014/main" id="{972D844A-30AD-CC1A-5CA0-A42F01758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82949" y="4950691"/>
            <a:ext cx="4204901" cy="886568"/>
          </a:xfrm>
          <a:custGeom>
            <a:avLst/>
            <a:gdLst>
              <a:gd name="connsiteX0" fmla="*/ 3692998 w 4204901"/>
              <a:gd name="connsiteY0" fmla="*/ 0 h 886568"/>
              <a:gd name="connsiteX1" fmla="*/ 3312701 w 4204901"/>
              <a:gd name="connsiteY1" fmla="*/ 0 h 886568"/>
              <a:gd name="connsiteX2" fmla="*/ 2803169 w 4204901"/>
              <a:gd name="connsiteY2" fmla="*/ 512793 h 886568"/>
              <a:gd name="connsiteX3" fmla="*/ 2293636 w 4204901"/>
              <a:gd name="connsiteY3" fmla="*/ 0 h 886568"/>
              <a:gd name="connsiteX4" fmla="*/ 1912450 w 4204901"/>
              <a:gd name="connsiteY4" fmla="*/ 0 h 886568"/>
              <a:gd name="connsiteX5" fmla="*/ 1402918 w 4204901"/>
              <a:gd name="connsiteY5" fmla="*/ 512793 h 886568"/>
              <a:gd name="connsiteX6" fmla="*/ 893386 w 4204901"/>
              <a:gd name="connsiteY6" fmla="*/ 0 h 886568"/>
              <a:gd name="connsiteX7" fmla="*/ 512793 w 4204901"/>
              <a:gd name="connsiteY7" fmla="*/ 0 h 886568"/>
              <a:gd name="connsiteX8" fmla="*/ 0 w 4204901"/>
              <a:gd name="connsiteY8" fmla="*/ 512793 h 886568"/>
              <a:gd name="connsiteX9" fmla="*/ 0 w 4204901"/>
              <a:gd name="connsiteY9" fmla="*/ 886568 h 886568"/>
              <a:gd name="connsiteX10" fmla="*/ 703089 w 4204901"/>
              <a:gd name="connsiteY10" fmla="*/ 539173 h 886568"/>
              <a:gd name="connsiteX11" fmla="*/ 1399361 w 4204901"/>
              <a:gd name="connsiteY11" fmla="*/ 886568 h 886568"/>
              <a:gd name="connsiteX12" fmla="*/ 1399361 w 4204901"/>
              <a:gd name="connsiteY12" fmla="*/ 886568 h 886568"/>
              <a:gd name="connsiteX13" fmla="*/ 1402622 w 4204901"/>
              <a:gd name="connsiteY13" fmla="*/ 886568 h 886568"/>
              <a:gd name="connsiteX14" fmla="*/ 1405882 w 4204901"/>
              <a:gd name="connsiteY14" fmla="*/ 886568 h 886568"/>
              <a:gd name="connsiteX15" fmla="*/ 1405882 w 4204901"/>
              <a:gd name="connsiteY15" fmla="*/ 886568 h 886568"/>
              <a:gd name="connsiteX16" fmla="*/ 2102451 w 4204901"/>
              <a:gd name="connsiteY16" fmla="*/ 538877 h 886568"/>
              <a:gd name="connsiteX17" fmla="*/ 2799019 w 4204901"/>
              <a:gd name="connsiteY17" fmla="*/ 886568 h 886568"/>
              <a:gd name="connsiteX18" fmla="*/ 2799019 w 4204901"/>
              <a:gd name="connsiteY18" fmla="*/ 886568 h 886568"/>
              <a:gd name="connsiteX19" fmla="*/ 2802280 w 4204901"/>
              <a:gd name="connsiteY19" fmla="*/ 886568 h 886568"/>
              <a:gd name="connsiteX20" fmla="*/ 2805540 w 4204901"/>
              <a:gd name="connsiteY20" fmla="*/ 886568 h 886568"/>
              <a:gd name="connsiteX21" fmla="*/ 2805540 w 4204901"/>
              <a:gd name="connsiteY21" fmla="*/ 886568 h 886568"/>
              <a:gd name="connsiteX22" fmla="*/ 3501812 w 4204901"/>
              <a:gd name="connsiteY22" fmla="*/ 539173 h 886568"/>
              <a:gd name="connsiteX23" fmla="*/ 4204901 w 4204901"/>
              <a:gd name="connsiteY23" fmla="*/ 886568 h 886568"/>
              <a:gd name="connsiteX24" fmla="*/ 4204901 w 4204901"/>
              <a:gd name="connsiteY24" fmla="*/ 512793 h 886568"/>
              <a:gd name="connsiteX25" fmla="*/ 3692108 w 4204901"/>
              <a:gd name="connsiteY25" fmla="*/ 0 h 88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04901" h="886568">
                <a:moveTo>
                  <a:pt x="3692998" y="0"/>
                </a:moveTo>
                <a:lnTo>
                  <a:pt x="3312701" y="0"/>
                </a:lnTo>
                <a:cubicBezTo>
                  <a:pt x="3312701" y="281591"/>
                  <a:pt x="3084464" y="510718"/>
                  <a:pt x="2803169" y="512793"/>
                </a:cubicBezTo>
                <a:cubicBezTo>
                  <a:pt x="2521874" y="511014"/>
                  <a:pt x="2293636" y="281591"/>
                  <a:pt x="2293636" y="0"/>
                </a:cubicBezTo>
                <a:lnTo>
                  <a:pt x="1912450" y="0"/>
                </a:lnTo>
                <a:cubicBezTo>
                  <a:pt x="1912450" y="281591"/>
                  <a:pt x="1684213" y="510718"/>
                  <a:pt x="1402918" y="512793"/>
                </a:cubicBezTo>
                <a:cubicBezTo>
                  <a:pt x="1121623" y="511014"/>
                  <a:pt x="893386" y="281591"/>
                  <a:pt x="893386" y="0"/>
                </a:cubicBezTo>
                <a:lnTo>
                  <a:pt x="512793" y="0"/>
                </a:lnTo>
                <a:cubicBezTo>
                  <a:pt x="512793" y="282777"/>
                  <a:pt x="282777" y="512793"/>
                  <a:pt x="0" y="512793"/>
                </a:cubicBezTo>
                <a:lnTo>
                  <a:pt x="0" y="886568"/>
                </a:lnTo>
                <a:cubicBezTo>
                  <a:pt x="286038" y="886568"/>
                  <a:pt x="540952" y="750219"/>
                  <a:pt x="703089" y="539173"/>
                </a:cubicBezTo>
                <a:cubicBezTo>
                  <a:pt x="864041" y="748440"/>
                  <a:pt x="1115991" y="884197"/>
                  <a:pt x="1399361" y="886568"/>
                </a:cubicBezTo>
                <a:lnTo>
                  <a:pt x="1399361" y="886568"/>
                </a:lnTo>
                <a:cubicBezTo>
                  <a:pt x="1399361" y="886568"/>
                  <a:pt x="1401733" y="886568"/>
                  <a:pt x="1402622" y="886568"/>
                </a:cubicBezTo>
                <a:cubicBezTo>
                  <a:pt x="1403808" y="886568"/>
                  <a:pt x="1404993" y="886568"/>
                  <a:pt x="1405882" y="886568"/>
                </a:cubicBezTo>
                <a:lnTo>
                  <a:pt x="1405882" y="886568"/>
                </a:lnTo>
                <a:cubicBezTo>
                  <a:pt x="1689549" y="884197"/>
                  <a:pt x="1941499" y="748440"/>
                  <a:pt x="2102451" y="538877"/>
                </a:cubicBezTo>
                <a:cubicBezTo>
                  <a:pt x="2263402" y="748440"/>
                  <a:pt x="2515649" y="884197"/>
                  <a:pt x="2799019" y="886568"/>
                </a:cubicBezTo>
                <a:lnTo>
                  <a:pt x="2799019" y="886568"/>
                </a:lnTo>
                <a:cubicBezTo>
                  <a:pt x="2799019" y="886568"/>
                  <a:pt x="2801390" y="886568"/>
                  <a:pt x="2802280" y="886568"/>
                </a:cubicBezTo>
                <a:cubicBezTo>
                  <a:pt x="2803465" y="886568"/>
                  <a:pt x="2804651" y="886568"/>
                  <a:pt x="2805540" y="886568"/>
                </a:cubicBezTo>
                <a:lnTo>
                  <a:pt x="2805540" y="886568"/>
                </a:lnTo>
                <a:cubicBezTo>
                  <a:pt x="3088910" y="884197"/>
                  <a:pt x="3340860" y="748440"/>
                  <a:pt x="3501812" y="539173"/>
                </a:cubicBezTo>
                <a:cubicBezTo>
                  <a:pt x="3663949" y="750219"/>
                  <a:pt x="3918864" y="886568"/>
                  <a:pt x="4204901" y="886568"/>
                </a:cubicBezTo>
                <a:lnTo>
                  <a:pt x="4204901" y="512793"/>
                </a:lnTo>
                <a:cubicBezTo>
                  <a:pt x="3922124" y="512793"/>
                  <a:pt x="3692108" y="282777"/>
                  <a:pt x="3692108" y="0"/>
                </a:cubicBezTo>
                <a:close/>
              </a:path>
            </a:pathLst>
          </a:custGeom>
          <a:solidFill>
            <a:schemeClr val="bg1"/>
          </a:solidFill>
          <a:ln w="295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340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Aalt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E6CD61-561B-1A8A-F1D3-200A0AFE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264150" cy="2852737"/>
          </a:xfrm>
        </p:spPr>
        <p:txBody>
          <a:bodyPr anchor="b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5AF222-9615-340F-0949-604F63E0E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13561"/>
            <a:ext cx="5264150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en-GB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DEDB66-99E6-2538-9453-DC965A2A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6356350"/>
            <a:ext cx="127362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0CD388A-8555-4BF8-A0C7-580B17103724}" type="datetime1">
              <a:rPr lang="en-GB" smtClean="0"/>
              <a:pPr/>
              <a:t>03/06/2026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3F1338-BB06-FF0F-7DC3-5AB54861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739E25-F2E2-9AB7-C855-3F085297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50B45A-2FC5-4F66-84B7-B6ADD88502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Kuva 6">
            <a:extLst>
              <a:ext uri="{FF2B5EF4-FFF2-40B4-BE49-F238E27FC236}">
                <a16:creationId xmlns:a16="http://schemas.microsoft.com/office/drawing/2014/main" id="{972D844A-30AD-CC1A-5CA0-A42F01758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82949" y="4950691"/>
            <a:ext cx="4204901" cy="886568"/>
          </a:xfrm>
          <a:custGeom>
            <a:avLst/>
            <a:gdLst>
              <a:gd name="connsiteX0" fmla="*/ 3692998 w 4204901"/>
              <a:gd name="connsiteY0" fmla="*/ 0 h 886568"/>
              <a:gd name="connsiteX1" fmla="*/ 3312701 w 4204901"/>
              <a:gd name="connsiteY1" fmla="*/ 0 h 886568"/>
              <a:gd name="connsiteX2" fmla="*/ 2803169 w 4204901"/>
              <a:gd name="connsiteY2" fmla="*/ 512793 h 886568"/>
              <a:gd name="connsiteX3" fmla="*/ 2293636 w 4204901"/>
              <a:gd name="connsiteY3" fmla="*/ 0 h 886568"/>
              <a:gd name="connsiteX4" fmla="*/ 1912450 w 4204901"/>
              <a:gd name="connsiteY4" fmla="*/ 0 h 886568"/>
              <a:gd name="connsiteX5" fmla="*/ 1402918 w 4204901"/>
              <a:gd name="connsiteY5" fmla="*/ 512793 h 886568"/>
              <a:gd name="connsiteX6" fmla="*/ 893386 w 4204901"/>
              <a:gd name="connsiteY6" fmla="*/ 0 h 886568"/>
              <a:gd name="connsiteX7" fmla="*/ 512793 w 4204901"/>
              <a:gd name="connsiteY7" fmla="*/ 0 h 886568"/>
              <a:gd name="connsiteX8" fmla="*/ 0 w 4204901"/>
              <a:gd name="connsiteY8" fmla="*/ 512793 h 886568"/>
              <a:gd name="connsiteX9" fmla="*/ 0 w 4204901"/>
              <a:gd name="connsiteY9" fmla="*/ 886568 h 886568"/>
              <a:gd name="connsiteX10" fmla="*/ 703089 w 4204901"/>
              <a:gd name="connsiteY10" fmla="*/ 539173 h 886568"/>
              <a:gd name="connsiteX11" fmla="*/ 1399361 w 4204901"/>
              <a:gd name="connsiteY11" fmla="*/ 886568 h 886568"/>
              <a:gd name="connsiteX12" fmla="*/ 1399361 w 4204901"/>
              <a:gd name="connsiteY12" fmla="*/ 886568 h 886568"/>
              <a:gd name="connsiteX13" fmla="*/ 1402622 w 4204901"/>
              <a:gd name="connsiteY13" fmla="*/ 886568 h 886568"/>
              <a:gd name="connsiteX14" fmla="*/ 1405882 w 4204901"/>
              <a:gd name="connsiteY14" fmla="*/ 886568 h 886568"/>
              <a:gd name="connsiteX15" fmla="*/ 1405882 w 4204901"/>
              <a:gd name="connsiteY15" fmla="*/ 886568 h 886568"/>
              <a:gd name="connsiteX16" fmla="*/ 2102451 w 4204901"/>
              <a:gd name="connsiteY16" fmla="*/ 538877 h 886568"/>
              <a:gd name="connsiteX17" fmla="*/ 2799019 w 4204901"/>
              <a:gd name="connsiteY17" fmla="*/ 886568 h 886568"/>
              <a:gd name="connsiteX18" fmla="*/ 2799019 w 4204901"/>
              <a:gd name="connsiteY18" fmla="*/ 886568 h 886568"/>
              <a:gd name="connsiteX19" fmla="*/ 2802280 w 4204901"/>
              <a:gd name="connsiteY19" fmla="*/ 886568 h 886568"/>
              <a:gd name="connsiteX20" fmla="*/ 2805540 w 4204901"/>
              <a:gd name="connsiteY20" fmla="*/ 886568 h 886568"/>
              <a:gd name="connsiteX21" fmla="*/ 2805540 w 4204901"/>
              <a:gd name="connsiteY21" fmla="*/ 886568 h 886568"/>
              <a:gd name="connsiteX22" fmla="*/ 3501812 w 4204901"/>
              <a:gd name="connsiteY22" fmla="*/ 539173 h 886568"/>
              <a:gd name="connsiteX23" fmla="*/ 4204901 w 4204901"/>
              <a:gd name="connsiteY23" fmla="*/ 886568 h 886568"/>
              <a:gd name="connsiteX24" fmla="*/ 4204901 w 4204901"/>
              <a:gd name="connsiteY24" fmla="*/ 512793 h 886568"/>
              <a:gd name="connsiteX25" fmla="*/ 3692108 w 4204901"/>
              <a:gd name="connsiteY25" fmla="*/ 0 h 88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04901" h="886568">
                <a:moveTo>
                  <a:pt x="3692998" y="0"/>
                </a:moveTo>
                <a:lnTo>
                  <a:pt x="3312701" y="0"/>
                </a:lnTo>
                <a:cubicBezTo>
                  <a:pt x="3312701" y="281591"/>
                  <a:pt x="3084464" y="510718"/>
                  <a:pt x="2803169" y="512793"/>
                </a:cubicBezTo>
                <a:cubicBezTo>
                  <a:pt x="2521874" y="511014"/>
                  <a:pt x="2293636" y="281591"/>
                  <a:pt x="2293636" y="0"/>
                </a:cubicBezTo>
                <a:lnTo>
                  <a:pt x="1912450" y="0"/>
                </a:lnTo>
                <a:cubicBezTo>
                  <a:pt x="1912450" y="281591"/>
                  <a:pt x="1684213" y="510718"/>
                  <a:pt x="1402918" y="512793"/>
                </a:cubicBezTo>
                <a:cubicBezTo>
                  <a:pt x="1121623" y="511014"/>
                  <a:pt x="893386" y="281591"/>
                  <a:pt x="893386" y="0"/>
                </a:cubicBezTo>
                <a:lnTo>
                  <a:pt x="512793" y="0"/>
                </a:lnTo>
                <a:cubicBezTo>
                  <a:pt x="512793" y="282777"/>
                  <a:pt x="282777" y="512793"/>
                  <a:pt x="0" y="512793"/>
                </a:cubicBezTo>
                <a:lnTo>
                  <a:pt x="0" y="886568"/>
                </a:lnTo>
                <a:cubicBezTo>
                  <a:pt x="286038" y="886568"/>
                  <a:pt x="540952" y="750219"/>
                  <a:pt x="703089" y="539173"/>
                </a:cubicBezTo>
                <a:cubicBezTo>
                  <a:pt x="864041" y="748440"/>
                  <a:pt x="1115991" y="884197"/>
                  <a:pt x="1399361" y="886568"/>
                </a:cubicBezTo>
                <a:lnTo>
                  <a:pt x="1399361" y="886568"/>
                </a:lnTo>
                <a:cubicBezTo>
                  <a:pt x="1399361" y="886568"/>
                  <a:pt x="1401733" y="886568"/>
                  <a:pt x="1402622" y="886568"/>
                </a:cubicBezTo>
                <a:cubicBezTo>
                  <a:pt x="1403808" y="886568"/>
                  <a:pt x="1404993" y="886568"/>
                  <a:pt x="1405882" y="886568"/>
                </a:cubicBezTo>
                <a:lnTo>
                  <a:pt x="1405882" y="886568"/>
                </a:lnTo>
                <a:cubicBezTo>
                  <a:pt x="1689549" y="884197"/>
                  <a:pt x="1941499" y="748440"/>
                  <a:pt x="2102451" y="538877"/>
                </a:cubicBezTo>
                <a:cubicBezTo>
                  <a:pt x="2263402" y="748440"/>
                  <a:pt x="2515649" y="884197"/>
                  <a:pt x="2799019" y="886568"/>
                </a:cubicBezTo>
                <a:lnTo>
                  <a:pt x="2799019" y="886568"/>
                </a:lnTo>
                <a:cubicBezTo>
                  <a:pt x="2799019" y="886568"/>
                  <a:pt x="2801390" y="886568"/>
                  <a:pt x="2802280" y="886568"/>
                </a:cubicBezTo>
                <a:cubicBezTo>
                  <a:pt x="2803465" y="886568"/>
                  <a:pt x="2804651" y="886568"/>
                  <a:pt x="2805540" y="886568"/>
                </a:cubicBezTo>
                <a:lnTo>
                  <a:pt x="2805540" y="886568"/>
                </a:lnTo>
                <a:cubicBezTo>
                  <a:pt x="3088910" y="884197"/>
                  <a:pt x="3340860" y="748440"/>
                  <a:pt x="3501812" y="539173"/>
                </a:cubicBezTo>
                <a:cubicBezTo>
                  <a:pt x="3663949" y="750219"/>
                  <a:pt x="3918864" y="886568"/>
                  <a:pt x="4204901" y="886568"/>
                </a:cubicBezTo>
                <a:lnTo>
                  <a:pt x="4204901" y="512793"/>
                </a:lnTo>
                <a:cubicBezTo>
                  <a:pt x="3922124" y="512793"/>
                  <a:pt x="3692108" y="282777"/>
                  <a:pt x="3692108" y="0"/>
                </a:cubicBezTo>
                <a:close/>
              </a:path>
            </a:pathLst>
          </a:custGeom>
          <a:solidFill>
            <a:schemeClr val="accent1"/>
          </a:solidFill>
          <a:ln w="295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205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1B6179-70BE-D956-50CE-7AA2897C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891"/>
            <a:ext cx="5608782" cy="1080654"/>
          </a:xfrm>
        </p:spPr>
        <p:txBody>
          <a:bodyPr/>
          <a:lstStyle>
            <a:lvl1pPr>
              <a:defRPr b="0"/>
            </a:lvl1pPr>
          </a:lstStyle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B6D6F34-B896-25FB-1648-F669874BDD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306638"/>
            <a:ext cx="5608782" cy="3786187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9DC248EC-4CEF-2D9B-9330-95B3A593E7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45388" y="0"/>
            <a:ext cx="464661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13BD05-7658-57F5-B240-575F620DC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81642" y="6007478"/>
            <a:ext cx="1689586" cy="627316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EE4F0D-A617-604E-EEC1-1CB46735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22371" y="6356350"/>
            <a:ext cx="1273629" cy="365125"/>
          </a:xfrm>
          <a:prstGeom prst="rect">
            <a:avLst/>
          </a:prstGeom>
        </p:spPr>
        <p:txBody>
          <a:bodyPr/>
          <a:lstStyle/>
          <a:p>
            <a:fld id="{56020332-EC2C-46B6-843F-146FDF427E27}" type="datetime1">
              <a:rPr lang="en-GB" smtClean="0"/>
              <a:t>03/06/2026</a:t>
            </a:fld>
            <a:endParaRPr lang="en-GB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4F394A-A736-E4DD-67E4-E4F3CCF7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E9A501-437C-78A0-8768-FF141BAF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</p:spPr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85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olor Background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9C13D39-9CE7-5D2D-C48F-5E3264C1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891"/>
            <a:ext cx="5608782" cy="1150389"/>
          </a:xfrm>
        </p:spPr>
        <p:txBody>
          <a:bodyPr/>
          <a:lstStyle>
            <a:lvl1pPr>
              <a:defRPr b="0"/>
            </a:lvl1pPr>
          </a:lstStyle>
          <a:p>
            <a:endParaRPr lang="en-GB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20C9AA-7706-58C6-E283-9FA3DEF960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306638"/>
            <a:ext cx="5608782" cy="378618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9DC248EC-4CEF-2D9B-9330-95B3A593E7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45388" y="0"/>
            <a:ext cx="4646612" cy="68580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8239536-2F0A-8478-3A87-4E2C1341F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81642" y="6007478"/>
            <a:ext cx="1689586" cy="627316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EE4F0D-A617-604E-EEC1-1CB46735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22371" y="6356350"/>
            <a:ext cx="1273629" cy="365125"/>
          </a:xfrm>
          <a:prstGeom prst="rect">
            <a:avLst/>
          </a:prstGeom>
        </p:spPr>
        <p:txBody>
          <a:bodyPr/>
          <a:lstStyle/>
          <a:p>
            <a:fld id="{1490DE7D-C0A9-4BB0-AD8B-9812364B64D8}" type="datetime1">
              <a:rPr lang="en-GB" smtClean="0"/>
              <a:t>03/06/2026</a:t>
            </a:fld>
            <a:endParaRPr lang="en-GB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4F394A-A736-E4DD-67E4-E4F3CCF7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E9A501-437C-78A0-8768-FF141BAF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</p:spPr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59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5EBBEA-7B2C-4C08-AD19-6A7F2D497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 ExtraBold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CE97AF-8B28-5980-A164-179C9128C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4CE109-7650-837C-867F-953004A42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7AE5-66A8-4744-ABFD-454CE22E1012}" type="datetime1">
              <a:rPr lang="en-GB" smtClean="0"/>
              <a:t>03/06/2026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38C524-58F2-1E85-88B9-1E511B5B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E3451C-4492-DE7A-3D90-D49E0A86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sp>
        <p:nvSpPr>
          <p:cNvPr id="31" name="Vapaamuotoinen: Muoto 30">
            <a:extLst>
              <a:ext uri="{FF2B5EF4-FFF2-40B4-BE49-F238E27FC236}">
                <a16:creationId xmlns:a16="http://schemas.microsoft.com/office/drawing/2014/main" id="{22E37946-4808-7A13-A88E-C7C6371F0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1642" y="5998542"/>
            <a:ext cx="1689586" cy="626150"/>
          </a:xfrm>
          <a:custGeom>
            <a:avLst/>
            <a:gdLst>
              <a:gd name="connsiteX0" fmla="*/ 808705 w 1689586"/>
              <a:gd name="connsiteY0" fmla="*/ 532221 h 626150"/>
              <a:gd name="connsiteX1" fmla="*/ 781647 w 1689586"/>
              <a:gd name="connsiteY1" fmla="*/ 537793 h 626150"/>
              <a:gd name="connsiteX2" fmla="*/ 768085 w 1689586"/>
              <a:gd name="connsiteY2" fmla="*/ 542762 h 626150"/>
              <a:gd name="connsiteX3" fmla="*/ 763587 w 1689586"/>
              <a:gd name="connsiteY3" fmla="*/ 552229 h 626150"/>
              <a:gd name="connsiteX4" fmla="*/ 768219 w 1689586"/>
              <a:gd name="connsiteY4" fmla="*/ 561763 h 626150"/>
              <a:gd name="connsiteX5" fmla="*/ 780573 w 1689586"/>
              <a:gd name="connsiteY5" fmla="*/ 565321 h 626150"/>
              <a:gd name="connsiteX6" fmla="*/ 790980 w 1689586"/>
              <a:gd name="connsiteY6" fmla="*/ 564045 h 626150"/>
              <a:gd name="connsiteX7" fmla="*/ 800111 w 1689586"/>
              <a:gd name="connsiteY7" fmla="*/ 559883 h 626150"/>
              <a:gd name="connsiteX8" fmla="*/ 806422 w 1689586"/>
              <a:gd name="connsiteY8" fmla="*/ 552363 h 626150"/>
              <a:gd name="connsiteX9" fmla="*/ 806422 w 1689586"/>
              <a:gd name="connsiteY9" fmla="*/ 552296 h 626150"/>
              <a:gd name="connsiteX10" fmla="*/ 808705 w 1689586"/>
              <a:gd name="connsiteY10" fmla="*/ 541218 h 626150"/>
              <a:gd name="connsiteX11" fmla="*/ 214647 w 1689586"/>
              <a:gd name="connsiteY11" fmla="*/ 532221 h 626150"/>
              <a:gd name="connsiteX12" fmla="*/ 187589 w 1689586"/>
              <a:gd name="connsiteY12" fmla="*/ 537793 h 626150"/>
              <a:gd name="connsiteX13" fmla="*/ 174027 w 1689586"/>
              <a:gd name="connsiteY13" fmla="*/ 542762 h 626150"/>
              <a:gd name="connsiteX14" fmla="*/ 169529 w 1689586"/>
              <a:gd name="connsiteY14" fmla="*/ 552229 h 626150"/>
              <a:gd name="connsiteX15" fmla="*/ 174161 w 1689586"/>
              <a:gd name="connsiteY15" fmla="*/ 561763 h 626150"/>
              <a:gd name="connsiteX16" fmla="*/ 186515 w 1689586"/>
              <a:gd name="connsiteY16" fmla="*/ 565321 h 626150"/>
              <a:gd name="connsiteX17" fmla="*/ 196923 w 1689586"/>
              <a:gd name="connsiteY17" fmla="*/ 564045 h 626150"/>
              <a:gd name="connsiteX18" fmla="*/ 206053 w 1689586"/>
              <a:gd name="connsiteY18" fmla="*/ 559883 h 626150"/>
              <a:gd name="connsiteX19" fmla="*/ 212364 w 1689586"/>
              <a:gd name="connsiteY19" fmla="*/ 552363 h 626150"/>
              <a:gd name="connsiteX20" fmla="*/ 212364 w 1689586"/>
              <a:gd name="connsiteY20" fmla="*/ 552296 h 626150"/>
              <a:gd name="connsiteX21" fmla="*/ 214647 w 1689586"/>
              <a:gd name="connsiteY21" fmla="*/ 541218 h 626150"/>
              <a:gd name="connsiteX22" fmla="*/ 1089217 w 1689586"/>
              <a:gd name="connsiteY22" fmla="*/ 489990 h 626150"/>
              <a:gd name="connsiteX23" fmla="*/ 1073439 w 1689586"/>
              <a:gd name="connsiteY23" fmla="*/ 494622 h 626150"/>
              <a:gd name="connsiteX24" fmla="*/ 1062898 w 1689586"/>
              <a:gd name="connsiteY24" fmla="*/ 507513 h 626150"/>
              <a:gd name="connsiteX25" fmla="*/ 1059138 w 1689586"/>
              <a:gd name="connsiteY25" fmla="*/ 527387 h 626150"/>
              <a:gd name="connsiteX26" fmla="*/ 1062763 w 1689586"/>
              <a:gd name="connsiteY26" fmla="*/ 547126 h 626150"/>
              <a:gd name="connsiteX27" fmla="*/ 1073103 w 1689586"/>
              <a:gd name="connsiteY27" fmla="*/ 560017 h 626150"/>
              <a:gd name="connsiteX28" fmla="*/ 1088814 w 1689586"/>
              <a:gd name="connsiteY28" fmla="*/ 564515 h 626150"/>
              <a:gd name="connsiteX29" fmla="*/ 1110634 w 1689586"/>
              <a:gd name="connsiteY29" fmla="*/ 554646 h 626150"/>
              <a:gd name="connsiteX30" fmla="*/ 1110567 w 1689586"/>
              <a:gd name="connsiteY30" fmla="*/ 554646 h 626150"/>
              <a:gd name="connsiteX31" fmla="*/ 1118423 w 1689586"/>
              <a:gd name="connsiteY31" fmla="*/ 527387 h 626150"/>
              <a:gd name="connsiteX32" fmla="*/ 1110702 w 1689586"/>
              <a:gd name="connsiteY32" fmla="*/ 499993 h 626150"/>
              <a:gd name="connsiteX33" fmla="*/ 1089217 w 1689586"/>
              <a:gd name="connsiteY33" fmla="*/ 489990 h 626150"/>
              <a:gd name="connsiteX34" fmla="*/ 1630636 w 1689586"/>
              <a:gd name="connsiteY34" fmla="*/ 473674 h 626150"/>
              <a:gd name="connsiteX35" fmla="*/ 1653598 w 1689586"/>
              <a:gd name="connsiteY35" fmla="*/ 473674 h 626150"/>
              <a:gd name="connsiteX36" fmla="*/ 1653598 w 1689586"/>
              <a:gd name="connsiteY36" fmla="*/ 581099 h 626150"/>
              <a:gd name="connsiteX37" fmla="*/ 1630636 w 1689586"/>
              <a:gd name="connsiteY37" fmla="*/ 581099 h 626150"/>
              <a:gd name="connsiteX38" fmla="*/ 529804 w 1689586"/>
              <a:gd name="connsiteY38" fmla="*/ 473674 h 626150"/>
              <a:gd name="connsiteX39" fmla="*/ 552766 w 1689586"/>
              <a:gd name="connsiteY39" fmla="*/ 473674 h 626150"/>
              <a:gd name="connsiteX40" fmla="*/ 552766 w 1689586"/>
              <a:gd name="connsiteY40" fmla="*/ 581099 h 626150"/>
              <a:gd name="connsiteX41" fmla="*/ 529804 w 1689586"/>
              <a:gd name="connsiteY41" fmla="*/ 581099 h 626150"/>
              <a:gd name="connsiteX42" fmla="*/ 382162 w 1689586"/>
              <a:gd name="connsiteY42" fmla="*/ 473674 h 626150"/>
              <a:gd name="connsiteX43" fmla="*/ 407340 w 1689586"/>
              <a:gd name="connsiteY43" fmla="*/ 473674 h 626150"/>
              <a:gd name="connsiteX44" fmla="*/ 437821 w 1689586"/>
              <a:gd name="connsiteY44" fmla="*/ 561091 h 626150"/>
              <a:gd name="connsiteX45" fmla="*/ 468974 w 1689586"/>
              <a:gd name="connsiteY45" fmla="*/ 473674 h 626150"/>
              <a:gd name="connsiteX46" fmla="*/ 493078 w 1689586"/>
              <a:gd name="connsiteY46" fmla="*/ 473674 h 626150"/>
              <a:gd name="connsiteX47" fmla="*/ 450309 w 1689586"/>
              <a:gd name="connsiteY47" fmla="*/ 581099 h 626150"/>
              <a:gd name="connsiteX48" fmla="*/ 425132 w 1689586"/>
              <a:gd name="connsiteY48" fmla="*/ 581099 h 626150"/>
              <a:gd name="connsiteX49" fmla="*/ 1187242 w 1689586"/>
              <a:gd name="connsiteY49" fmla="*/ 473607 h 626150"/>
              <a:gd name="connsiteX50" fmla="*/ 1210204 w 1689586"/>
              <a:gd name="connsiteY50" fmla="*/ 473607 h 626150"/>
              <a:gd name="connsiteX51" fmla="*/ 1210204 w 1689586"/>
              <a:gd name="connsiteY51" fmla="*/ 538733 h 626150"/>
              <a:gd name="connsiteX52" fmla="*/ 1216448 w 1689586"/>
              <a:gd name="connsiteY52" fmla="*/ 558808 h 626150"/>
              <a:gd name="connsiteX53" fmla="*/ 1233837 w 1689586"/>
              <a:gd name="connsiteY53" fmla="*/ 564314 h 626150"/>
              <a:gd name="connsiteX54" fmla="*/ 1244244 w 1689586"/>
              <a:gd name="connsiteY54" fmla="*/ 562501 h 626150"/>
              <a:gd name="connsiteX55" fmla="*/ 1253375 w 1689586"/>
              <a:gd name="connsiteY55" fmla="*/ 556727 h 626150"/>
              <a:gd name="connsiteX56" fmla="*/ 1259686 w 1689586"/>
              <a:gd name="connsiteY56" fmla="*/ 546521 h 626150"/>
              <a:gd name="connsiteX57" fmla="*/ 1261969 w 1689586"/>
              <a:gd name="connsiteY57" fmla="*/ 531885 h 626150"/>
              <a:gd name="connsiteX58" fmla="*/ 1262103 w 1689586"/>
              <a:gd name="connsiteY58" fmla="*/ 531885 h 626150"/>
              <a:gd name="connsiteX59" fmla="*/ 1262103 w 1689586"/>
              <a:gd name="connsiteY59" fmla="*/ 473674 h 626150"/>
              <a:gd name="connsiteX60" fmla="*/ 1285065 w 1689586"/>
              <a:gd name="connsiteY60" fmla="*/ 473674 h 626150"/>
              <a:gd name="connsiteX61" fmla="*/ 1285065 w 1689586"/>
              <a:gd name="connsiteY61" fmla="*/ 581099 h 626150"/>
              <a:gd name="connsiteX62" fmla="*/ 1264856 w 1689586"/>
              <a:gd name="connsiteY62" fmla="*/ 581099 h 626150"/>
              <a:gd name="connsiteX63" fmla="*/ 1263782 w 1689586"/>
              <a:gd name="connsiteY63" fmla="*/ 563709 h 626150"/>
              <a:gd name="connsiteX64" fmla="*/ 1248743 w 1689586"/>
              <a:gd name="connsiteY64" fmla="*/ 578547 h 626150"/>
              <a:gd name="connsiteX65" fmla="*/ 1226385 w 1689586"/>
              <a:gd name="connsiteY65" fmla="*/ 583247 h 626150"/>
              <a:gd name="connsiteX66" fmla="*/ 1206914 w 1689586"/>
              <a:gd name="connsiteY66" fmla="*/ 579353 h 626150"/>
              <a:gd name="connsiteX67" fmla="*/ 1192613 w 1689586"/>
              <a:gd name="connsiteY67" fmla="*/ 566865 h 626150"/>
              <a:gd name="connsiteX68" fmla="*/ 1187242 w 1689586"/>
              <a:gd name="connsiteY68" fmla="*/ 544507 h 626150"/>
              <a:gd name="connsiteX69" fmla="*/ 885379 w 1689586"/>
              <a:gd name="connsiteY69" fmla="*/ 473607 h 626150"/>
              <a:gd name="connsiteX70" fmla="*/ 908341 w 1689586"/>
              <a:gd name="connsiteY70" fmla="*/ 473607 h 626150"/>
              <a:gd name="connsiteX71" fmla="*/ 908341 w 1689586"/>
              <a:gd name="connsiteY71" fmla="*/ 538733 h 626150"/>
              <a:gd name="connsiteX72" fmla="*/ 914585 w 1689586"/>
              <a:gd name="connsiteY72" fmla="*/ 558808 h 626150"/>
              <a:gd name="connsiteX73" fmla="*/ 931974 w 1689586"/>
              <a:gd name="connsiteY73" fmla="*/ 564314 h 626150"/>
              <a:gd name="connsiteX74" fmla="*/ 942381 w 1689586"/>
              <a:gd name="connsiteY74" fmla="*/ 562501 h 626150"/>
              <a:gd name="connsiteX75" fmla="*/ 951512 w 1689586"/>
              <a:gd name="connsiteY75" fmla="*/ 556727 h 626150"/>
              <a:gd name="connsiteX76" fmla="*/ 957823 w 1689586"/>
              <a:gd name="connsiteY76" fmla="*/ 546521 h 626150"/>
              <a:gd name="connsiteX77" fmla="*/ 960106 w 1689586"/>
              <a:gd name="connsiteY77" fmla="*/ 531885 h 626150"/>
              <a:gd name="connsiteX78" fmla="*/ 960241 w 1689586"/>
              <a:gd name="connsiteY78" fmla="*/ 531885 h 626150"/>
              <a:gd name="connsiteX79" fmla="*/ 960241 w 1689586"/>
              <a:gd name="connsiteY79" fmla="*/ 473674 h 626150"/>
              <a:gd name="connsiteX80" fmla="*/ 983202 w 1689586"/>
              <a:gd name="connsiteY80" fmla="*/ 473674 h 626150"/>
              <a:gd name="connsiteX81" fmla="*/ 983202 w 1689586"/>
              <a:gd name="connsiteY81" fmla="*/ 581099 h 626150"/>
              <a:gd name="connsiteX82" fmla="*/ 962993 w 1689586"/>
              <a:gd name="connsiteY82" fmla="*/ 581099 h 626150"/>
              <a:gd name="connsiteX83" fmla="*/ 961919 w 1689586"/>
              <a:gd name="connsiteY83" fmla="*/ 563709 h 626150"/>
              <a:gd name="connsiteX84" fmla="*/ 946880 w 1689586"/>
              <a:gd name="connsiteY84" fmla="*/ 578547 h 626150"/>
              <a:gd name="connsiteX85" fmla="*/ 924522 w 1689586"/>
              <a:gd name="connsiteY85" fmla="*/ 583247 h 626150"/>
              <a:gd name="connsiteX86" fmla="*/ 905051 w 1689586"/>
              <a:gd name="connsiteY86" fmla="*/ 579353 h 626150"/>
              <a:gd name="connsiteX87" fmla="*/ 890750 w 1689586"/>
              <a:gd name="connsiteY87" fmla="*/ 566865 h 626150"/>
              <a:gd name="connsiteX88" fmla="*/ 885379 w 1689586"/>
              <a:gd name="connsiteY88" fmla="*/ 544507 h 626150"/>
              <a:gd name="connsiteX89" fmla="*/ 347569 w 1689586"/>
              <a:gd name="connsiteY89" fmla="*/ 471530 h 626150"/>
              <a:gd name="connsiteX90" fmla="*/ 353963 w 1689586"/>
              <a:gd name="connsiteY90" fmla="*/ 472063 h 626150"/>
              <a:gd name="connsiteX91" fmla="*/ 359334 w 1689586"/>
              <a:gd name="connsiteY91" fmla="*/ 473674 h 626150"/>
              <a:gd name="connsiteX92" fmla="*/ 356112 w 1689586"/>
              <a:gd name="connsiteY92" fmla="*/ 493884 h 626150"/>
              <a:gd name="connsiteX93" fmla="*/ 350875 w 1689586"/>
              <a:gd name="connsiteY93" fmla="*/ 492474 h 626150"/>
              <a:gd name="connsiteX94" fmla="*/ 343019 w 1689586"/>
              <a:gd name="connsiteY94" fmla="*/ 491937 h 626150"/>
              <a:gd name="connsiteX95" fmla="*/ 329927 w 1689586"/>
              <a:gd name="connsiteY95" fmla="*/ 495495 h 626150"/>
              <a:gd name="connsiteX96" fmla="*/ 319319 w 1689586"/>
              <a:gd name="connsiteY96" fmla="*/ 506103 h 626150"/>
              <a:gd name="connsiteX97" fmla="*/ 315157 w 1689586"/>
              <a:gd name="connsiteY97" fmla="*/ 524164 h 626150"/>
              <a:gd name="connsiteX98" fmla="*/ 315157 w 1689586"/>
              <a:gd name="connsiteY98" fmla="*/ 581099 h 626150"/>
              <a:gd name="connsiteX99" fmla="*/ 292194 w 1689586"/>
              <a:gd name="connsiteY99" fmla="*/ 581099 h 626150"/>
              <a:gd name="connsiteX100" fmla="*/ 292194 w 1689586"/>
              <a:gd name="connsiteY100" fmla="*/ 473674 h 626150"/>
              <a:gd name="connsiteX101" fmla="*/ 311732 w 1689586"/>
              <a:gd name="connsiteY101" fmla="*/ 473674 h 626150"/>
              <a:gd name="connsiteX102" fmla="*/ 313880 w 1689586"/>
              <a:gd name="connsiteY102" fmla="*/ 493011 h 626150"/>
              <a:gd name="connsiteX103" fmla="*/ 326637 w 1689586"/>
              <a:gd name="connsiteY103" fmla="*/ 477032 h 626150"/>
              <a:gd name="connsiteX104" fmla="*/ 1094454 w 1689586"/>
              <a:gd name="connsiteY104" fmla="*/ 471526 h 626150"/>
              <a:gd name="connsiteX105" fmla="*/ 1118288 w 1689586"/>
              <a:gd name="connsiteY105" fmla="*/ 478173 h 626150"/>
              <a:gd name="connsiteX106" fmla="*/ 1118221 w 1689586"/>
              <a:gd name="connsiteY106" fmla="*/ 478173 h 626150"/>
              <a:gd name="connsiteX107" fmla="*/ 1135208 w 1689586"/>
              <a:gd name="connsiteY107" fmla="*/ 497174 h 626150"/>
              <a:gd name="connsiteX108" fmla="*/ 1141452 w 1689586"/>
              <a:gd name="connsiteY108" fmla="*/ 527118 h 626150"/>
              <a:gd name="connsiteX109" fmla="*/ 1135141 w 1689586"/>
              <a:gd name="connsiteY109" fmla="*/ 557331 h 626150"/>
              <a:gd name="connsiteX110" fmla="*/ 1117953 w 1689586"/>
              <a:gd name="connsiteY110" fmla="*/ 576533 h 626150"/>
              <a:gd name="connsiteX111" fmla="*/ 1093782 w 1689586"/>
              <a:gd name="connsiteY111" fmla="*/ 583180 h 626150"/>
              <a:gd name="connsiteX112" fmla="*/ 1070350 w 1689586"/>
              <a:gd name="connsiteY112" fmla="*/ 575996 h 626150"/>
              <a:gd name="connsiteX113" fmla="*/ 1059205 w 1689586"/>
              <a:gd name="connsiteY113" fmla="*/ 563240 h 626150"/>
              <a:gd name="connsiteX114" fmla="*/ 1059205 w 1689586"/>
              <a:gd name="connsiteY114" fmla="*/ 626150 h 626150"/>
              <a:gd name="connsiteX115" fmla="*/ 1036243 w 1689586"/>
              <a:gd name="connsiteY115" fmla="*/ 626150 h 626150"/>
              <a:gd name="connsiteX116" fmla="*/ 1036243 w 1689586"/>
              <a:gd name="connsiteY116" fmla="*/ 473607 h 626150"/>
              <a:gd name="connsiteX117" fmla="*/ 1056654 w 1689586"/>
              <a:gd name="connsiteY117" fmla="*/ 473607 h 626150"/>
              <a:gd name="connsiteX118" fmla="*/ 1057795 w 1689586"/>
              <a:gd name="connsiteY118" fmla="*/ 494085 h 626150"/>
              <a:gd name="connsiteX119" fmla="*/ 1063301 w 1689586"/>
              <a:gd name="connsiteY119" fmla="*/ 485223 h 626150"/>
              <a:gd name="connsiteX120" fmla="*/ 1076729 w 1689586"/>
              <a:gd name="connsiteY120" fmla="*/ 475152 h 626150"/>
              <a:gd name="connsiteX121" fmla="*/ 1094454 w 1689586"/>
              <a:gd name="connsiteY121" fmla="*/ 471526 h 626150"/>
              <a:gd name="connsiteX122" fmla="*/ 787421 w 1689586"/>
              <a:gd name="connsiteY122" fmla="*/ 471526 h 626150"/>
              <a:gd name="connsiteX123" fmla="*/ 810182 w 1689586"/>
              <a:gd name="connsiteY123" fmla="*/ 475689 h 626150"/>
              <a:gd name="connsiteX124" fmla="*/ 825758 w 1689586"/>
              <a:gd name="connsiteY124" fmla="*/ 488244 h 626150"/>
              <a:gd name="connsiteX125" fmla="*/ 831465 w 1689586"/>
              <a:gd name="connsiteY125" fmla="*/ 509729 h 626150"/>
              <a:gd name="connsiteX126" fmla="*/ 831465 w 1689586"/>
              <a:gd name="connsiteY126" fmla="*/ 557667 h 626150"/>
              <a:gd name="connsiteX127" fmla="*/ 831465 w 1689586"/>
              <a:gd name="connsiteY127" fmla="*/ 557734 h 626150"/>
              <a:gd name="connsiteX128" fmla="*/ 839388 w 1689586"/>
              <a:gd name="connsiteY128" fmla="*/ 565657 h 626150"/>
              <a:gd name="connsiteX129" fmla="*/ 846908 w 1689586"/>
              <a:gd name="connsiteY129" fmla="*/ 564582 h 626150"/>
              <a:gd name="connsiteX130" fmla="*/ 845632 w 1689586"/>
              <a:gd name="connsiteY130" fmla="*/ 580495 h 626150"/>
              <a:gd name="connsiteX131" fmla="*/ 833144 w 1689586"/>
              <a:gd name="connsiteY131" fmla="*/ 582845 h 626150"/>
              <a:gd name="connsiteX132" fmla="*/ 820790 w 1689586"/>
              <a:gd name="connsiteY132" fmla="*/ 580360 h 626150"/>
              <a:gd name="connsiteX133" fmla="*/ 812196 w 1689586"/>
              <a:gd name="connsiteY133" fmla="*/ 572841 h 626150"/>
              <a:gd name="connsiteX134" fmla="*/ 809981 w 1689586"/>
              <a:gd name="connsiteY134" fmla="*/ 567537 h 626150"/>
              <a:gd name="connsiteX135" fmla="*/ 805885 w 1689586"/>
              <a:gd name="connsiteY135" fmla="*/ 572438 h 626150"/>
              <a:gd name="connsiteX136" fmla="*/ 791920 w 1689586"/>
              <a:gd name="connsiteY136" fmla="*/ 580629 h 626150"/>
              <a:gd name="connsiteX137" fmla="*/ 775806 w 1689586"/>
              <a:gd name="connsiteY137" fmla="*/ 583315 h 626150"/>
              <a:gd name="connsiteX138" fmla="*/ 757678 w 1689586"/>
              <a:gd name="connsiteY138" fmla="*/ 580092 h 626150"/>
              <a:gd name="connsiteX139" fmla="*/ 744989 w 1689586"/>
              <a:gd name="connsiteY139" fmla="*/ 570289 h 626150"/>
              <a:gd name="connsiteX140" fmla="*/ 740356 w 1689586"/>
              <a:gd name="connsiteY140" fmla="*/ 554041 h 626150"/>
              <a:gd name="connsiteX141" fmla="*/ 748211 w 1689586"/>
              <a:gd name="connsiteY141" fmla="*/ 534302 h 626150"/>
              <a:gd name="connsiteX142" fmla="*/ 770435 w 1689586"/>
              <a:gd name="connsiteY142" fmla="*/ 523761 h 626150"/>
              <a:gd name="connsiteX143" fmla="*/ 808705 w 1689586"/>
              <a:gd name="connsiteY143" fmla="*/ 516241 h 626150"/>
              <a:gd name="connsiteX144" fmla="*/ 808705 w 1689586"/>
              <a:gd name="connsiteY144" fmla="*/ 512146 h 626150"/>
              <a:gd name="connsiteX145" fmla="*/ 802797 w 1689586"/>
              <a:gd name="connsiteY145" fmla="*/ 495495 h 626150"/>
              <a:gd name="connsiteX146" fmla="*/ 786549 w 1689586"/>
              <a:gd name="connsiteY146" fmla="*/ 489587 h 626150"/>
              <a:gd name="connsiteX147" fmla="*/ 770032 w 1689586"/>
              <a:gd name="connsiteY147" fmla="*/ 494085 h 626150"/>
              <a:gd name="connsiteX148" fmla="*/ 759961 w 1689586"/>
              <a:gd name="connsiteY148" fmla="*/ 508722 h 626150"/>
              <a:gd name="connsiteX149" fmla="*/ 740625 w 1689586"/>
              <a:gd name="connsiteY149" fmla="*/ 500531 h 626150"/>
              <a:gd name="connsiteX150" fmla="*/ 756604 w 1689586"/>
              <a:gd name="connsiteY150" fmla="*/ 479449 h 626150"/>
              <a:gd name="connsiteX151" fmla="*/ 787421 w 1689586"/>
              <a:gd name="connsiteY151" fmla="*/ 471526 h 626150"/>
              <a:gd name="connsiteX152" fmla="*/ 347518 w 1689586"/>
              <a:gd name="connsiteY152" fmla="*/ 471526 h 626150"/>
              <a:gd name="connsiteX153" fmla="*/ 347585 w 1689586"/>
              <a:gd name="connsiteY153" fmla="*/ 471526 h 626150"/>
              <a:gd name="connsiteX154" fmla="*/ 347569 w 1689586"/>
              <a:gd name="connsiteY154" fmla="*/ 471530 h 626150"/>
              <a:gd name="connsiteX155" fmla="*/ 193363 w 1689586"/>
              <a:gd name="connsiteY155" fmla="*/ 471526 h 626150"/>
              <a:gd name="connsiteX156" fmla="*/ 216124 w 1689586"/>
              <a:gd name="connsiteY156" fmla="*/ 475689 h 626150"/>
              <a:gd name="connsiteX157" fmla="*/ 231700 w 1689586"/>
              <a:gd name="connsiteY157" fmla="*/ 488244 h 626150"/>
              <a:gd name="connsiteX158" fmla="*/ 237407 w 1689586"/>
              <a:gd name="connsiteY158" fmla="*/ 509729 h 626150"/>
              <a:gd name="connsiteX159" fmla="*/ 237407 w 1689586"/>
              <a:gd name="connsiteY159" fmla="*/ 557667 h 626150"/>
              <a:gd name="connsiteX160" fmla="*/ 237407 w 1689586"/>
              <a:gd name="connsiteY160" fmla="*/ 557734 h 626150"/>
              <a:gd name="connsiteX161" fmla="*/ 245330 w 1689586"/>
              <a:gd name="connsiteY161" fmla="*/ 565657 h 626150"/>
              <a:gd name="connsiteX162" fmla="*/ 252850 w 1689586"/>
              <a:gd name="connsiteY162" fmla="*/ 564582 h 626150"/>
              <a:gd name="connsiteX163" fmla="*/ 251574 w 1689586"/>
              <a:gd name="connsiteY163" fmla="*/ 580495 h 626150"/>
              <a:gd name="connsiteX164" fmla="*/ 239086 w 1689586"/>
              <a:gd name="connsiteY164" fmla="*/ 582845 h 626150"/>
              <a:gd name="connsiteX165" fmla="*/ 226732 w 1689586"/>
              <a:gd name="connsiteY165" fmla="*/ 580360 h 626150"/>
              <a:gd name="connsiteX166" fmla="*/ 218138 w 1689586"/>
              <a:gd name="connsiteY166" fmla="*/ 572841 h 626150"/>
              <a:gd name="connsiteX167" fmla="*/ 215923 w 1689586"/>
              <a:gd name="connsiteY167" fmla="*/ 567537 h 626150"/>
              <a:gd name="connsiteX168" fmla="*/ 211827 w 1689586"/>
              <a:gd name="connsiteY168" fmla="*/ 572438 h 626150"/>
              <a:gd name="connsiteX169" fmla="*/ 197862 w 1689586"/>
              <a:gd name="connsiteY169" fmla="*/ 580629 h 626150"/>
              <a:gd name="connsiteX170" fmla="*/ 181748 w 1689586"/>
              <a:gd name="connsiteY170" fmla="*/ 583315 h 626150"/>
              <a:gd name="connsiteX171" fmla="*/ 163620 w 1689586"/>
              <a:gd name="connsiteY171" fmla="*/ 580092 h 626150"/>
              <a:gd name="connsiteX172" fmla="*/ 150931 w 1689586"/>
              <a:gd name="connsiteY172" fmla="*/ 570289 h 626150"/>
              <a:gd name="connsiteX173" fmla="*/ 146298 w 1689586"/>
              <a:gd name="connsiteY173" fmla="*/ 554041 h 626150"/>
              <a:gd name="connsiteX174" fmla="*/ 154153 w 1689586"/>
              <a:gd name="connsiteY174" fmla="*/ 534302 h 626150"/>
              <a:gd name="connsiteX175" fmla="*/ 176377 w 1689586"/>
              <a:gd name="connsiteY175" fmla="*/ 523761 h 626150"/>
              <a:gd name="connsiteX176" fmla="*/ 214647 w 1689586"/>
              <a:gd name="connsiteY176" fmla="*/ 516241 h 626150"/>
              <a:gd name="connsiteX177" fmla="*/ 214647 w 1689586"/>
              <a:gd name="connsiteY177" fmla="*/ 512146 h 626150"/>
              <a:gd name="connsiteX178" fmla="*/ 208738 w 1689586"/>
              <a:gd name="connsiteY178" fmla="*/ 495495 h 626150"/>
              <a:gd name="connsiteX179" fmla="*/ 192491 w 1689586"/>
              <a:gd name="connsiteY179" fmla="*/ 489587 h 626150"/>
              <a:gd name="connsiteX180" fmla="*/ 175974 w 1689586"/>
              <a:gd name="connsiteY180" fmla="*/ 494085 h 626150"/>
              <a:gd name="connsiteX181" fmla="*/ 165904 w 1689586"/>
              <a:gd name="connsiteY181" fmla="*/ 508722 h 626150"/>
              <a:gd name="connsiteX182" fmla="*/ 146567 w 1689586"/>
              <a:gd name="connsiteY182" fmla="*/ 500531 h 626150"/>
              <a:gd name="connsiteX183" fmla="*/ 162546 w 1689586"/>
              <a:gd name="connsiteY183" fmla="*/ 479449 h 626150"/>
              <a:gd name="connsiteX184" fmla="*/ 193363 w 1689586"/>
              <a:gd name="connsiteY184" fmla="*/ 471526 h 626150"/>
              <a:gd name="connsiteX185" fmla="*/ 1395847 w 1689586"/>
              <a:gd name="connsiteY185" fmla="*/ 471459 h 626150"/>
              <a:gd name="connsiteX186" fmla="*/ 1416392 w 1689586"/>
              <a:gd name="connsiteY186" fmla="*/ 475890 h 626150"/>
              <a:gd name="connsiteX187" fmla="*/ 1430894 w 1689586"/>
              <a:gd name="connsiteY187" fmla="*/ 489117 h 626150"/>
              <a:gd name="connsiteX188" fmla="*/ 1436265 w 1689586"/>
              <a:gd name="connsiteY188" fmla="*/ 511475 h 626150"/>
              <a:gd name="connsiteX189" fmla="*/ 1436265 w 1689586"/>
              <a:gd name="connsiteY189" fmla="*/ 581099 h 626150"/>
              <a:gd name="connsiteX190" fmla="*/ 1413303 w 1689586"/>
              <a:gd name="connsiteY190" fmla="*/ 581099 h 626150"/>
              <a:gd name="connsiteX191" fmla="*/ 1413303 w 1689586"/>
              <a:gd name="connsiteY191" fmla="*/ 518591 h 626150"/>
              <a:gd name="connsiteX192" fmla="*/ 1406724 w 1689586"/>
              <a:gd name="connsiteY192" fmla="*/ 496569 h 626150"/>
              <a:gd name="connsiteX193" fmla="*/ 1390274 w 1689586"/>
              <a:gd name="connsiteY193" fmla="*/ 490460 h 626150"/>
              <a:gd name="connsiteX194" fmla="*/ 1376510 w 1689586"/>
              <a:gd name="connsiteY194" fmla="*/ 493817 h 626150"/>
              <a:gd name="connsiteX195" fmla="*/ 1365432 w 1689586"/>
              <a:gd name="connsiteY195" fmla="*/ 504425 h 626150"/>
              <a:gd name="connsiteX196" fmla="*/ 1361001 w 1689586"/>
              <a:gd name="connsiteY196" fmla="*/ 523963 h 626150"/>
              <a:gd name="connsiteX197" fmla="*/ 1361001 w 1689586"/>
              <a:gd name="connsiteY197" fmla="*/ 581099 h 626150"/>
              <a:gd name="connsiteX198" fmla="*/ 1338039 w 1689586"/>
              <a:gd name="connsiteY198" fmla="*/ 581099 h 626150"/>
              <a:gd name="connsiteX199" fmla="*/ 1338039 w 1689586"/>
              <a:gd name="connsiteY199" fmla="*/ 473675 h 626150"/>
              <a:gd name="connsiteX200" fmla="*/ 1358450 w 1689586"/>
              <a:gd name="connsiteY200" fmla="*/ 473675 h 626150"/>
              <a:gd name="connsiteX201" fmla="*/ 1359457 w 1689586"/>
              <a:gd name="connsiteY201" fmla="*/ 492474 h 626150"/>
              <a:gd name="connsiteX202" fmla="*/ 1365634 w 1689586"/>
              <a:gd name="connsiteY202" fmla="*/ 483209 h 626150"/>
              <a:gd name="connsiteX203" fmla="*/ 1379196 w 1689586"/>
              <a:gd name="connsiteY203" fmla="*/ 474279 h 626150"/>
              <a:gd name="connsiteX204" fmla="*/ 1395847 w 1689586"/>
              <a:gd name="connsiteY204" fmla="*/ 471459 h 626150"/>
              <a:gd name="connsiteX205" fmla="*/ 78285 w 1689586"/>
              <a:gd name="connsiteY205" fmla="*/ 439299 h 626150"/>
              <a:gd name="connsiteX206" fmla="*/ 101516 w 1689586"/>
              <a:gd name="connsiteY206" fmla="*/ 439299 h 626150"/>
              <a:gd name="connsiteX207" fmla="*/ 101516 w 1689586"/>
              <a:gd name="connsiteY207" fmla="*/ 530811 h 626150"/>
              <a:gd name="connsiteX208" fmla="*/ 87886 w 1689586"/>
              <a:gd name="connsiteY208" fmla="*/ 569350 h 626150"/>
              <a:gd name="connsiteX209" fmla="*/ 49952 w 1689586"/>
              <a:gd name="connsiteY209" fmla="*/ 583181 h 626150"/>
              <a:gd name="connsiteX210" fmla="*/ 21619 w 1689586"/>
              <a:gd name="connsiteY210" fmla="*/ 576735 h 626150"/>
              <a:gd name="connsiteX211" fmla="*/ 6378 w 1689586"/>
              <a:gd name="connsiteY211" fmla="*/ 558607 h 626150"/>
              <a:gd name="connsiteX212" fmla="*/ 4901 w 1689586"/>
              <a:gd name="connsiteY212" fmla="*/ 531416 h 626150"/>
              <a:gd name="connsiteX213" fmla="*/ 27057 w 1689586"/>
              <a:gd name="connsiteY213" fmla="*/ 527320 h 626150"/>
              <a:gd name="connsiteX214" fmla="*/ 29877 w 1689586"/>
              <a:gd name="connsiteY214" fmla="*/ 554512 h 626150"/>
              <a:gd name="connsiteX215" fmla="*/ 50086 w 1689586"/>
              <a:gd name="connsiteY215" fmla="*/ 563240 h 626150"/>
              <a:gd name="connsiteX216" fmla="*/ 72310 w 1689586"/>
              <a:gd name="connsiteY216" fmla="*/ 553908 h 626150"/>
              <a:gd name="connsiteX217" fmla="*/ 78419 w 1689586"/>
              <a:gd name="connsiteY217" fmla="*/ 526514 h 626150"/>
              <a:gd name="connsiteX218" fmla="*/ 78285 w 1689586"/>
              <a:gd name="connsiteY218" fmla="*/ 526514 h 626150"/>
              <a:gd name="connsiteX219" fmla="*/ 215721 w 1689586"/>
              <a:gd name="connsiteY219" fmla="*/ 430705 h 626150"/>
              <a:gd name="connsiteX220" fmla="*/ 225927 w 1689586"/>
              <a:gd name="connsiteY220" fmla="*/ 434331 h 626150"/>
              <a:gd name="connsiteX221" fmla="*/ 229686 w 1689586"/>
              <a:gd name="connsiteY221" fmla="*/ 444200 h 626150"/>
              <a:gd name="connsiteX222" fmla="*/ 225927 w 1689586"/>
              <a:gd name="connsiteY222" fmla="*/ 454003 h 626150"/>
              <a:gd name="connsiteX223" fmla="*/ 215721 w 1689586"/>
              <a:gd name="connsiteY223" fmla="*/ 457763 h 626150"/>
              <a:gd name="connsiteX224" fmla="*/ 205517 w 1689586"/>
              <a:gd name="connsiteY224" fmla="*/ 454003 h 626150"/>
              <a:gd name="connsiteX225" fmla="*/ 201756 w 1689586"/>
              <a:gd name="connsiteY225" fmla="*/ 444200 h 626150"/>
              <a:gd name="connsiteX226" fmla="*/ 205517 w 1689586"/>
              <a:gd name="connsiteY226" fmla="*/ 434331 h 626150"/>
              <a:gd name="connsiteX227" fmla="*/ 215721 w 1689586"/>
              <a:gd name="connsiteY227" fmla="*/ 430705 h 626150"/>
              <a:gd name="connsiteX228" fmla="*/ 172281 w 1689586"/>
              <a:gd name="connsiteY228" fmla="*/ 430705 h 626150"/>
              <a:gd name="connsiteX229" fmla="*/ 182487 w 1689586"/>
              <a:gd name="connsiteY229" fmla="*/ 434331 h 626150"/>
              <a:gd name="connsiteX230" fmla="*/ 186246 w 1689586"/>
              <a:gd name="connsiteY230" fmla="*/ 444200 h 626150"/>
              <a:gd name="connsiteX231" fmla="*/ 182487 w 1689586"/>
              <a:gd name="connsiteY231" fmla="*/ 454003 h 626150"/>
              <a:gd name="connsiteX232" fmla="*/ 172281 w 1689586"/>
              <a:gd name="connsiteY232" fmla="*/ 457763 h 626150"/>
              <a:gd name="connsiteX233" fmla="*/ 162210 w 1689586"/>
              <a:gd name="connsiteY233" fmla="*/ 454003 h 626150"/>
              <a:gd name="connsiteX234" fmla="*/ 158316 w 1689586"/>
              <a:gd name="connsiteY234" fmla="*/ 444200 h 626150"/>
              <a:gd name="connsiteX235" fmla="*/ 162210 w 1689586"/>
              <a:gd name="connsiteY235" fmla="*/ 434331 h 626150"/>
              <a:gd name="connsiteX236" fmla="*/ 172281 w 1689586"/>
              <a:gd name="connsiteY236" fmla="*/ 430705 h 626150"/>
              <a:gd name="connsiteX237" fmla="*/ 1642251 w 1689586"/>
              <a:gd name="connsiteY237" fmla="*/ 427012 h 626150"/>
              <a:gd name="connsiteX238" fmla="*/ 1653531 w 1689586"/>
              <a:gd name="connsiteY238" fmla="*/ 430638 h 626150"/>
              <a:gd name="connsiteX239" fmla="*/ 1657492 w 1689586"/>
              <a:gd name="connsiteY239" fmla="*/ 441179 h 626150"/>
              <a:gd name="connsiteX240" fmla="*/ 1653531 w 1689586"/>
              <a:gd name="connsiteY240" fmla="*/ 451787 h 626150"/>
              <a:gd name="connsiteX241" fmla="*/ 1642251 w 1689586"/>
              <a:gd name="connsiteY241" fmla="*/ 455547 h 626150"/>
              <a:gd name="connsiteX242" fmla="*/ 1630770 w 1689586"/>
              <a:gd name="connsiteY242" fmla="*/ 451787 h 626150"/>
              <a:gd name="connsiteX243" fmla="*/ 1626809 w 1689586"/>
              <a:gd name="connsiteY243" fmla="*/ 441179 h 626150"/>
              <a:gd name="connsiteX244" fmla="*/ 1630770 w 1689586"/>
              <a:gd name="connsiteY244" fmla="*/ 430638 h 626150"/>
              <a:gd name="connsiteX245" fmla="*/ 1642251 w 1689586"/>
              <a:gd name="connsiteY245" fmla="*/ 427012 h 626150"/>
              <a:gd name="connsiteX246" fmla="*/ 541419 w 1689586"/>
              <a:gd name="connsiteY246" fmla="*/ 427012 h 626150"/>
              <a:gd name="connsiteX247" fmla="*/ 552699 w 1689586"/>
              <a:gd name="connsiteY247" fmla="*/ 430638 h 626150"/>
              <a:gd name="connsiteX248" fmla="*/ 556660 w 1689586"/>
              <a:gd name="connsiteY248" fmla="*/ 441179 h 626150"/>
              <a:gd name="connsiteX249" fmla="*/ 552699 w 1689586"/>
              <a:gd name="connsiteY249" fmla="*/ 451787 h 626150"/>
              <a:gd name="connsiteX250" fmla="*/ 541419 w 1689586"/>
              <a:gd name="connsiteY250" fmla="*/ 455547 h 626150"/>
              <a:gd name="connsiteX251" fmla="*/ 529938 w 1689586"/>
              <a:gd name="connsiteY251" fmla="*/ 451787 h 626150"/>
              <a:gd name="connsiteX252" fmla="*/ 525977 w 1689586"/>
              <a:gd name="connsiteY252" fmla="*/ 441179 h 626150"/>
              <a:gd name="connsiteX253" fmla="*/ 529938 w 1689586"/>
              <a:gd name="connsiteY253" fmla="*/ 430638 h 626150"/>
              <a:gd name="connsiteX254" fmla="*/ 541419 w 1689586"/>
              <a:gd name="connsiteY254" fmla="*/ 427012 h 626150"/>
              <a:gd name="connsiteX255" fmla="*/ 1488232 w 1689586"/>
              <a:gd name="connsiteY255" fmla="*/ 425333 h 626150"/>
              <a:gd name="connsiteX256" fmla="*/ 1511194 w 1689586"/>
              <a:gd name="connsiteY256" fmla="*/ 425333 h 626150"/>
              <a:gd name="connsiteX257" fmla="*/ 1511194 w 1689586"/>
              <a:gd name="connsiteY257" fmla="*/ 526245 h 626150"/>
              <a:gd name="connsiteX258" fmla="*/ 1562355 w 1689586"/>
              <a:gd name="connsiteY258" fmla="*/ 473674 h 626150"/>
              <a:gd name="connsiteX259" fmla="*/ 1589614 w 1689586"/>
              <a:gd name="connsiteY259" fmla="*/ 473674 h 626150"/>
              <a:gd name="connsiteX260" fmla="*/ 1548524 w 1689586"/>
              <a:gd name="connsiteY260" fmla="*/ 515704 h 626150"/>
              <a:gd name="connsiteX261" fmla="*/ 1592232 w 1689586"/>
              <a:gd name="connsiteY261" fmla="*/ 581099 h 626150"/>
              <a:gd name="connsiteX262" fmla="*/ 1565578 w 1689586"/>
              <a:gd name="connsiteY262" fmla="*/ 581099 h 626150"/>
              <a:gd name="connsiteX263" fmla="*/ 1532410 w 1689586"/>
              <a:gd name="connsiteY263" fmla="*/ 530609 h 626150"/>
              <a:gd name="connsiteX264" fmla="*/ 1511194 w 1689586"/>
              <a:gd name="connsiteY264" fmla="*/ 552631 h 626150"/>
              <a:gd name="connsiteX265" fmla="*/ 1511194 w 1689586"/>
              <a:gd name="connsiteY265" fmla="*/ 581099 h 626150"/>
              <a:gd name="connsiteX266" fmla="*/ 1488232 w 1689586"/>
              <a:gd name="connsiteY266" fmla="*/ 581099 h 626150"/>
              <a:gd name="connsiteX267" fmla="*/ 605874 w 1689586"/>
              <a:gd name="connsiteY267" fmla="*/ 425333 h 626150"/>
              <a:gd name="connsiteX268" fmla="*/ 628836 w 1689586"/>
              <a:gd name="connsiteY268" fmla="*/ 425333 h 626150"/>
              <a:gd name="connsiteX269" fmla="*/ 628836 w 1689586"/>
              <a:gd name="connsiteY269" fmla="*/ 526245 h 626150"/>
              <a:gd name="connsiteX270" fmla="*/ 679997 w 1689586"/>
              <a:gd name="connsiteY270" fmla="*/ 473674 h 626150"/>
              <a:gd name="connsiteX271" fmla="*/ 707256 w 1689586"/>
              <a:gd name="connsiteY271" fmla="*/ 473674 h 626150"/>
              <a:gd name="connsiteX272" fmla="*/ 666099 w 1689586"/>
              <a:gd name="connsiteY272" fmla="*/ 515704 h 626150"/>
              <a:gd name="connsiteX273" fmla="*/ 709807 w 1689586"/>
              <a:gd name="connsiteY273" fmla="*/ 581099 h 626150"/>
              <a:gd name="connsiteX274" fmla="*/ 683220 w 1689586"/>
              <a:gd name="connsiteY274" fmla="*/ 581099 h 626150"/>
              <a:gd name="connsiteX275" fmla="*/ 650052 w 1689586"/>
              <a:gd name="connsiteY275" fmla="*/ 530609 h 626150"/>
              <a:gd name="connsiteX276" fmla="*/ 628836 w 1689586"/>
              <a:gd name="connsiteY276" fmla="*/ 552631 h 626150"/>
              <a:gd name="connsiteX277" fmla="*/ 628836 w 1689586"/>
              <a:gd name="connsiteY277" fmla="*/ 581099 h 626150"/>
              <a:gd name="connsiteX278" fmla="*/ 605874 w 1689586"/>
              <a:gd name="connsiteY278" fmla="*/ 581099 h 626150"/>
              <a:gd name="connsiteX279" fmla="*/ 451317 w 1689586"/>
              <a:gd name="connsiteY279" fmla="*/ 85402 h 626150"/>
              <a:gd name="connsiteX280" fmla="*/ 424259 w 1689586"/>
              <a:gd name="connsiteY280" fmla="*/ 93929 h 626150"/>
              <a:gd name="connsiteX281" fmla="*/ 408615 w 1689586"/>
              <a:gd name="connsiteY281" fmla="*/ 120047 h 626150"/>
              <a:gd name="connsiteX282" fmla="*/ 403513 w 1689586"/>
              <a:gd name="connsiteY282" fmla="*/ 165904 h 626150"/>
              <a:gd name="connsiteX283" fmla="*/ 408615 w 1689586"/>
              <a:gd name="connsiteY283" fmla="*/ 211492 h 626150"/>
              <a:gd name="connsiteX284" fmla="*/ 424259 w 1689586"/>
              <a:gd name="connsiteY284" fmla="*/ 237811 h 626150"/>
              <a:gd name="connsiteX285" fmla="*/ 451317 w 1689586"/>
              <a:gd name="connsiteY285" fmla="*/ 246338 h 626150"/>
              <a:gd name="connsiteX286" fmla="*/ 478374 w 1689586"/>
              <a:gd name="connsiteY286" fmla="*/ 237811 h 626150"/>
              <a:gd name="connsiteX287" fmla="*/ 493749 w 1689586"/>
              <a:gd name="connsiteY287" fmla="*/ 211492 h 626150"/>
              <a:gd name="connsiteX288" fmla="*/ 498650 w 1689586"/>
              <a:gd name="connsiteY288" fmla="*/ 165904 h 626150"/>
              <a:gd name="connsiteX289" fmla="*/ 493749 w 1689586"/>
              <a:gd name="connsiteY289" fmla="*/ 120047 h 626150"/>
              <a:gd name="connsiteX290" fmla="*/ 478374 w 1689586"/>
              <a:gd name="connsiteY290" fmla="*/ 93929 h 626150"/>
              <a:gd name="connsiteX291" fmla="*/ 451317 w 1689586"/>
              <a:gd name="connsiteY291" fmla="*/ 85402 h 626150"/>
              <a:gd name="connsiteX292" fmla="*/ 1515894 w 1689586"/>
              <a:gd name="connsiteY292" fmla="*/ 82918 h 626150"/>
              <a:gd name="connsiteX293" fmla="*/ 1489038 w 1689586"/>
              <a:gd name="connsiteY293" fmla="*/ 194640 h 626150"/>
              <a:gd name="connsiteX294" fmla="*/ 1542213 w 1689586"/>
              <a:gd name="connsiteY294" fmla="*/ 194640 h 626150"/>
              <a:gd name="connsiteX295" fmla="*/ 1448082 w 1689586"/>
              <a:gd name="connsiteY295" fmla="*/ 4901 h 626150"/>
              <a:gd name="connsiteX296" fmla="*/ 1584713 w 1689586"/>
              <a:gd name="connsiteY296" fmla="*/ 4901 h 626150"/>
              <a:gd name="connsiteX297" fmla="*/ 1689586 w 1689586"/>
              <a:gd name="connsiteY297" fmla="*/ 326906 h 626150"/>
              <a:gd name="connsiteX298" fmla="*/ 1573433 w 1689586"/>
              <a:gd name="connsiteY298" fmla="*/ 326906 h 626150"/>
              <a:gd name="connsiteX299" fmla="*/ 1558797 w 1689586"/>
              <a:gd name="connsiteY299" fmla="*/ 265405 h 626150"/>
              <a:gd name="connsiteX300" fmla="*/ 1471984 w 1689586"/>
              <a:gd name="connsiteY300" fmla="*/ 265405 h 626150"/>
              <a:gd name="connsiteX301" fmla="*/ 1456878 w 1689586"/>
              <a:gd name="connsiteY301" fmla="*/ 326906 h 626150"/>
              <a:gd name="connsiteX302" fmla="*/ 1343679 w 1689586"/>
              <a:gd name="connsiteY302" fmla="*/ 326906 h 626150"/>
              <a:gd name="connsiteX303" fmla="*/ 1205638 w 1689586"/>
              <a:gd name="connsiteY303" fmla="*/ 4901 h 626150"/>
              <a:gd name="connsiteX304" fmla="*/ 1319307 w 1689586"/>
              <a:gd name="connsiteY304" fmla="*/ 4901 h 626150"/>
              <a:gd name="connsiteX305" fmla="*/ 1319307 w 1689586"/>
              <a:gd name="connsiteY305" fmla="*/ 194237 h 626150"/>
              <a:gd name="connsiteX306" fmla="*/ 1280298 w 1689586"/>
              <a:gd name="connsiteY306" fmla="*/ 295686 h 626150"/>
              <a:gd name="connsiteX307" fmla="*/ 1167570 w 1689586"/>
              <a:gd name="connsiteY307" fmla="*/ 331807 h 626150"/>
              <a:gd name="connsiteX308" fmla="*/ 1080959 w 1689586"/>
              <a:gd name="connsiteY308" fmla="*/ 312807 h 626150"/>
              <a:gd name="connsiteX309" fmla="*/ 1036579 w 1689586"/>
              <a:gd name="connsiteY309" fmla="*/ 260571 h 626150"/>
              <a:gd name="connsiteX310" fmla="*/ 1030939 w 1689586"/>
              <a:gd name="connsiteY310" fmla="*/ 185441 h 626150"/>
              <a:gd name="connsiteX311" fmla="*/ 1143668 w 1689586"/>
              <a:gd name="connsiteY311" fmla="*/ 166441 h 626150"/>
              <a:gd name="connsiteX312" fmla="*/ 1145346 w 1689586"/>
              <a:gd name="connsiteY312" fmla="*/ 229351 h 626150"/>
              <a:gd name="connsiteX313" fmla="*/ 1173411 w 1689586"/>
              <a:gd name="connsiteY313" fmla="*/ 246405 h 626150"/>
              <a:gd name="connsiteX314" fmla="*/ 1197783 w 1689586"/>
              <a:gd name="connsiteY314" fmla="*/ 232238 h 626150"/>
              <a:gd name="connsiteX315" fmla="*/ 1205571 w 1689586"/>
              <a:gd name="connsiteY315" fmla="*/ 185911 h 626150"/>
              <a:gd name="connsiteX316" fmla="*/ 1205638 w 1689586"/>
              <a:gd name="connsiteY316" fmla="*/ 185911 h 626150"/>
              <a:gd name="connsiteX317" fmla="*/ 665494 w 1689586"/>
              <a:gd name="connsiteY317" fmla="*/ 4901 h 626150"/>
              <a:gd name="connsiteX318" fmla="*/ 779163 w 1689586"/>
              <a:gd name="connsiteY318" fmla="*/ 4901 h 626150"/>
              <a:gd name="connsiteX319" fmla="*/ 779163 w 1689586"/>
              <a:gd name="connsiteY319" fmla="*/ 123471 h 626150"/>
              <a:gd name="connsiteX320" fmla="*/ 867452 w 1689586"/>
              <a:gd name="connsiteY320" fmla="*/ 123471 h 626150"/>
              <a:gd name="connsiteX321" fmla="*/ 867452 w 1689586"/>
              <a:gd name="connsiteY321" fmla="*/ 4901 h 626150"/>
              <a:gd name="connsiteX322" fmla="*/ 981188 w 1689586"/>
              <a:gd name="connsiteY322" fmla="*/ 4901 h 626150"/>
              <a:gd name="connsiteX323" fmla="*/ 981188 w 1689586"/>
              <a:gd name="connsiteY323" fmla="*/ 326906 h 626150"/>
              <a:gd name="connsiteX324" fmla="*/ 867452 w 1689586"/>
              <a:gd name="connsiteY324" fmla="*/ 326906 h 626150"/>
              <a:gd name="connsiteX325" fmla="*/ 867452 w 1689586"/>
              <a:gd name="connsiteY325" fmla="*/ 206859 h 626150"/>
              <a:gd name="connsiteX326" fmla="*/ 779163 w 1689586"/>
              <a:gd name="connsiteY326" fmla="*/ 206859 h 626150"/>
              <a:gd name="connsiteX327" fmla="*/ 779163 w 1689586"/>
              <a:gd name="connsiteY327" fmla="*/ 326906 h 626150"/>
              <a:gd name="connsiteX328" fmla="*/ 665494 w 1689586"/>
              <a:gd name="connsiteY328" fmla="*/ 326906 h 626150"/>
              <a:gd name="connsiteX329" fmla="*/ 0 w 1689586"/>
              <a:gd name="connsiteY329" fmla="*/ 4901 h 626150"/>
              <a:gd name="connsiteX330" fmla="*/ 113669 w 1689586"/>
              <a:gd name="connsiteY330" fmla="*/ 4901 h 626150"/>
              <a:gd name="connsiteX331" fmla="*/ 113669 w 1689586"/>
              <a:gd name="connsiteY331" fmla="*/ 243451 h 626150"/>
              <a:gd name="connsiteX332" fmla="*/ 259564 w 1689586"/>
              <a:gd name="connsiteY332" fmla="*/ 243451 h 626150"/>
              <a:gd name="connsiteX333" fmla="*/ 259564 w 1689586"/>
              <a:gd name="connsiteY333" fmla="*/ 326906 h 626150"/>
              <a:gd name="connsiteX334" fmla="*/ 0 w 1689586"/>
              <a:gd name="connsiteY334" fmla="*/ 326906 h 626150"/>
              <a:gd name="connsiteX335" fmla="*/ 451317 w 1689586"/>
              <a:gd name="connsiteY335" fmla="*/ 0 h 626150"/>
              <a:gd name="connsiteX336" fmla="*/ 539136 w 1689586"/>
              <a:gd name="connsiteY336" fmla="*/ 19538 h 626150"/>
              <a:gd name="connsiteX337" fmla="*/ 595265 w 1689586"/>
              <a:gd name="connsiteY337" fmla="*/ 76137 h 626150"/>
              <a:gd name="connsiteX338" fmla="*/ 614803 w 1689586"/>
              <a:gd name="connsiteY338" fmla="*/ 165904 h 626150"/>
              <a:gd name="connsiteX339" fmla="*/ 595265 w 1689586"/>
              <a:gd name="connsiteY339" fmla="*/ 255670 h 626150"/>
              <a:gd name="connsiteX340" fmla="*/ 539136 w 1689586"/>
              <a:gd name="connsiteY340" fmla="*/ 312270 h 626150"/>
              <a:gd name="connsiteX341" fmla="*/ 451317 w 1689586"/>
              <a:gd name="connsiteY341" fmla="*/ 331807 h 626150"/>
              <a:gd name="connsiteX342" fmla="*/ 363766 w 1689586"/>
              <a:gd name="connsiteY342" fmla="*/ 312270 h 626150"/>
              <a:gd name="connsiteX343" fmla="*/ 307166 w 1689586"/>
              <a:gd name="connsiteY343" fmla="*/ 255670 h 626150"/>
              <a:gd name="connsiteX344" fmla="*/ 287427 w 1689586"/>
              <a:gd name="connsiteY344" fmla="*/ 165904 h 626150"/>
              <a:gd name="connsiteX345" fmla="*/ 307166 w 1689586"/>
              <a:gd name="connsiteY345" fmla="*/ 76137 h 626150"/>
              <a:gd name="connsiteX346" fmla="*/ 363766 w 1689586"/>
              <a:gd name="connsiteY346" fmla="*/ 19538 h 626150"/>
              <a:gd name="connsiteX347" fmla="*/ 451317 w 1689586"/>
              <a:gd name="connsiteY347" fmla="*/ 0 h 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689586" h="626150">
                <a:moveTo>
                  <a:pt x="808705" y="532221"/>
                </a:moveTo>
                <a:lnTo>
                  <a:pt x="781647" y="537793"/>
                </a:lnTo>
                <a:cubicBezTo>
                  <a:pt x="775605" y="538935"/>
                  <a:pt x="771106" y="540613"/>
                  <a:pt x="768085" y="542762"/>
                </a:cubicBezTo>
                <a:cubicBezTo>
                  <a:pt x="765064" y="544910"/>
                  <a:pt x="763587" y="548267"/>
                  <a:pt x="763587" y="552229"/>
                </a:cubicBezTo>
                <a:cubicBezTo>
                  <a:pt x="763587" y="556190"/>
                  <a:pt x="765131" y="559413"/>
                  <a:pt x="768219" y="561763"/>
                </a:cubicBezTo>
                <a:cubicBezTo>
                  <a:pt x="771308" y="564112"/>
                  <a:pt x="775403" y="565321"/>
                  <a:pt x="780573" y="565321"/>
                </a:cubicBezTo>
                <a:cubicBezTo>
                  <a:pt x="784132" y="565321"/>
                  <a:pt x="787623" y="564918"/>
                  <a:pt x="790980" y="564045"/>
                </a:cubicBezTo>
                <a:cubicBezTo>
                  <a:pt x="794337" y="563240"/>
                  <a:pt x="797358" y="561830"/>
                  <a:pt x="800111" y="559883"/>
                </a:cubicBezTo>
                <a:cubicBezTo>
                  <a:pt x="802797" y="557936"/>
                  <a:pt x="804945" y="555451"/>
                  <a:pt x="806422" y="552363"/>
                </a:cubicBezTo>
                <a:lnTo>
                  <a:pt x="806422" y="552296"/>
                </a:lnTo>
                <a:cubicBezTo>
                  <a:pt x="807966" y="549207"/>
                  <a:pt x="808705" y="545515"/>
                  <a:pt x="808705" y="541218"/>
                </a:cubicBezTo>
                <a:close/>
                <a:moveTo>
                  <a:pt x="214647" y="532221"/>
                </a:moveTo>
                <a:lnTo>
                  <a:pt x="187589" y="537793"/>
                </a:lnTo>
                <a:cubicBezTo>
                  <a:pt x="181547" y="538935"/>
                  <a:pt x="177048" y="540613"/>
                  <a:pt x="174027" y="542762"/>
                </a:cubicBezTo>
                <a:cubicBezTo>
                  <a:pt x="171006" y="544910"/>
                  <a:pt x="169529" y="548267"/>
                  <a:pt x="169529" y="552229"/>
                </a:cubicBezTo>
                <a:cubicBezTo>
                  <a:pt x="169529" y="556190"/>
                  <a:pt x="171073" y="559413"/>
                  <a:pt x="174161" y="561763"/>
                </a:cubicBezTo>
                <a:cubicBezTo>
                  <a:pt x="177250" y="564112"/>
                  <a:pt x="181346" y="565321"/>
                  <a:pt x="186515" y="565321"/>
                </a:cubicBezTo>
                <a:cubicBezTo>
                  <a:pt x="190073" y="565321"/>
                  <a:pt x="193565" y="564918"/>
                  <a:pt x="196923" y="564045"/>
                </a:cubicBezTo>
                <a:cubicBezTo>
                  <a:pt x="200279" y="563240"/>
                  <a:pt x="203300" y="561830"/>
                  <a:pt x="206053" y="559883"/>
                </a:cubicBezTo>
                <a:cubicBezTo>
                  <a:pt x="208738" y="557936"/>
                  <a:pt x="210887" y="555451"/>
                  <a:pt x="212364" y="552363"/>
                </a:cubicBezTo>
                <a:lnTo>
                  <a:pt x="212364" y="552296"/>
                </a:lnTo>
                <a:cubicBezTo>
                  <a:pt x="213908" y="549207"/>
                  <a:pt x="214647" y="545515"/>
                  <a:pt x="214647" y="541218"/>
                </a:cubicBezTo>
                <a:close/>
                <a:moveTo>
                  <a:pt x="1089217" y="489990"/>
                </a:moveTo>
                <a:cubicBezTo>
                  <a:pt x="1083241" y="489990"/>
                  <a:pt x="1077937" y="491534"/>
                  <a:pt x="1073439" y="494622"/>
                </a:cubicBezTo>
                <a:cubicBezTo>
                  <a:pt x="1068940" y="497711"/>
                  <a:pt x="1065382" y="502008"/>
                  <a:pt x="1062898" y="507513"/>
                </a:cubicBezTo>
                <a:cubicBezTo>
                  <a:pt x="1060414" y="513019"/>
                  <a:pt x="1059138" y="519800"/>
                  <a:pt x="1059138" y="527387"/>
                </a:cubicBezTo>
                <a:cubicBezTo>
                  <a:pt x="1059138" y="534974"/>
                  <a:pt x="1060346" y="541553"/>
                  <a:pt x="1062763" y="547126"/>
                </a:cubicBezTo>
                <a:cubicBezTo>
                  <a:pt x="1065248" y="552699"/>
                  <a:pt x="1068672" y="556996"/>
                  <a:pt x="1073103" y="560017"/>
                </a:cubicBezTo>
                <a:cubicBezTo>
                  <a:pt x="1077534" y="563038"/>
                  <a:pt x="1082771" y="564515"/>
                  <a:pt x="1088814" y="564515"/>
                </a:cubicBezTo>
                <a:cubicBezTo>
                  <a:pt x="1098146" y="564515"/>
                  <a:pt x="1105398" y="561225"/>
                  <a:pt x="1110634" y="554646"/>
                </a:cubicBezTo>
                <a:lnTo>
                  <a:pt x="1110567" y="554646"/>
                </a:lnTo>
                <a:cubicBezTo>
                  <a:pt x="1115804" y="548066"/>
                  <a:pt x="1118423" y="539002"/>
                  <a:pt x="1118423" y="527387"/>
                </a:cubicBezTo>
                <a:cubicBezTo>
                  <a:pt x="1118423" y="515771"/>
                  <a:pt x="1115871" y="506640"/>
                  <a:pt x="1110702" y="499993"/>
                </a:cubicBezTo>
                <a:cubicBezTo>
                  <a:pt x="1105532" y="493347"/>
                  <a:pt x="1098348" y="489990"/>
                  <a:pt x="1089217" y="489990"/>
                </a:cubicBezTo>
                <a:close/>
                <a:moveTo>
                  <a:pt x="1630636" y="473674"/>
                </a:moveTo>
                <a:lnTo>
                  <a:pt x="1653598" y="473674"/>
                </a:lnTo>
                <a:lnTo>
                  <a:pt x="1653598" y="581099"/>
                </a:lnTo>
                <a:lnTo>
                  <a:pt x="1630636" y="581099"/>
                </a:lnTo>
                <a:close/>
                <a:moveTo>
                  <a:pt x="529804" y="473674"/>
                </a:moveTo>
                <a:lnTo>
                  <a:pt x="552766" y="473674"/>
                </a:lnTo>
                <a:lnTo>
                  <a:pt x="552766" y="581099"/>
                </a:lnTo>
                <a:lnTo>
                  <a:pt x="529804" y="581099"/>
                </a:lnTo>
                <a:close/>
                <a:moveTo>
                  <a:pt x="382162" y="473674"/>
                </a:moveTo>
                <a:lnTo>
                  <a:pt x="407340" y="473674"/>
                </a:lnTo>
                <a:lnTo>
                  <a:pt x="437821" y="561091"/>
                </a:lnTo>
                <a:lnTo>
                  <a:pt x="468974" y="473674"/>
                </a:lnTo>
                <a:lnTo>
                  <a:pt x="493078" y="473674"/>
                </a:lnTo>
                <a:lnTo>
                  <a:pt x="450309" y="581099"/>
                </a:lnTo>
                <a:lnTo>
                  <a:pt x="425132" y="581099"/>
                </a:lnTo>
                <a:close/>
                <a:moveTo>
                  <a:pt x="1187242" y="473607"/>
                </a:moveTo>
                <a:lnTo>
                  <a:pt x="1210204" y="473607"/>
                </a:lnTo>
                <a:lnTo>
                  <a:pt x="1210204" y="538733"/>
                </a:lnTo>
                <a:cubicBezTo>
                  <a:pt x="1210204" y="548468"/>
                  <a:pt x="1212285" y="555183"/>
                  <a:pt x="1216448" y="558808"/>
                </a:cubicBezTo>
                <a:cubicBezTo>
                  <a:pt x="1220611" y="562501"/>
                  <a:pt x="1226385" y="564314"/>
                  <a:pt x="1233837" y="564314"/>
                </a:cubicBezTo>
                <a:cubicBezTo>
                  <a:pt x="1237396" y="564314"/>
                  <a:pt x="1240887" y="563709"/>
                  <a:pt x="1244244" y="562501"/>
                </a:cubicBezTo>
                <a:cubicBezTo>
                  <a:pt x="1247601" y="561292"/>
                  <a:pt x="1250622" y="559412"/>
                  <a:pt x="1253375" y="556727"/>
                </a:cubicBezTo>
                <a:cubicBezTo>
                  <a:pt x="1256061" y="554041"/>
                  <a:pt x="1258209" y="550684"/>
                  <a:pt x="1259686" y="546521"/>
                </a:cubicBezTo>
                <a:cubicBezTo>
                  <a:pt x="1261231" y="542359"/>
                  <a:pt x="1261969" y="537457"/>
                  <a:pt x="1261969" y="531885"/>
                </a:cubicBezTo>
                <a:lnTo>
                  <a:pt x="1262103" y="531885"/>
                </a:lnTo>
                <a:lnTo>
                  <a:pt x="1262103" y="473674"/>
                </a:lnTo>
                <a:lnTo>
                  <a:pt x="1285065" y="473674"/>
                </a:lnTo>
                <a:lnTo>
                  <a:pt x="1285065" y="581099"/>
                </a:lnTo>
                <a:lnTo>
                  <a:pt x="1264856" y="581099"/>
                </a:lnTo>
                <a:lnTo>
                  <a:pt x="1263782" y="563709"/>
                </a:lnTo>
                <a:cubicBezTo>
                  <a:pt x="1260022" y="570490"/>
                  <a:pt x="1255054" y="575392"/>
                  <a:pt x="1248743" y="578547"/>
                </a:cubicBezTo>
                <a:cubicBezTo>
                  <a:pt x="1242431" y="581636"/>
                  <a:pt x="1234979" y="583247"/>
                  <a:pt x="1226385" y="583247"/>
                </a:cubicBezTo>
                <a:cubicBezTo>
                  <a:pt x="1219335" y="583247"/>
                  <a:pt x="1212890" y="581904"/>
                  <a:pt x="1206914" y="579353"/>
                </a:cubicBezTo>
                <a:cubicBezTo>
                  <a:pt x="1200939" y="576735"/>
                  <a:pt x="1196172" y="572572"/>
                  <a:pt x="1192613" y="566865"/>
                </a:cubicBezTo>
                <a:cubicBezTo>
                  <a:pt x="1189055" y="561091"/>
                  <a:pt x="1187242" y="553638"/>
                  <a:pt x="1187242" y="544507"/>
                </a:cubicBezTo>
                <a:close/>
                <a:moveTo>
                  <a:pt x="885379" y="473607"/>
                </a:moveTo>
                <a:lnTo>
                  <a:pt x="908341" y="473607"/>
                </a:lnTo>
                <a:lnTo>
                  <a:pt x="908341" y="538733"/>
                </a:lnTo>
                <a:cubicBezTo>
                  <a:pt x="908341" y="548468"/>
                  <a:pt x="910422" y="555115"/>
                  <a:pt x="914585" y="558808"/>
                </a:cubicBezTo>
                <a:cubicBezTo>
                  <a:pt x="918748" y="562501"/>
                  <a:pt x="924522" y="564314"/>
                  <a:pt x="931974" y="564314"/>
                </a:cubicBezTo>
                <a:cubicBezTo>
                  <a:pt x="935533" y="564314"/>
                  <a:pt x="939024" y="563709"/>
                  <a:pt x="942381" y="562501"/>
                </a:cubicBezTo>
                <a:cubicBezTo>
                  <a:pt x="945738" y="561292"/>
                  <a:pt x="948759" y="559412"/>
                  <a:pt x="951512" y="556727"/>
                </a:cubicBezTo>
                <a:cubicBezTo>
                  <a:pt x="954198" y="554041"/>
                  <a:pt x="956346" y="550684"/>
                  <a:pt x="957823" y="546521"/>
                </a:cubicBezTo>
                <a:cubicBezTo>
                  <a:pt x="959368" y="542359"/>
                  <a:pt x="960106" y="537457"/>
                  <a:pt x="960106" y="531885"/>
                </a:cubicBezTo>
                <a:lnTo>
                  <a:pt x="960241" y="531885"/>
                </a:lnTo>
                <a:lnTo>
                  <a:pt x="960241" y="473674"/>
                </a:lnTo>
                <a:lnTo>
                  <a:pt x="983202" y="473674"/>
                </a:lnTo>
                <a:lnTo>
                  <a:pt x="983202" y="581099"/>
                </a:lnTo>
                <a:lnTo>
                  <a:pt x="962993" y="581099"/>
                </a:lnTo>
                <a:lnTo>
                  <a:pt x="961919" y="563709"/>
                </a:lnTo>
                <a:cubicBezTo>
                  <a:pt x="958159" y="570490"/>
                  <a:pt x="953191" y="575392"/>
                  <a:pt x="946880" y="578547"/>
                </a:cubicBezTo>
                <a:cubicBezTo>
                  <a:pt x="940568" y="581636"/>
                  <a:pt x="933116" y="583247"/>
                  <a:pt x="924522" y="583247"/>
                </a:cubicBezTo>
                <a:cubicBezTo>
                  <a:pt x="917472" y="583247"/>
                  <a:pt x="911027" y="581904"/>
                  <a:pt x="905051" y="579353"/>
                </a:cubicBezTo>
                <a:cubicBezTo>
                  <a:pt x="899076" y="576735"/>
                  <a:pt x="894309" y="572572"/>
                  <a:pt x="890750" y="566865"/>
                </a:cubicBezTo>
                <a:cubicBezTo>
                  <a:pt x="887192" y="561091"/>
                  <a:pt x="885379" y="553638"/>
                  <a:pt x="885379" y="544507"/>
                </a:cubicBezTo>
                <a:close/>
                <a:moveTo>
                  <a:pt x="347569" y="471530"/>
                </a:moveTo>
                <a:lnTo>
                  <a:pt x="353963" y="472063"/>
                </a:lnTo>
                <a:cubicBezTo>
                  <a:pt x="356112" y="472399"/>
                  <a:pt x="357924" y="472936"/>
                  <a:pt x="359334" y="473674"/>
                </a:cubicBezTo>
                <a:lnTo>
                  <a:pt x="356112" y="493884"/>
                </a:lnTo>
                <a:cubicBezTo>
                  <a:pt x="354567" y="493279"/>
                  <a:pt x="352822" y="492809"/>
                  <a:pt x="350875" y="492474"/>
                </a:cubicBezTo>
                <a:cubicBezTo>
                  <a:pt x="348928" y="492138"/>
                  <a:pt x="346309" y="491937"/>
                  <a:pt x="343019" y="491937"/>
                </a:cubicBezTo>
                <a:cubicBezTo>
                  <a:pt x="338588" y="491937"/>
                  <a:pt x="334224" y="493145"/>
                  <a:pt x="329927" y="495495"/>
                </a:cubicBezTo>
                <a:cubicBezTo>
                  <a:pt x="325630" y="497845"/>
                  <a:pt x="322139" y="501403"/>
                  <a:pt x="319319" y="506103"/>
                </a:cubicBezTo>
                <a:cubicBezTo>
                  <a:pt x="316566" y="510870"/>
                  <a:pt x="315157" y="516846"/>
                  <a:pt x="315157" y="524164"/>
                </a:cubicBezTo>
                <a:lnTo>
                  <a:pt x="315157" y="581099"/>
                </a:lnTo>
                <a:lnTo>
                  <a:pt x="292194" y="581099"/>
                </a:lnTo>
                <a:lnTo>
                  <a:pt x="292194" y="473674"/>
                </a:lnTo>
                <a:lnTo>
                  <a:pt x="311732" y="473674"/>
                </a:lnTo>
                <a:lnTo>
                  <a:pt x="313880" y="493011"/>
                </a:lnTo>
                <a:cubicBezTo>
                  <a:pt x="316700" y="486028"/>
                  <a:pt x="320997" y="480657"/>
                  <a:pt x="326637" y="477032"/>
                </a:cubicBezTo>
                <a:close/>
                <a:moveTo>
                  <a:pt x="1094454" y="471526"/>
                </a:moveTo>
                <a:cubicBezTo>
                  <a:pt x="1103182" y="471526"/>
                  <a:pt x="1111105" y="473742"/>
                  <a:pt x="1118288" y="478173"/>
                </a:cubicBezTo>
                <a:lnTo>
                  <a:pt x="1118221" y="478173"/>
                </a:lnTo>
                <a:cubicBezTo>
                  <a:pt x="1125405" y="482604"/>
                  <a:pt x="1131045" y="488915"/>
                  <a:pt x="1135208" y="497174"/>
                </a:cubicBezTo>
                <a:cubicBezTo>
                  <a:pt x="1139371" y="505365"/>
                  <a:pt x="1141452" y="515369"/>
                  <a:pt x="1141452" y="527118"/>
                </a:cubicBezTo>
                <a:cubicBezTo>
                  <a:pt x="1141452" y="538868"/>
                  <a:pt x="1139371" y="548939"/>
                  <a:pt x="1135141" y="557331"/>
                </a:cubicBezTo>
                <a:cubicBezTo>
                  <a:pt x="1130911" y="565657"/>
                  <a:pt x="1125204" y="572102"/>
                  <a:pt x="1117953" y="576533"/>
                </a:cubicBezTo>
                <a:cubicBezTo>
                  <a:pt x="1110702" y="580965"/>
                  <a:pt x="1102980" y="583180"/>
                  <a:pt x="1093782" y="583180"/>
                </a:cubicBezTo>
                <a:cubicBezTo>
                  <a:pt x="1084584" y="583180"/>
                  <a:pt x="1076796" y="580830"/>
                  <a:pt x="1070350" y="575996"/>
                </a:cubicBezTo>
                <a:cubicBezTo>
                  <a:pt x="1065650" y="572438"/>
                  <a:pt x="1061958" y="568208"/>
                  <a:pt x="1059205" y="563240"/>
                </a:cubicBezTo>
                <a:lnTo>
                  <a:pt x="1059205" y="626150"/>
                </a:lnTo>
                <a:lnTo>
                  <a:pt x="1036243" y="626150"/>
                </a:lnTo>
                <a:lnTo>
                  <a:pt x="1036243" y="473607"/>
                </a:lnTo>
                <a:lnTo>
                  <a:pt x="1056654" y="473607"/>
                </a:lnTo>
                <a:lnTo>
                  <a:pt x="1057795" y="494085"/>
                </a:lnTo>
                <a:cubicBezTo>
                  <a:pt x="1059339" y="490930"/>
                  <a:pt x="1061085" y="487908"/>
                  <a:pt x="1063301" y="485223"/>
                </a:cubicBezTo>
                <a:cubicBezTo>
                  <a:pt x="1066859" y="480926"/>
                  <a:pt x="1071357" y="477569"/>
                  <a:pt x="1076729" y="475152"/>
                </a:cubicBezTo>
                <a:cubicBezTo>
                  <a:pt x="1082100" y="472735"/>
                  <a:pt x="1088008" y="471526"/>
                  <a:pt x="1094454" y="471526"/>
                </a:cubicBezTo>
                <a:close/>
                <a:moveTo>
                  <a:pt x="787421" y="471526"/>
                </a:moveTo>
                <a:cubicBezTo>
                  <a:pt x="796015" y="471526"/>
                  <a:pt x="803602" y="472869"/>
                  <a:pt x="810182" y="475689"/>
                </a:cubicBezTo>
                <a:cubicBezTo>
                  <a:pt x="816762" y="478441"/>
                  <a:pt x="821931" y="482671"/>
                  <a:pt x="825758" y="488244"/>
                </a:cubicBezTo>
                <a:cubicBezTo>
                  <a:pt x="829585" y="493817"/>
                  <a:pt x="831465" y="501001"/>
                  <a:pt x="831465" y="509729"/>
                </a:cubicBezTo>
                <a:lnTo>
                  <a:pt x="831465" y="557667"/>
                </a:lnTo>
                <a:lnTo>
                  <a:pt x="831465" y="557734"/>
                </a:lnTo>
                <a:cubicBezTo>
                  <a:pt x="831465" y="562971"/>
                  <a:pt x="834084" y="565657"/>
                  <a:pt x="839388" y="565657"/>
                </a:cubicBezTo>
                <a:cubicBezTo>
                  <a:pt x="841939" y="565657"/>
                  <a:pt x="844491" y="565321"/>
                  <a:pt x="846908" y="564582"/>
                </a:cubicBezTo>
                <a:lnTo>
                  <a:pt x="845632" y="580495"/>
                </a:lnTo>
                <a:cubicBezTo>
                  <a:pt x="842275" y="582039"/>
                  <a:pt x="838179" y="582845"/>
                  <a:pt x="833144" y="582845"/>
                </a:cubicBezTo>
                <a:cubicBezTo>
                  <a:pt x="828578" y="582845"/>
                  <a:pt x="824416" y="581972"/>
                  <a:pt x="820790" y="580360"/>
                </a:cubicBezTo>
                <a:cubicBezTo>
                  <a:pt x="817165" y="578749"/>
                  <a:pt x="814278" y="576198"/>
                  <a:pt x="812196" y="572841"/>
                </a:cubicBezTo>
                <a:cubicBezTo>
                  <a:pt x="811256" y="571296"/>
                  <a:pt x="810518" y="569484"/>
                  <a:pt x="809981" y="567537"/>
                </a:cubicBezTo>
                <a:cubicBezTo>
                  <a:pt x="808839" y="569282"/>
                  <a:pt x="807496" y="570961"/>
                  <a:pt x="805885" y="572438"/>
                </a:cubicBezTo>
                <a:cubicBezTo>
                  <a:pt x="801857" y="576131"/>
                  <a:pt x="797224" y="578816"/>
                  <a:pt x="791920" y="580629"/>
                </a:cubicBezTo>
                <a:cubicBezTo>
                  <a:pt x="786616" y="582442"/>
                  <a:pt x="781244" y="583315"/>
                  <a:pt x="775806" y="583315"/>
                </a:cubicBezTo>
                <a:cubicBezTo>
                  <a:pt x="769092" y="583315"/>
                  <a:pt x="763049" y="582240"/>
                  <a:pt x="757678" y="580092"/>
                </a:cubicBezTo>
                <a:cubicBezTo>
                  <a:pt x="752307" y="577943"/>
                  <a:pt x="748077" y="574653"/>
                  <a:pt x="744989" y="570289"/>
                </a:cubicBezTo>
                <a:cubicBezTo>
                  <a:pt x="741900" y="565925"/>
                  <a:pt x="740356" y="560487"/>
                  <a:pt x="740356" y="554041"/>
                </a:cubicBezTo>
                <a:cubicBezTo>
                  <a:pt x="740356" y="546052"/>
                  <a:pt x="742975" y="539472"/>
                  <a:pt x="748211" y="534302"/>
                </a:cubicBezTo>
                <a:cubicBezTo>
                  <a:pt x="753448" y="529132"/>
                  <a:pt x="760834" y="525641"/>
                  <a:pt x="770435" y="523761"/>
                </a:cubicBezTo>
                <a:lnTo>
                  <a:pt x="808705" y="516241"/>
                </a:lnTo>
                <a:lnTo>
                  <a:pt x="808705" y="512146"/>
                </a:lnTo>
                <a:cubicBezTo>
                  <a:pt x="808705" y="504962"/>
                  <a:pt x="806758" y="499456"/>
                  <a:pt x="802797" y="495495"/>
                </a:cubicBezTo>
                <a:cubicBezTo>
                  <a:pt x="798835" y="491534"/>
                  <a:pt x="793397" y="489587"/>
                  <a:pt x="786549" y="489587"/>
                </a:cubicBezTo>
                <a:cubicBezTo>
                  <a:pt x="780103" y="489587"/>
                  <a:pt x="774598" y="491064"/>
                  <a:pt x="770032" y="494085"/>
                </a:cubicBezTo>
                <a:cubicBezTo>
                  <a:pt x="765467" y="497106"/>
                  <a:pt x="762110" y="502008"/>
                  <a:pt x="759961" y="508722"/>
                </a:cubicBezTo>
                <a:lnTo>
                  <a:pt x="740625" y="500531"/>
                </a:lnTo>
                <a:cubicBezTo>
                  <a:pt x="743310" y="491735"/>
                  <a:pt x="748681" y="484753"/>
                  <a:pt x="756604" y="479449"/>
                </a:cubicBezTo>
                <a:cubicBezTo>
                  <a:pt x="764527" y="474212"/>
                  <a:pt x="774799" y="471526"/>
                  <a:pt x="787421" y="471526"/>
                </a:cubicBezTo>
                <a:close/>
                <a:moveTo>
                  <a:pt x="347518" y="471526"/>
                </a:moveTo>
                <a:lnTo>
                  <a:pt x="347585" y="471526"/>
                </a:lnTo>
                <a:lnTo>
                  <a:pt x="347569" y="471530"/>
                </a:lnTo>
                <a:close/>
                <a:moveTo>
                  <a:pt x="193363" y="471526"/>
                </a:moveTo>
                <a:cubicBezTo>
                  <a:pt x="201957" y="471526"/>
                  <a:pt x="209544" y="472869"/>
                  <a:pt x="216124" y="475689"/>
                </a:cubicBezTo>
                <a:cubicBezTo>
                  <a:pt x="222704" y="478441"/>
                  <a:pt x="227873" y="482671"/>
                  <a:pt x="231700" y="488244"/>
                </a:cubicBezTo>
                <a:cubicBezTo>
                  <a:pt x="235527" y="493817"/>
                  <a:pt x="237407" y="501001"/>
                  <a:pt x="237407" y="509729"/>
                </a:cubicBezTo>
                <a:lnTo>
                  <a:pt x="237407" y="557667"/>
                </a:lnTo>
                <a:lnTo>
                  <a:pt x="237407" y="557734"/>
                </a:lnTo>
                <a:cubicBezTo>
                  <a:pt x="237407" y="562971"/>
                  <a:pt x="240026" y="565657"/>
                  <a:pt x="245330" y="565657"/>
                </a:cubicBezTo>
                <a:cubicBezTo>
                  <a:pt x="247881" y="565657"/>
                  <a:pt x="250433" y="565321"/>
                  <a:pt x="252850" y="564582"/>
                </a:cubicBezTo>
                <a:lnTo>
                  <a:pt x="251574" y="580495"/>
                </a:lnTo>
                <a:cubicBezTo>
                  <a:pt x="248284" y="582039"/>
                  <a:pt x="244121" y="582845"/>
                  <a:pt x="239086" y="582845"/>
                </a:cubicBezTo>
                <a:cubicBezTo>
                  <a:pt x="234520" y="582845"/>
                  <a:pt x="230358" y="581972"/>
                  <a:pt x="226732" y="580360"/>
                </a:cubicBezTo>
                <a:cubicBezTo>
                  <a:pt x="223107" y="578749"/>
                  <a:pt x="220219" y="576198"/>
                  <a:pt x="218138" y="572841"/>
                </a:cubicBezTo>
                <a:cubicBezTo>
                  <a:pt x="217198" y="571296"/>
                  <a:pt x="216461" y="569484"/>
                  <a:pt x="215923" y="567537"/>
                </a:cubicBezTo>
                <a:cubicBezTo>
                  <a:pt x="214781" y="569282"/>
                  <a:pt x="213438" y="570961"/>
                  <a:pt x="211827" y="572438"/>
                </a:cubicBezTo>
                <a:cubicBezTo>
                  <a:pt x="207799" y="576131"/>
                  <a:pt x="203166" y="578816"/>
                  <a:pt x="197862" y="580629"/>
                </a:cubicBezTo>
                <a:cubicBezTo>
                  <a:pt x="192559" y="582442"/>
                  <a:pt x="187187" y="583315"/>
                  <a:pt x="181748" y="583315"/>
                </a:cubicBezTo>
                <a:cubicBezTo>
                  <a:pt x="175034" y="583315"/>
                  <a:pt x="168991" y="582240"/>
                  <a:pt x="163620" y="580092"/>
                </a:cubicBezTo>
                <a:cubicBezTo>
                  <a:pt x="158249" y="577943"/>
                  <a:pt x="154019" y="574653"/>
                  <a:pt x="150931" y="570289"/>
                </a:cubicBezTo>
                <a:cubicBezTo>
                  <a:pt x="147842" y="565925"/>
                  <a:pt x="146298" y="560487"/>
                  <a:pt x="146298" y="554041"/>
                </a:cubicBezTo>
                <a:cubicBezTo>
                  <a:pt x="146298" y="546052"/>
                  <a:pt x="148916" y="539472"/>
                  <a:pt x="154153" y="534302"/>
                </a:cubicBezTo>
                <a:cubicBezTo>
                  <a:pt x="159391" y="529132"/>
                  <a:pt x="166776" y="525641"/>
                  <a:pt x="176377" y="523761"/>
                </a:cubicBezTo>
                <a:lnTo>
                  <a:pt x="214647" y="516241"/>
                </a:lnTo>
                <a:lnTo>
                  <a:pt x="214647" y="512146"/>
                </a:lnTo>
                <a:cubicBezTo>
                  <a:pt x="214647" y="504962"/>
                  <a:pt x="212700" y="499456"/>
                  <a:pt x="208738" y="495495"/>
                </a:cubicBezTo>
                <a:cubicBezTo>
                  <a:pt x="204777" y="491534"/>
                  <a:pt x="199339" y="489587"/>
                  <a:pt x="192491" y="489587"/>
                </a:cubicBezTo>
                <a:cubicBezTo>
                  <a:pt x="186045" y="489587"/>
                  <a:pt x="180540" y="491064"/>
                  <a:pt x="175974" y="494085"/>
                </a:cubicBezTo>
                <a:cubicBezTo>
                  <a:pt x="171408" y="497106"/>
                  <a:pt x="168051" y="502008"/>
                  <a:pt x="165904" y="508722"/>
                </a:cubicBezTo>
                <a:lnTo>
                  <a:pt x="146567" y="500531"/>
                </a:lnTo>
                <a:cubicBezTo>
                  <a:pt x="149252" y="491735"/>
                  <a:pt x="154623" y="484753"/>
                  <a:pt x="162546" y="479449"/>
                </a:cubicBezTo>
                <a:cubicBezTo>
                  <a:pt x="170470" y="474212"/>
                  <a:pt x="180741" y="471526"/>
                  <a:pt x="193363" y="471526"/>
                </a:cubicBezTo>
                <a:close/>
                <a:moveTo>
                  <a:pt x="1395847" y="471459"/>
                </a:moveTo>
                <a:cubicBezTo>
                  <a:pt x="1403434" y="471459"/>
                  <a:pt x="1410282" y="472936"/>
                  <a:pt x="1416392" y="475890"/>
                </a:cubicBezTo>
                <a:cubicBezTo>
                  <a:pt x="1422502" y="478844"/>
                  <a:pt x="1427336" y="483209"/>
                  <a:pt x="1430894" y="489117"/>
                </a:cubicBezTo>
                <a:cubicBezTo>
                  <a:pt x="1434453" y="495025"/>
                  <a:pt x="1436265" y="502478"/>
                  <a:pt x="1436265" y="511475"/>
                </a:cubicBezTo>
                <a:lnTo>
                  <a:pt x="1436265" y="581099"/>
                </a:lnTo>
                <a:lnTo>
                  <a:pt x="1413303" y="581099"/>
                </a:lnTo>
                <a:lnTo>
                  <a:pt x="1413303" y="518591"/>
                </a:lnTo>
                <a:cubicBezTo>
                  <a:pt x="1413303" y="507983"/>
                  <a:pt x="1411088" y="500665"/>
                  <a:pt x="1406724" y="496569"/>
                </a:cubicBezTo>
                <a:cubicBezTo>
                  <a:pt x="1402359" y="492474"/>
                  <a:pt x="1396854" y="490460"/>
                  <a:pt x="1390274" y="490460"/>
                </a:cubicBezTo>
                <a:cubicBezTo>
                  <a:pt x="1385507" y="490460"/>
                  <a:pt x="1380942" y="491601"/>
                  <a:pt x="1376510" y="493817"/>
                </a:cubicBezTo>
                <a:cubicBezTo>
                  <a:pt x="1372079" y="496032"/>
                  <a:pt x="1368386" y="499591"/>
                  <a:pt x="1365432" y="504425"/>
                </a:cubicBezTo>
                <a:cubicBezTo>
                  <a:pt x="1362478" y="509259"/>
                  <a:pt x="1361001" y="515772"/>
                  <a:pt x="1361001" y="523963"/>
                </a:cubicBezTo>
                <a:lnTo>
                  <a:pt x="1361001" y="581099"/>
                </a:lnTo>
                <a:lnTo>
                  <a:pt x="1338039" y="581099"/>
                </a:lnTo>
                <a:lnTo>
                  <a:pt x="1338039" y="473675"/>
                </a:lnTo>
                <a:lnTo>
                  <a:pt x="1358450" y="473675"/>
                </a:lnTo>
                <a:lnTo>
                  <a:pt x="1359457" y="492474"/>
                </a:lnTo>
                <a:cubicBezTo>
                  <a:pt x="1361135" y="488983"/>
                  <a:pt x="1363217" y="485827"/>
                  <a:pt x="1365634" y="483209"/>
                </a:cubicBezTo>
                <a:cubicBezTo>
                  <a:pt x="1369461" y="479113"/>
                  <a:pt x="1373959" y="476159"/>
                  <a:pt x="1379196" y="474279"/>
                </a:cubicBezTo>
                <a:cubicBezTo>
                  <a:pt x="1384433" y="472399"/>
                  <a:pt x="1389939" y="471459"/>
                  <a:pt x="1395847" y="471459"/>
                </a:cubicBezTo>
                <a:close/>
                <a:moveTo>
                  <a:pt x="78285" y="439299"/>
                </a:moveTo>
                <a:lnTo>
                  <a:pt x="101516" y="439299"/>
                </a:lnTo>
                <a:lnTo>
                  <a:pt x="101516" y="530811"/>
                </a:lnTo>
                <a:cubicBezTo>
                  <a:pt x="101516" y="547261"/>
                  <a:pt x="96950" y="560084"/>
                  <a:pt x="87886" y="569350"/>
                </a:cubicBezTo>
                <a:cubicBezTo>
                  <a:pt x="78755" y="578548"/>
                  <a:pt x="66133" y="583181"/>
                  <a:pt x="49952" y="583181"/>
                </a:cubicBezTo>
                <a:cubicBezTo>
                  <a:pt x="38404" y="583181"/>
                  <a:pt x="28937" y="581032"/>
                  <a:pt x="21619" y="576735"/>
                </a:cubicBezTo>
                <a:cubicBezTo>
                  <a:pt x="14300" y="572438"/>
                  <a:pt x="9265" y="566396"/>
                  <a:pt x="6378" y="558607"/>
                </a:cubicBezTo>
                <a:cubicBezTo>
                  <a:pt x="3558" y="550819"/>
                  <a:pt x="3021" y="541755"/>
                  <a:pt x="4901" y="531416"/>
                </a:cubicBezTo>
                <a:lnTo>
                  <a:pt x="27057" y="527320"/>
                </a:lnTo>
                <a:cubicBezTo>
                  <a:pt x="25378" y="539674"/>
                  <a:pt x="26318" y="548738"/>
                  <a:pt x="29877" y="554512"/>
                </a:cubicBezTo>
                <a:cubicBezTo>
                  <a:pt x="33502" y="560353"/>
                  <a:pt x="40216" y="563240"/>
                  <a:pt x="50086" y="563240"/>
                </a:cubicBezTo>
                <a:cubicBezTo>
                  <a:pt x="60829" y="563240"/>
                  <a:pt x="68214" y="560152"/>
                  <a:pt x="72310" y="553908"/>
                </a:cubicBezTo>
                <a:cubicBezTo>
                  <a:pt x="76405" y="547663"/>
                  <a:pt x="78419" y="538532"/>
                  <a:pt x="78419" y="526514"/>
                </a:cubicBezTo>
                <a:lnTo>
                  <a:pt x="78285" y="526514"/>
                </a:lnTo>
                <a:close/>
                <a:moveTo>
                  <a:pt x="215721" y="430705"/>
                </a:moveTo>
                <a:cubicBezTo>
                  <a:pt x="220018" y="430705"/>
                  <a:pt x="223442" y="431914"/>
                  <a:pt x="225927" y="434331"/>
                </a:cubicBezTo>
                <a:cubicBezTo>
                  <a:pt x="228411" y="436748"/>
                  <a:pt x="229686" y="440172"/>
                  <a:pt x="229686" y="444200"/>
                </a:cubicBezTo>
                <a:cubicBezTo>
                  <a:pt x="229686" y="448229"/>
                  <a:pt x="228411" y="451518"/>
                  <a:pt x="225927" y="454003"/>
                </a:cubicBezTo>
                <a:cubicBezTo>
                  <a:pt x="223442" y="456487"/>
                  <a:pt x="220018" y="457763"/>
                  <a:pt x="215721" y="457763"/>
                </a:cubicBezTo>
                <a:cubicBezTo>
                  <a:pt x="211424" y="457763"/>
                  <a:pt x="208000" y="456487"/>
                  <a:pt x="205517" y="454003"/>
                </a:cubicBezTo>
                <a:cubicBezTo>
                  <a:pt x="203032" y="451451"/>
                  <a:pt x="201756" y="448363"/>
                  <a:pt x="201756" y="444200"/>
                </a:cubicBezTo>
                <a:cubicBezTo>
                  <a:pt x="201756" y="440038"/>
                  <a:pt x="203032" y="436748"/>
                  <a:pt x="205517" y="434331"/>
                </a:cubicBezTo>
                <a:cubicBezTo>
                  <a:pt x="208000" y="431914"/>
                  <a:pt x="211424" y="430705"/>
                  <a:pt x="215721" y="430705"/>
                </a:cubicBezTo>
                <a:close/>
                <a:moveTo>
                  <a:pt x="172281" y="430705"/>
                </a:moveTo>
                <a:cubicBezTo>
                  <a:pt x="176578" y="430705"/>
                  <a:pt x="180002" y="431914"/>
                  <a:pt x="182487" y="434331"/>
                </a:cubicBezTo>
                <a:cubicBezTo>
                  <a:pt x="184971" y="436748"/>
                  <a:pt x="186246" y="440172"/>
                  <a:pt x="186246" y="444200"/>
                </a:cubicBezTo>
                <a:cubicBezTo>
                  <a:pt x="186246" y="448229"/>
                  <a:pt x="184971" y="451518"/>
                  <a:pt x="182487" y="454003"/>
                </a:cubicBezTo>
                <a:cubicBezTo>
                  <a:pt x="180002" y="456487"/>
                  <a:pt x="176377" y="457763"/>
                  <a:pt x="172281" y="457763"/>
                </a:cubicBezTo>
                <a:cubicBezTo>
                  <a:pt x="168186" y="457763"/>
                  <a:pt x="164761" y="456487"/>
                  <a:pt x="162210" y="454003"/>
                </a:cubicBezTo>
                <a:cubicBezTo>
                  <a:pt x="159592" y="451451"/>
                  <a:pt x="158316" y="448363"/>
                  <a:pt x="158316" y="444200"/>
                </a:cubicBezTo>
                <a:cubicBezTo>
                  <a:pt x="158316" y="440038"/>
                  <a:pt x="159659" y="436748"/>
                  <a:pt x="162210" y="434331"/>
                </a:cubicBezTo>
                <a:cubicBezTo>
                  <a:pt x="164761" y="431914"/>
                  <a:pt x="167984" y="430705"/>
                  <a:pt x="172281" y="430705"/>
                </a:cubicBezTo>
                <a:close/>
                <a:moveTo>
                  <a:pt x="1642251" y="427012"/>
                </a:moveTo>
                <a:cubicBezTo>
                  <a:pt x="1647085" y="427012"/>
                  <a:pt x="1650912" y="428221"/>
                  <a:pt x="1653531" y="430638"/>
                </a:cubicBezTo>
                <a:cubicBezTo>
                  <a:pt x="1656149" y="433122"/>
                  <a:pt x="1657492" y="436613"/>
                  <a:pt x="1657492" y="441179"/>
                </a:cubicBezTo>
                <a:cubicBezTo>
                  <a:pt x="1657492" y="445744"/>
                  <a:pt x="1656216" y="449303"/>
                  <a:pt x="1653531" y="451787"/>
                </a:cubicBezTo>
                <a:cubicBezTo>
                  <a:pt x="1650912" y="454271"/>
                  <a:pt x="1647287" y="455547"/>
                  <a:pt x="1642251" y="455547"/>
                </a:cubicBezTo>
                <a:cubicBezTo>
                  <a:pt x="1637216" y="455547"/>
                  <a:pt x="1633389" y="454271"/>
                  <a:pt x="1630770" y="451787"/>
                </a:cubicBezTo>
                <a:cubicBezTo>
                  <a:pt x="1628152" y="449303"/>
                  <a:pt x="1626809" y="445744"/>
                  <a:pt x="1626809" y="441179"/>
                </a:cubicBezTo>
                <a:cubicBezTo>
                  <a:pt x="1626809" y="436613"/>
                  <a:pt x="1628085" y="433055"/>
                  <a:pt x="1630770" y="430638"/>
                </a:cubicBezTo>
                <a:cubicBezTo>
                  <a:pt x="1633389" y="428221"/>
                  <a:pt x="1637216" y="427012"/>
                  <a:pt x="1642251" y="427012"/>
                </a:cubicBezTo>
                <a:close/>
                <a:moveTo>
                  <a:pt x="541419" y="427012"/>
                </a:moveTo>
                <a:cubicBezTo>
                  <a:pt x="546321" y="427012"/>
                  <a:pt x="550080" y="428221"/>
                  <a:pt x="552699" y="430638"/>
                </a:cubicBezTo>
                <a:cubicBezTo>
                  <a:pt x="555317" y="433122"/>
                  <a:pt x="556660" y="436613"/>
                  <a:pt x="556660" y="441179"/>
                </a:cubicBezTo>
                <a:cubicBezTo>
                  <a:pt x="556660" y="445744"/>
                  <a:pt x="555317" y="449303"/>
                  <a:pt x="552699" y="451787"/>
                </a:cubicBezTo>
                <a:cubicBezTo>
                  <a:pt x="550080" y="454271"/>
                  <a:pt x="546455" y="455547"/>
                  <a:pt x="541419" y="455547"/>
                </a:cubicBezTo>
                <a:cubicBezTo>
                  <a:pt x="536384" y="455547"/>
                  <a:pt x="532557" y="454271"/>
                  <a:pt x="529938" y="451787"/>
                </a:cubicBezTo>
                <a:cubicBezTo>
                  <a:pt x="527320" y="449303"/>
                  <a:pt x="525977" y="445744"/>
                  <a:pt x="525977" y="441179"/>
                </a:cubicBezTo>
                <a:cubicBezTo>
                  <a:pt x="525977" y="436613"/>
                  <a:pt x="527253" y="433055"/>
                  <a:pt x="529938" y="430638"/>
                </a:cubicBezTo>
                <a:cubicBezTo>
                  <a:pt x="532557" y="428221"/>
                  <a:pt x="536384" y="427012"/>
                  <a:pt x="541419" y="427012"/>
                </a:cubicBezTo>
                <a:close/>
                <a:moveTo>
                  <a:pt x="1488232" y="425333"/>
                </a:moveTo>
                <a:lnTo>
                  <a:pt x="1511194" y="425333"/>
                </a:lnTo>
                <a:lnTo>
                  <a:pt x="1511194" y="526245"/>
                </a:lnTo>
                <a:lnTo>
                  <a:pt x="1562355" y="473674"/>
                </a:lnTo>
                <a:lnTo>
                  <a:pt x="1589614" y="473674"/>
                </a:lnTo>
                <a:lnTo>
                  <a:pt x="1548524" y="515704"/>
                </a:lnTo>
                <a:lnTo>
                  <a:pt x="1592232" y="581099"/>
                </a:lnTo>
                <a:lnTo>
                  <a:pt x="1565578" y="581099"/>
                </a:lnTo>
                <a:lnTo>
                  <a:pt x="1532410" y="530609"/>
                </a:lnTo>
                <a:lnTo>
                  <a:pt x="1511194" y="552631"/>
                </a:lnTo>
                <a:lnTo>
                  <a:pt x="1511194" y="581099"/>
                </a:lnTo>
                <a:lnTo>
                  <a:pt x="1488232" y="581099"/>
                </a:lnTo>
                <a:close/>
                <a:moveTo>
                  <a:pt x="605874" y="425333"/>
                </a:moveTo>
                <a:lnTo>
                  <a:pt x="628836" y="425333"/>
                </a:lnTo>
                <a:lnTo>
                  <a:pt x="628836" y="526245"/>
                </a:lnTo>
                <a:lnTo>
                  <a:pt x="679997" y="473674"/>
                </a:lnTo>
                <a:lnTo>
                  <a:pt x="707256" y="473674"/>
                </a:lnTo>
                <a:lnTo>
                  <a:pt x="666099" y="515704"/>
                </a:lnTo>
                <a:lnTo>
                  <a:pt x="709807" y="581099"/>
                </a:lnTo>
                <a:lnTo>
                  <a:pt x="683220" y="581099"/>
                </a:lnTo>
                <a:lnTo>
                  <a:pt x="650052" y="530609"/>
                </a:lnTo>
                <a:lnTo>
                  <a:pt x="628836" y="552631"/>
                </a:lnTo>
                <a:lnTo>
                  <a:pt x="628836" y="581099"/>
                </a:lnTo>
                <a:lnTo>
                  <a:pt x="605874" y="581099"/>
                </a:lnTo>
                <a:close/>
                <a:moveTo>
                  <a:pt x="451317" y="85402"/>
                </a:moveTo>
                <a:cubicBezTo>
                  <a:pt x="440238" y="85402"/>
                  <a:pt x="431242" y="88222"/>
                  <a:pt x="424259" y="93929"/>
                </a:cubicBezTo>
                <a:cubicBezTo>
                  <a:pt x="417209" y="99636"/>
                  <a:pt x="412039" y="108364"/>
                  <a:pt x="408615" y="120047"/>
                </a:cubicBezTo>
                <a:cubicBezTo>
                  <a:pt x="405258" y="131729"/>
                  <a:pt x="403513" y="147373"/>
                  <a:pt x="403513" y="165904"/>
                </a:cubicBezTo>
                <a:cubicBezTo>
                  <a:pt x="403513" y="184434"/>
                  <a:pt x="405191" y="199608"/>
                  <a:pt x="408615" y="211492"/>
                </a:cubicBezTo>
                <a:cubicBezTo>
                  <a:pt x="412039" y="223376"/>
                  <a:pt x="417276" y="232104"/>
                  <a:pt x="424259" y="237811"/>
                </a:cubicBezTo>
                <a:cubicBezTo>
                  <a:pt x="431242" y="243518"/>
                  <a:pt x="440306" y="246338"/>
                  <a:pt x="451317" y="246338"/>
                </a:cubicBezTo>
                <a:cubicBezTo>
                  <a:pt x="462328" y="246338"/>
                  <a:pt x="471391" y="243518"/>
                  <a:pt x="478374" y="237811"/>
                </a:cubicBezTo>
                <a:cubicBezTo>
                  <a:pt x="485357" y="232171"/>
                  <a:pt x="490526" y="223376"/>
                  <a:pt x="493749" y="211492"/>
                </a:cubicBezTo>
                <a:cubicBezTo>
                  <a:pt x="497039" y="199675"/>
                  <a:pt x="498650" y="184770"/>
                  <a:pt x="498650" y="165904"/>
                </a:cubicBezTo>
                <a:cubicBezTo>
                  <a:pt x="498650" y="147037"/>
                  <a:pt x="496972" y="131729"/>
                  <a:pt x="493749" y="120047"/>
                </a:cubicBezTo>
                <a:cubicBezTo>
                  <a:pt x="490459" y="108297"/>
                  <a:pt x="485357" y="99636"/>
                  <a:pt x="478374" y="93929"/>
                </a:cubicBezTo>
                <a:cubicBezTo>
                  <a:pt x="471391" y="88222"/>
                  <a:pt x="462395" y="85402"/>
                  <a:pt x="451317" y="85402"/>
                </a:cubicBezTo>
                <a:close/>
                <a:moveTo>
                  <a:pt x="1515894" y="82918"/>
                </a:moveTo>
                <a:lnTo>
                  <a:pt x="1489038" y="194640"/>
                </a:lnTo>
                <a:lnTo>
                  <a:pt x="1542213" y="194640"/>
                </a:lnTo>
                <a:close/>
                <a:moveTo>
                  <a:pt x="1448082" y="4901"/>
                </a:moveTo>
                <a:lnTo>
                  <a:pt x="1584713" y="4901"/>
                </a:lnTo>
                <a:lnTo>
                  <a:pt x="1689586" y="326906"/>
                </a:lnTo>
                <a:lnTo>
                  <a:pt x="1573433" y="326906"/>
                </a:lnTo>
                <a:lnTo>
                  <a:pt x="1558797" y="265405"/>
                </a:lnTo>
                <a:lnTo>
                  <a:pt x="1471984" y="265405"/>
                </a:lnTo>
                <a:lnTo>
                  <a:pt x="1456878" y="326906"/>
                </a:lnTo>
                <a:lnTo>
                  <a:pt x="1343679" y="326906"/>
                </a:lnTo>
                <a:close/>
                <a:moveTo>
                  <a:pt x="1205638" y="4901"/>
                </a:moveTo>
                <a:lnTo>
                  <a:pt x="1319307" y="4901"/>
                </a:lnTo>
                <a:lnTo>
                  <a:pt x="1319307" y="194237"/>
                </a:lnTo>
                <a:cubicBezTo>
                  <a:pt x="1319307" y="237811"/>
                  <a:pt x="1306349" y="271650"/>
                  <a:pt x="1280298" y="295686"/>
                </a:cubicBezTo>
                <a:cubicBezTo>
                  <a:pt x="1254248" y="319789"/>
                  <a:pt x="1216717" y="331807"/>
                  <a:pt x="1167570" y="331807"/>
                </a:cubicBezTo>
                <a:cubicBezTo>
                  <a:pt x="1131448" y="331807"/>
                  <a:pt x="1102578" y="325496"/>
                  <a:pt x="1080959" y="312807"/>
                </a:cubicBezTo>
                <a:cubicBezTo>
                  <a:pt x="1059340" y="300117"/>
                  <a:pt x="1044569" y="282661"/>
                  <a:pt x="1036579" y="260571"/>
                </a:cubicBezTo>
                <a:cubicBezTo>
                  <a:pt x="1028589" y="238482"/>
                  <a:pt x="1026709" y="213439"/>
                  <a:pt x="1030939" y="185441"/>
                </a:cubicBezTo>
                <a:lnTo>
                  <a:pt x="1143668" y="166441"/>
                </a:lnTo>
                <a:cubicBezTo>
                  <a:pt x="1139438" y="196989"/>
                  <a:pt x="1139975" y="217937"/>
                  <a:pt x="1145346" y="229351"/>
                </a:cubicBezTo>
                <a:cubicBezTo>
                  <a:pt x="1150718" y="240698"/>
                  <a:pt x="1160050" y="246405"/>
                  <a:pt x="1173411" y="246405"/>
                </a:cubicBezTo>
                <a:cubicBezTo>
                  <a:pt x="1184422" y="246405"/>
                  <a:pt x="1192546" y="241705"/>
                  <a:pt x="1197783" y="232238"/>
                </a:cubicBezTo>
                <a:cubicBezTo>
                  <a:pt x="1202953" y="222838"/>
                  <a:pt x="1205571" y="207396"/>
                  <a:pt x="1205571" y="185911"/>
                </a:cubicBezTo>
                <a:lnTo>
                  <a:pt x="1205638" y="185911"/>
                </a:lnTo>
                <a:close/>
                <a:moveTo>
                  <a:pt x="665494" y="4901"/>
                </a:moveTo>
                <a:lnTo>
                  <a:pt x="779163" y="4901"/>
                </a:lnTo>
                <a:lnTo>
                  <a:pt x="779163" y="123471"/>
                </a:lnTo>
                <a:lnTo>
                  <a:pt x="867452" y="123471"/>
                </a:lnTo>
                <a:lnTo>
                  <a:pt x="867452" y="4901"/>
                </a:lnTo>
                <a:lnTo>
                  <a:pt x="981188" y="4901"/>
                </a:lnTo>
                <a:lnTo>
                  <a:pt x="981188" y="326906"/>
                </a:lnTo>
                <a:lnTo>
                  <a:pt x="867452" y="326906"/>
                </a:lnTo>
                <a:lnTo>
                  <a:pt x="867452" y="206859"/>
                </a:lnTo>
                <a:lnTo>
                  <a:pt x="779163" y="206859"/>
                </a:lnTo>
                <a:lnTo>
                  <a:pt x="779163" y="326906"/>
                </a:lnTo>
                <a:lnTo>
                  <a:pt x="665494" y="326906"/>
                </a:lnTo>
                <a:close/>
                <a:moveTo>
                  <a:pt x="0" y="4901"/>
                </a:moveTo>
                <a:lnTo>
                  <a:pt x="113669" y="4901"/>
                </a:lnTo>
                <a:lnTo>
                  <a:pt x="113669" y="243451"/>
                </a:lnTo>
                <a:lnTo>
                  <a:pt x="259564" y="243451"/>
                </a:lnTo>
                <a:lnTo>
                  <a:pt x="259564" y="326906"/>
                </a:lnTo>
                <a:lnTo>
                  <a:pt x="0" y="326906"/>
                </a:lnTo>
                <a:close/>
                <a:moveTo>
                  <a:pt x="451317" y="0"/>
                </a:moveTo>
                <a:cubicBezTo>
                  <a:pt x="485491" y="0"/>
                  <a:pt x="514764" y="6513"/>
                  <a:pt x="539136" y="19538"/>
                </a:cubicBezTo>
                <a:cubicBezTo>
                  <a:pt x="563575" y="32563"/>
                  <a:pt x="582240" y="51429"/>
                  <a:pt x="595265" y="76137"/>
                </a:cubicBezTo>
                <a:cubicBezTo>
                  <a:pt x="608291" y="100845"/>
                  <a:pt x="614803" y="130789"/>
                  <a:pt x="614803" y="165904"/>
                </a:cubicBezTo>
                <a:cubicBezTo>
                  <a:pt x="614803" y="201018"/>
                  <a:pt x="608291" y="230963"/>
                  <a:pt x="595265" y="255670"/>
                </a:cubicBezTo>
                <a:cubicBezTo>
                  <a:pt x="582240" y="280378"/>
                  <a:pt x="563508" y="299244"/>
                  <a:pt x="539136" y="312270"/>
                </a:cubicBezTo>
                <a:cubicBezTo>
                  <a:pt x="514764" y="325295"/>
                  <a:pt x="485088" y="331807"/>
                  <a:pt x="451317" y="331807"/>
                </a:cubicBezTo>
                <a:cubicBezTo>
                  <a:pt x="417545" y="331807"/>
                  <a:pt x="388339" y="325295"/>
                  <a:pt x="363766" y="312270"/>
                </a:cubicBezTo>
                <a:cubicBezTo>
                  <a:pt x="339192" y="299244"/>
                  <a:pt x="320326" y="280378"/>
                  <a:pt x="307166" y="255670"/>
                </a:cubicBezTo>
                <a:cubicBezTo>
                  <a:pt x="294007" y="230963"/>
                  <a:pt x="287427" y="201018"/>
                  <a:pt x="287427" y="165904"/>
                </a:cubicBezTo>
                <a:cubicBezTo>
                  <a:pt x="287427" y="130789"/>
                  <a:pt x="294007" y="100845"/>
                  <a:pt x="307166" y="76137"/>
                </a:cubicBezTo>
                <a:cubicBezTo>
                  <a:pt x="320326" y="51429"/>
                  <a:pt x="339192" y="32563"/>
                  <a:pt x="363766" y="19538"/>
                </a:cubicBezTo>
                <a:cubicBezTo>
                  <a:pt x="388272" y="6513"/>
                  <a:pt x="417142" y="0"/>
                  <a:pt x="451317" y="0"/>
                </a:cubicBezTo>
                <a:close/>
              </a:path>
            </a:pathLst>
          </a:custGeom>
          <a:solidFill>
            <a:schemeClr val="tx1"/>
          </a:solidFill>
          <a:ln w="669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6329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34D7D9-270A-DD63-D5E8-5EA8ED4C7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81642" y="6007478"/>
            <a:ext cx="1689586" cy="627316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7DE4AA2-0CCE-C905-B146-E5D55D15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0053"/>
            <a:ext cx="10515600" cy="6172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51CD87-452C-F26D-DF31-EDB898504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D464F6D-32F0-B2CD-C6C0-0C87DC772B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2973" y="2505075"/>
            <a:ext cx="5166827" cy="3684588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F567BB2-088B-4D0D-21E7-D4741E7E9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42DEE4A-CF84-0B3D-4CA2-5DF65769CC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0380" y="2505075"/>
            <a:ext cx="5166827" cy="3684588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E0BBF04-A652-167F-9ED5-48F0F8B9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22371" y="6356350"/>
            <a:ext cx="1273629" cy="365125"/>
          </a:xfrm>
          <a:prstGeom prst="rect">
            <a:avLst/>
          </a:prstGeom>
        </p:spPr>
        <p:txBody>
          <a:bodyPr/>
          <a:lstStyle/>
          <a:p>
            <a:fld id="{4B68A28D-F535-4A71-A9F4-8A2620CFB14E}" type="datetime1">
              <a:rPr lang="en-GB" smtClean="0"/>
              <a:t>03/06/2026</a:t>
            </a:fld>
            <a:endParaRPr lang="en-GB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7DA4F6A-6349-19F5-22FF-E68A6047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8F041ED-1C75-68C4-E5FC-D755EAB0D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</p:spPr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9409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CFB0C0-7409-011F-6CCE-1992DDA0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A653EB8-BD2A-C35D-45C1-68E13F45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22371" y="6356350"/>
            <a:ext cx="1273629" cy="365125"/>
          </a:xfrm>
          <a:prstGeom prst="rect">
            <a:avLst/>
          </a:prstGeom>
        </p:spPr>
        <p:txBody>
          <a:bodyPr/>
          <a:lstStyle/>
          <a:p>
            <a:fld id="{4EE042F1-8E0C-4999-9516-376DBA0B01D7}" type="datetime1">
              <a:rPr lang="en-GB" smtClean="0"/>
              <a:t>03/06/2026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7683C38-04E3-14BA-5045-3887E31C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69BF11-1CD5-3D0C-6E40-6575C967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</p:spPr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E84626F-5E9E-7F96-F442-0B1F40B5C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81642" y="6007478"/>
            <a:ext cx="1689586" cy="627316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3145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icture Slide Aal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FB4E6049-16FE-FE32-BA2B-EF8A10CE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581525"/>
            <a:ext cx="12192001" cy="2276475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</a:schemeClr>
              </a:gs>
              <a:gs pos="35000">
                <a:schemeClr val="accent6">
                  <a:alpha val="30000"/>
                </a:schemeClr>
              </a:gs>
              <a:gs pos="100000">
                <a:schemeClr val="accent6">
                  <a:lumMod val="100000"/>
                  <a:alpha val="3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047DF40-77EB-E825-7630-6D55F950C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22371" y="6356350"/>
            <a:ext cx="12736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C726DE-5CBB-49FF-9AD0-F3CEAC186188}" type="datetime1">
              <a:rPr lang="en-GB" smtClean="0"/>
              <a:pPr/>
              <a:t>03/06/2026</a:t>
            </a:fld>
            <a:endParaRPr lang="en-GB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5EAFE03-F74D-56E1-1DB5-1E4A92E8C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2723A28-EECC-5BDC-E179-0D6419A5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E150B45A-2FC5-4F66-84B7-B6ADD88502F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13F2634-4E25-987D-9BE3-2F27A7EB3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2949" y="4950691"/>
            <a:ext cx="4209051" cy="889236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35873F8-DB74-26BB-B871-74A0AB77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81642" y="6007478"/>
            <a:ext cx="1689586" cy="627316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8589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A81CE69-55BB-1638-E6EA-F0B6DEEA7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7425"/>
            <a:ext cx="3932237" cy="114182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GB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B122B9E-E878-A330-7B29-101E09DAD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2129246"/>
            <a:ext cx="3932236" cy="373974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0B78D69-4DCF-0EC2-D594-35C3906C16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3188" y="987424"/>
            <a:ext cx="6169024" cy="488156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44C1035-4223-730D-4A07-4E155A4F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22371" y="6356350"/>
            <a:ext cx="1273629" cy="365125"/>
          </a:xfrm>
          <a:prstGeom prst="rect">
            <a:avLst/>
          </a:prstGeom>
        </p:spPr>
        <p:txBody>
          <a:bodyPr/>
          <a:lstStyle/>
          <a:p>
            <a:fld id="{BAFE81AE-1E6C-4636-AC6C-36F38C2B20C7}" type="datetime1">
              <a:rPr lang="en-GB" smtClean="0"/>
              <a:t>03/06/2026</a:t>
            </a:fld>
            <a:endParaRPr lang="en-GB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07AD4E-F610-A5D0-C79F-58A1B97B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BE8971-06D1-F422-D2EF-103F8C556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</p:spPr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489B6C-4F85-08AF-58DF-45E93D593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81642" y="6007478"/>
            <a:ext cx="1689586" cy="627316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94117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13F611-A401-743D-14F5-7FBF0540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endParaRPr lang="en-GB" dirty="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B07C506-47DC-E551-6CBA-E7BD28C21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B254B80-F695-9DB8-B756-5059FF879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29246"/>
            <a:ext cx="3932237" cy="37397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GB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A5BF97-763D-44B9-7F35-DAF6D7F352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22371" y="6356350"/>
            <a:ext cx="1273629" cy="365125"/>
          </a:xfrm>
          <a:prstGeom prst="rect">
            <a:avLst/>
          </a:prstGeom>
        </p:spPr>
        <p:txBody>
          <a:bodyPr/>
          <a:lstStyle/>
          <a:p>
            <a:fld id="{D722522C-D178-4AA5-9C63-D043E7600BED}" type="datetime1">
              <a:rPr lang="en-GB" smtClean="0"/>
              <a:t>03/06/2026</a:t>
            </a:fld>
            <a:endParaRPr lang="en-GB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DDF58E-F31B-469C-C3A4-20DF8E9D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E024F4-4B1A-25B2-31EF-4A6B4D62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</p:spPr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DD8E328-D4E8-AB8E-47AA-790802493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81642" y="6007478"/>
            <a:ext cx="1689586" cy="627316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4639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5AF222-9615-340F-0949-604F63E0E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2871" y="4379912"/>
            <a:ext cx="5806259" cy="365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DEDB66-99E6-2538-9453-DC965A2A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7310" y="6356350"/>
            <a:ext cx="127362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6BC407D-395A-4655-9A4A-A901B6DD2D70}" type="datetime1">
              <a:rPr lang="en-GB" smtClean="0"/>
              <a:pPr/>
              <a:t>03/06/2026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3F1338-BB06-FF0F-7DC3-5AB54861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5440" y="6356350"/>
            <a:ext cx="973836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739E25-F2E2-9AB7-C855-3F085297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50B45A-2FC5-4F66-84B7-B6ADD88502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26AE6A3-B2BB-EF10-2CC6-3EA81520A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90731" y="2655367"/>
            <a:ext cx="3610538" cy="1340534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8949A9-957B-AF5A-A505-0EA8B99B1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-1219493"/>
            <a:ext cx="12192000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32E6D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Aalto-theme can be used with both text and graphic logo ending slides.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40588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DEDB66-99E6-2538-9453-DC965A2A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7311" y="6356350"/>
            <a:ext cx="127362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57493E2-A666-4637-BA82-F14D74BE9389}" type="datetime1">
              <a:rPr lang="en-GB" smtClean="0"/>
              <a:pPr/>
              <a:t>03/06/2026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3F1338-BB06-FF0F-7DC3-5AB54861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975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739E25-F2E2-9AB7-C855-3F085297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50B45A-2FC5-4F66-84B7-B6ADD88502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C0671F8-C6D2-7725-A670-77CE680D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676394" y="1983295"/>
            <a:ext cx="2832365" cy="2665668"/>
          </a:xfrm>
          <a:custGeom>
            <a:avLst/>
            <a:gdLst>
              <a:gd name="connsiteX0" fmla="*/ 1620106 w 2396871"/>
              <a:gd name="connsiteY0" fmla="*/ 2121026 h 2255805"/>
              <a:gd name="connsiteX1" fmla="*/ 1581721 w 2396871"/>
              <a:gd name="connsiteY1" fmla="*/ 2128932 h 2255805"/>
              <a:gd name="connsiteX2" fmla="*/ 1562480 w 2396871"/>
              <a:gd name="connsiteY2" fmla="*/ 2135980 h 2255805"/>
              <a:gd name="connsiteX3" fmla="*/ 1556098 w 2396871"/>
              <a:gd name="connsiteY3" fmla="*/ 2149411 h 2255805"/>
              <a:gd name="connsiteX4" fmla="*/ 1562671 w 2396871"/>
              <a:gd name="connsiteY4" fmla="*/ 2162936 h 2255805"/>
              <a:gd name="connsiteX5" fmla="*/ 1580197 w 2396871"/>
              <a:gd name="connsiteY5" fmla="*/ 2167984 h 2255805"/>
              <a:gd name="connsiteX6" fmla="*/ 1594960 w 2396871"/>
              <a:gd name="connsiteY6" fmla="*/ 2166175 h 2255805"/>
              <a:gd name="connsiteX7" fmla="*/ 1607914 w 2396871"/>
              <a:gd name="connsiteY7" fmla="*/ 2160269 h 2255805"/>
              <a:gd name="connsiteX8" fmla="*/ 1616868 w 2396871"/>
              <a:gd name="connsiteY8" fmla="*/ 2149601 h 2255805"/>
              <a:gd name="connsiteX9" fmla="*/ 1620106 w 2396871"/>
              <a:gd name="connsiteY9" fmla="*/ 2133885 h 2255805"/>
              <a:gd name="connsiteX10" fmla="*/ 1620106 w 2396871"/>
              <a:gd name="connsiteY10" fmla="*/ 2133790 h 2255805"/>
              <a:gd name="connsiteX11" fmla="*/ 1973294 w 2396871"/>
              <a:gd name="connsiteY11" fmla="*/ 2060733 h 2255805"/>
              <a:gd name="connsiteX12" fmla="*/ 1950434 w 2396871"/>
              <a:gd name="connsiteY12" fmla="*/ 2066829 h 2255805"/>
              <a:gd name="connsiteX13" fmla="*/ 1935480 w 2396871"/>
              <a:gd name="connsiteY13" fmla="*/ 2084926 h 2255805"/>
              <a:gd name="connsiteX14" fmla="*/ 1931574 w 2396871"/>
              <a:gd name="connsiteY14" fmla="*/ 2098833 h 2255805"/>
              <a:gd name="connsiteX15" fmla="*/ 2011680 w 2396871"/>
              <a:gd name="connsiteY15" fmla="*/ 2098833 h 2255805"/>
              <a:gd name="connsiteX16" fmla="*/ 2001678 w 2396871"/>
              <a:gd name="connsiteY16" fmla="*/ 2071877 h 2255805"/>
              <a:gd name="connsiteX17" fmla="*/ 1973294 w 2396871"/>
              <a:gd name="connsiteY17" fmla="*/ 2060733 h 2255805"/>
              <a:gd name="connsiteX18" fmla="*/ 960500 w 2396871"/>
              <a:gd name="connsiteY18" fmla="*/ 2060352 h 2255805"/>
              <a:gd name="connsiteX19" fmla="*/ 937164 w 2396871"/>
              <a:gd name="connsiteY19" fmla="*/ 2066638 h 2255805"/>
              <a:gd name="connsiteX20" fmla="*/ 922400 w 2396871"/>
              <a:gd name="connsiteY20" fmla="*/ 2084736 h 2255805"/>
              <a:gd name="connsiteX21" fmla="*/ 917257 w 2396871"/>
              <a:gd name="connsiteY21" fmla="*/ 2113978 h 2255805"/>
              <a:gd name="connsiteX22" fmla="*/ 922400 w 2396871"/>
              <a:gd name="connsiteY22" fmla="*/ 2143124 h 2255805"/>
              <a:gd name="connsiteX23" fmla="*/ 937164 w 2396871"/>
              <a:gd name="connsiteY23" fmla="*/ 2161412 h 2255805"/>
              <a:gd name="connsiteX24" fmla="*/ 960500 w 2396871"/>
              <a:gd name="connsiteY24" fmla="*/ 2167699 h 2255805"/>
              <a:gd name="connsiteX25" fmla="*/ 983646 w 2396871"/>
              <a:gd name="connsiteY25" fmla="*/ 2161412 h 2255805"/>
              <a:gd name="connsiteX26" fmla="*/ 998314 w 2396871"/>
              <a:gd name="connsiteY26" fmla="*/ 2143124 h 2255805"/>
              <a:gd name="connsiteX27" fmla="*/ 1003458 w 2396871"/>
              <a:gd name="connsiteY27" fmla="*/ 2113978 h 2255805"/>
              <a:gd name="connsiteX28" fmla="*/ 998314 w 2396871"/>
              <a:gd name="connsiteY28" fmla="*/ 2084736 h 2255805"/>
              <a:gd name="connsiteX29" fmla="*/ 983646 w 2396871"/>
              <a:gd name="connsiteY29" fmla="*/ 2066638 h 2255805"/>
              <a:gd name="connsiteX30" fmla="*/ 960500 w 2396871"/>
              <a:gd name="connsiteY30" fmla="*/ 2060352 h 2255805"/>
              <a:gd name="connsiteX31" fmla="*/ 587977 w 2396871"/>
              <a:gd name="connsiteY31" fmla="*/ 2037873 h 2255805"/>
              <a:gd name="connsiteX32" fmla="*/ 624553 w 2396871"/>
              <a:gd name="connsiteY32" fmla="*/ 2037873 h 2255805"/>
              <a:gd name="connsiteX33" fmla="*/ 658367 w 2396871"/>
              <a:gd name="connsiteY33" fmla="*/ 2133599 h 2255805"/>
              <a:gd name="connsiteX34" fmla="*/ 667225 w 2396871"/>
              <a:gd name="connsiteY34" fmla="*/ 2162269 h 2255805"/>
              <a:gd name="connsiteX35" fmla="*/ 677322 w 2396871"/>
              <a:gd name="connsiteY35" fmla="*/ 2130837 h 2255805"/>
              <a:gd name="connsiteX36" fmla="*/ 709326 w 2396871"/>
              <a:gd name="connsiteY36" fmla="*/ 2037873 h 2255805"/>
              <a:gd name="connsiteX37" fmla="*/ 743139 w 2396871"/>
              <a:gd name="connsiteY37" fmla="*/ 2037873 h 2255805"/>
              <a:gd name="connsiteX38" fmla="*/ 676369 w 2396871"/>
              <a:gd name="connsiteY38" fmla="*/ 2208275 h 2255805"/>
              <a:gd name="connsiteX39" fmla="*/ 661891 w 2396871"/>
              <a:gd name="connsiteY39" fmla="*/ 2236279 h 2255805"/>
              <a:gd name="connsiteX40" fmla="*/ 644080 w 2396871"/>
              <a:gd name="connsiteY40" fmla="*/ 2251233 h 2255805"/>
              <a:gd name="connsiteX41" fmla="*/ 620648 w 2396871"/>
              <a:gd name="connsiteY41" fmla="*/ 2255805 h 2255805"/>
              <a:gd name="connsiteX42" fmla="*/ 600360 w 2396871"/>
              <a:gd name="connsiteY42" fmla="*/ 2252948 h 2255805"/>
              <a:gd name="connsiteX43" fmla="*/ 584072 w 2396871"/>
              <a:gd name="connsiteY43" fmla="*/ 2245137 h 2255805"/>
              <a:gd name="connsiteX44" fmla="*/ 591978 w 2396871"/>
              <a:gd name="connsiteY44" fmla="*/ 2219801 h 2255805"/>
              <a:gd name="connsiteX45" fmla="*/ 604360 w 2396871"/>
              <a:gd name="connsiteY45" fmla="*/ 2227135 h 2255805"/>
              <a:gd name="connsiteX46" fmla="*/ 618553 w 2396871"/>
              <a:gd name="connsiteY46" fmla="*/ 2229611 h 2255805"/>
              <a:gd name="connsiteX47" fmla="*/ 633316 w 2396871"/>
              <a:gd name="connsiteY47" fmla="*/ 2225230 h 2255805"/>
              <a:gd name="connsiteX48" fmla="*/ 645032 w 2396871"/>
              <a:gd name="connsiteY48" fmla="*/ 2207704 h 2255805"/>
              <a:gd name="connsiteX49" fmla="*/ 651699 w 2396871"/>
              <a:gd name="connsiteY49" fmla="*/ 2191226 h 2255805"/>
              <a:gd name="connsiteX50" fmla="*/ 635507 w 2396871"/>
              <a:gd name="connsiteY50" fmla="*/ 2153411 h 2255805"/>
              <a:gd name="connsiteX51" fmla="*/ 364902 w 2396871"/>
              <a:gd name="connsiteY51" fmla="*/ 2037873 h 2255805"/>
              <a:gd name="connsiteX52" fmla="*/ 397477 w 2396871"/>
              <a:gd name="connsiteY52" fmla="*/ 2037873 h 2255805"/>
              <a:gd name="connsiteX53" fmla="*/ 397477 w 2396871"/>
              <a:gd name="connsiteY53" fmla="*/ 2190273 h 2255805"/>
              <a:gd name="connsiteX54" fmla="*/ 364902 w 2396871"/>
              <a:gd name="connsiteY54" fmla="*/ 2190273 h 2255805"/>
              <a:gd name="connsiteX55" fmla="*/ 1973961 w 2396871"/>
              <a:gd name="connsiteY55" fmla="*/ 2034825 h 2255805"/>
              <a:gd name="connsiteX56" fmla="*/ 2011775 w 2396871"/>
              <a:gd name="connsiteY56" fmla="*/ 2043969 h 2255805"/>
              <a:gd name="connsiteX57" fmla="*/ 2011680 w 2396871"/>
              <a:gd name="connsiteY57" fmla="*/ 2043683 h 2255805"/>
              <a:gd name="connsiteX58" fmla="*/ 2035492 w 2396871"/>
              <a:gd name="connsiteY58" fmla="*/ 2068639 h 2255805"/>
              <a:gd name="connsiteX59" fmla="*/ 2043684 w 2396871"/>
              <a:gd name="connsiteY59" fmla="*/ 2104643 h 2255805"/>
              <a:gd name="connsiteX60" fmla="*/ 2043398 w 2396871"/>
              <a:gd name="connsiteY60" fmla="*/ 2115025 h 2255805"/>
              <a:gd name="connsiteX61" fmla="*/ 2042445 w 2396871"/>
              <a:gd name="connsiteY61" fmla="*/ 2123598 h 2255805"/>
              <a:gd name="connsiteX62" fmla="*/ 1930813 w 2396871"/>
              <a:gd name="connsiteY62" fmla="*/ 2123598 h 2255805"/>
              <a:gd name="connsiteX63" fmla="*/ 1935766 w 2396871"/>
              <a:gd name="connsiteY63" fmla="*/ 2143124 h 2255805"/>
              <a:gd name="connsiteX64" fmla="*/ 1951291 w 2396871"/>
              <a:gd name="connsiteY64" fmla="*/ 2161126 h 2255805"/>
              <a:gd name="connsiteX65" fmla="*/ 1975104 w 2396871"/>
              <a:gd name="connsiteY65" fmla="*/ 2167222 h 2255805"/>
              <a:gd name="connsiteX66" fmla="*/ 1999774 w 2396871"/>
              <a:gd name="connsiteY66" fmla="*/ 2161412 h 2255805"/>
              <a:gd name="connsiteX67" fmla="*/ 2014728 w 2396871"/>
              <a:gd name="connsiteY67" fmla="*/ 2145220 h 2255805"/>
              <a:gd name="connsiteX68" fmla="*/ 2040636 w 2396871"/>
              <a:gd name="connsiteY68" fmla="*/ 2157412 h 2255805"/>
              <a:gd name="connsiteX69" fmla="*/ 2025872 w 2396871"/>
              <a:gd name="connsiteY69" fmla="*/ 2176462 h 2255805"/>
              <a:gd name="connsiteX70" fmla="*/ 2003774 w 2396871"/>
              <a:gd name="connsiteY70" fmla="*/ 2188844 h 2255805"/>
              <a:gd name="connsiteX71" fmla="*/ 1975770 w 2396871"/>
              <a:gd name="connsiteY71" fmla="*/ 2193130 h 2255805"/>
              <a:gd name="connsiteX72" fmla="*/ 1935575 w 2396871"/>
              <a:gd name="connsiteY72" fmla="*/ 2183701 h 2255805"/>
              <a:gd name="connsiteX73" fmla="*/ 1908619 w 2396871"/>
              <a:gd name="connsiteY73" fmla="*/ 2156459 h 2255805"/>
              <a:gd name="connsiteX74" fmla="*/ 1898999 w 2396871"/>
              <a:gd name="connsiteY74" fmla="*/ 2113978 h 2255805"/>
              <a:gd name="connsiteX75" fmla="*/ 1908619 w 2396871"/>
              <a:gd name="connsiteY75" fmla="*/ 2071496 h 2255805"/>
              <a:gd name="connsiteX76" fmla="*/ 1935289 w 2396871"/>
              <a:gd name="connsiteY76" fmla="*/ 2044255 h 2255805"/>
              <a:gd name="connsiteX77" fmla="*/ 1973961 w 2396871"/>
              <a:gd name="connsiteY77" fmla="*/ 2034825 h 2255805"/>
              <a:gd name="connsiteX78" fmla="*/ 1589912 w 2396871"/>
              <a:gd name="connsiteY78" fmla="*/ 2034825 h 2255805"/>
              <a:gd name="connsiteX79" fmla="*/ 1622202 w 2396871"/>
              <a:gd name="connsiteY79" fmla="*/ 2040730 h 2255805"/>
              <a:gd name="connsiteX80" fmla="*/ 1644300 w 2396871"/>
              <a:gd name="connsiteY80" fmla="*/ 2058542 h 2255805"/>
              <a:gd name="connsiteX81" fmla="*/ 1652396 w 2396871"/>
              <a:gd name="connsiteY81" fmla="*/ 2089022 h 2255805"/>
              <a:gd name="connsiteX82" fmla="*/ 1652396 w 2396871"/>
              <a:gd name="connsiteY82" fmla="*/ 2157031 h 2255805"/>
              <a:gd name="connsiteX83" fmla="*/ 1652396 w 2396871"/>
              <a:gd name="connsiteY83" fmla="*/ 2157126 h 2255805"/>
              <a:gd name="connsiteX84" fmla="*/ 1663636 w 2396871"/>
              <a:gd name="connsiteY84" fmla="*/ 2168365 h 2255805"/>
              <a:gd name="connsiteX85" fmla="*/ 1674304 w 2396871"/>
              <a:gd name="connsiteY85" fmla="*/ 2166842 h 2255805"/>
              <a:gd name="connsiteX86" fmla="*/ 1672494 w 2396871"/>
              <a:gd name="connsiteY86" fmla="*/ 2189416 h 2255805"/>
              <a:gd name="connsiteX87" fmla="*/ 1654777 w 2396871"/>
              <a:gd name="connsiteY87" fmla="*/ 2192750 h 2255805"/>
              <a:gd name="connsiteX88" fmla="*/ 1637251 w 2396871"/>
              <a:gd name="connsiteY88" fmla="*/ 2189225 h 2255805"/>
              <a:gd name="connsiteX89" fmla="*/ 1625059 w 2396871"/>
              <a:gd name="connsiteY89" fmla="*/ 2178557 h 2255805"/>
              <a:gd name="connsiteX90" fmla="*/ 1621916 w 2396871"/>
              <a:gd name="connsiteY90" fmla="*/ 2171032 h 2255805"/>
              <a:gd name="connsiteX91" fmla="*/ 1616106 w 2396871"/>
              <a:gd name="connsiteY91" fmla="*/ 2177986 h 2255805"/>
              <a:gd name="connsiteX92" fmla="*/ 1596294 w 2396871"/>
              <a:gd name="connsiteY92" fmla="*/ 2189606 h 2255805"/>
              <a:gd name="connsiteX93" fmla="*/ 1573434 w 2396871"/>
              <a:gd name="connsiteY93" fmla="*/ 2193416 h 2255805"/>
              <a:gd name="connsiteX94" fmla="*/ 1547717 w 2396871"/>
              <a:gd name="connsiteY94" fmla="*/ 2188844 h 2255805"/>
              <a:gd name="connsiteX95" fmla="*/ 1529714 w 2396871"/>
              <a:gd name="connsiteY95" fmla="*/ 2174938 h 2255805"/>
              <a:gd name="connsiteX96" fmla="*/ 1523142 w 2396871"/>
              <a:gd name="connsiteY96" fmla="*/ 2151887 h 2255805"/>
              <a:gd name="connsiteX97" fmla="*/ 1534286 w 2396871"/>
              <a:gd name="connsiteY97" fmla="*/ 2123884 h 2255805"/>
              <a:gd name="connsiteX98" fmla="*/ 1565814 w 2396871"/>
              <a:gd name="connsiteY98" fmla="*/ 2108929 h 2255805"/>
              <a:gd name="connsiteX99" fmla="*/ 1620106 w 2396871"/>
              <a:gd name="connsiteY99" fmla="*/ 2098261 h 2255805"/>
              <a:gd name="connsiteX100" fmla="*/ 1620106 w 2396871"/>
              <a:gd name="connsiteY100" fmla="*/ 2092451 h 2255805"/>
              <a:gd name="connsiteX101" fmla="*/ 1611725 w 2396871"/>
              <a:gd name="connsiteY101" fmla="*/ 2068829 h 2255805"/>
              <a:gd name="connsiteX102" fmla="*/ 1588674 w 2396871"/>
              <a:gd name="connsiteY102" fmla="*/ 2060447 h 2255805"/>
              <a:gd name="connsiteX103" fmla="*/ 1565242 w 2396871"/>
              <a:gd name="connsiteY103" fmla="*/ 2066829 h 2255805"/>
              <a:gd name="connsiteX104" fmla="*/ 1550955 w 2396871"/>
              <a:gd name="connsiteY104" fmla="*/ 2087593 h 2255805"/>
              <a:gd name="connsiteX105" fmla="*/ 1523523 w 2396871"/>
              <a:gd name="connsiteY105" fmla="*/ 2075973 h 2255805"/>
              <a:gd name="connsiteX106" fmla="*/ 1546192 w 2396871"/>
              <a:gd name="connsiteY106" fmla="*/ 2046064 h 2255805"/>
              <a:gd name="connsiteX107" fmla="*/ 1589912 w 2396871"/>
              <a:gd name="connsiteY107" fmla="*/ 2034825 h 2255805"/>
              <a:gd name="connsiteX108" fmla="*/ 960500 w 2396871"/>
              <a:gd name="connsiteY108" fmla="*/ 2034825 h 2255805"/>
              <a:gd name="connsiteX109" fmla="*/ 999838 w 2396871"/>
              <a:gd name="connsiteY109" fmla="*/ 2044255 h 2255805"/>
              <a:gd name="connsiteX110" fmla="*/ 1026508 w 2396871"/>
              <a:gd name="connsiteY110" fmla="*/ 2071496 h 2255805"/>
              <a:gd name="connsiteX111" fmla="*/ 1036129 w 2396871"/>
              <a:gd name="connsiteY111" fmla="*/ 2113978 h 2255805"/>
              <a:gd name="connsiteX112" fmla="*/ 1026508 w 2396871"/>
              <a:gd name="connsiteY112" fmla="*/ 2156459 h 2255805"/>
              <a:gd name="connsiteX113" fmla="*/ 999838 w 2396871"/>
              <a:gd name="connsiteY113" fmla="*/ 2183701 h 2255805"/>
              <a:gd name="connsiteX114" fmla="*/ 960500 w 2396871"/>
              <a:gd name="connsiteY114" fmla="*/ 2193130 h 2255805"/>
              <a:gd name="connsiteX115" fmla="*/ 921162 w 2396871"/>
              <a:gd name="connsiteY115" fmla="*/ 2183701 h 2255805"/>
              <a:gd name="connsiteX116" fmla="*/ 894301 w 2396871"/>
              <a:gd name="connsiteY116" fmla="*/ 2156459 h 2255805"/>
              <a:gd name="connsiteX117" fmla="*/ 884586 w 2396871"/>
              <a:gd name="connsiteY117" fmla="*/ 2113978 h 2255805"/>
              <a:gd name="connsiteX118" fmla="*/ 894301 w 2396871"/>
              <a:gd name="connsiteY118" fmla="*/ 2071496 h 2255805"/>
              <a:gd name="connsiteX119" fmla="*/ 921162 w 2396871"/>
              <a:gd name="connsiteY119" fmla="*/ 2044255 h 2255805"/>
              <a:gd name="connsiteX120" fmla="*/ 960500 w 2396871"/>
              <a:gd name="connsiteY120" fmla="*/ 2034825 h 2255805"/>
              <a:gd name="connsiteX121" fmla="*/ 2157031 w 2396871"/>
              <a:gd name="connsiteY121" fmla="*/ 2034635 h 2255805"/>
              <a:gd name="connsiteX122" fmla="*/ 2196083 w 2396871"/>
              <a:gd name="connsiteY122" fmla="*/ 2042731 h 2255805"/>
              <a:gd name="connsiteX123" fmla="*/ 2220753 w 2396871"/>
              <a:gd name="connsiteY123" fmla="*/ 2065782 h 2255805"/>
              <a:gd name="connsiteX124" fmla="*/ 2198179 w 2396871"/>
              <a:gd name="connsiteY124" fmla="*/ 2084641 h 2255805"/>
              <a:gd name="connsiteX125" fmla="*/ 2181129 w 2396871"/>
              <a:gd name="connsiteY125" fmla="*/ 2066544 h 2255805"/>
              <a:gd name="connsiteX126" fmla="*/ 2157698 w 2396871"/>
              <a:gd name="connsiteY126" fmla="*/ 2060638 h 2255805"/>
              <a:gd name="connsiteX127" fmla="*/ 2140934 w 2396871"/>
              <a:gd name="connsiteY127" fmla="*/ 2063115 h 2255805"/>
              <a:gd name="connsiteX128" fmla="*/ 2130266 w 2396871"/>
              <a:gd name="connsiteY128" fmla="*/ 2069782 h 2255805"/>
              <a:gd name="connsiteX129" fmla="*/ 2126646 w 2396871"/>
              <a:gd name="connsiteY129" fmla="*/ 2079879 h 2255805"/>
              <a:gd name="connsiteX130" fmla="*/ 2131218 w 2396871"/>
              <a:gd name="connsiteY130" fmla="*/ 2090547 h 2255805"/>
              <a:gd name="connsiteX131" fmla="*/ 2147696 w 2396871"/>
              <a:gd name="connsiteY131" fmla="*/ 2097595 h 2255805"/>
              <a:gd name="connsiteX132" fmla="*/ 2182463 w 2396871"/>
              <a:gd name="connsiteY132" fmla="*/ 2104930 h 2255805"/>
              <a:gd name="connsiteX133" fmla="*/ 2182272 w 2396871"/>
              <a:gd name="connsiteY133" fmla="*/ 2104739 h 2255805"/>
              <a:gd name="connsiteX134" fmla="*/ 2213228 w 2396871"/>
              <a:gd name="connsiteY134" fmla="*/ 2119217 h 2255805"/>
              <a:gd name="connsiteX135" fmla="*/ 2222182 w 2396871"/>
              <a:gd name="connsiteY135" fmla="*/ 2144077 h 2255805"/>
              <a:gd name="connsiteX136" fmla="*/ 2214562 w 2396871"/>
              <a:gd name="connsiteY136" fmla="*/ 2169795 h 2255805"/>
              <a:gd name="connsiteX137" fmla="*/ 2192654 w 2396871"/>
              <a:gd name="connsiteY137" fmla="*/ 2187035 h 2255805"/>
              <a:gd name="connsiteX138" fmla="*/ 2158555 w 2396871"/>
              <a:gd name="connsiteY138" fmla="*/ 2193131 h 2255805"/>
              <a:gd name="connsiteX139" fmla="*/ 2116835 w 2396871"/>
              <a:gd name="connsiteY139" fmla="*/ 2184273 h 2255805"/>
              <a:gd name="connsiteX140" fmla="*/ 2086927 w 2396871"/>
              <a:gd name="connsiteY140" fmla="*/ 2159317 h 2255805"/>
              <a:gd name="connsiteX141" fmla="*/ 2109501 w 2396871"/>
              <a:gd name="connsiteY141" fmla="*/ 2139791 h 2255805"/>
              <a:gd name="connsiteX142" fmla="*/ 2128837 w 2396871"/>
              <a:gd name="connsiteY142" fmla="*/ 2159793 h 2255805"/>
              <a:gd name="connsiteX143" fmla="*/ 2159126 w 2396871"/>
              <a:gd name="connsiteY143" fmla="*/ 2167223 h 2255805"/>
              <a:gd name="connsiteX144" fmla="*/ 2181415 w 2396871"/>
              <a:gd name="connsiteY144" fmla="*/ 2162365 h 2255805"/>
              <a:gd name="connsiteX145" fmla="*/ 2189606 w 2396871"/>
              <a:gd name="connsiteY145" fmla="*/ 2148649 h 2255805"/>
              <a:gd name="connsiteX146" fmla="*/ 2185796 w 2396871"/>
              <a:gd name="connsiteY146" fmla="*/ 2138457 h 2255805"/>
              <a:gd name="connsiteX147" fmla="*/ 2171319 w 2396871"/>
              <a:gd name="connsiteY147" fmla="*/ 2131599 h 2255805"/>
              <a:gd name="connsiteX148" fmla="*/ 2139315 w 2396871"/>
              <a:gd name="connsiteY148" fmla="*/ 2124932 h 2255805"/>
              <a:gd name="connsiteX149" fmla="*/ 2104548 w 2396871"/>
              <a:gd name="connsiteY149" fmla="*/ 2109216 h 2255805"/>
              <a:gd name="connsiteX150" fmla="*/ 2094166 w 2396871"/>
              <a:gd name="connsiteY150" fmla="*/ 2081593 h 2255805"/>
              <a:gd name="connsiteX151" fmla="*/ 2101500 w 2396871"/>
              <a:gd name="connsiteY151" fmla="*/ 2058448 h 2255805"/>
              <a:gd name="connsiteX152" fmla="*/ 2123027 w 2396871"/>
              <a:gd name="connsiteY152" fmla="*/ 2041207 h 2255805"/>
              <a:gd name="connsiteX153" fmla="*/ 2157031 w 2396871"/>
              <a:gd name="connsiteY153" fmla="*/ 2034635 h 2255805"/>
              <a:gd name="connsiteX154" fmla="*/ 508825 w 2396871"/>
              <a:gd name="connsiteY154" fmla="*/ 1993106 h 2255805"/>
              <a:gd name="connsiteX155" fmla="*/ 508825 w 2396871"/>
              <a:gd name="connsiteY155" fmla="*/ 2037873 h 2255805"/>
              <a:gd name="connsiteX156" fmla="*/ 561213 w 2396871"/>
              <a:gd name="connsiteY156" fmla="*/ 2037873 h 2255805"/>
              <a:gd name="connsiteX157" fmla="*/ 561213 w 2396871"/>
              <a:gd name="connsiteY157" fmla="*/ 2063496 h 2255805"/>
              <a:gd name="connsiteX158" fmla="*/ 508825 w 2396871"/>
              <a:gd name="connsiteY158" fmla="*/ 2063496 h 2255805"/>
              <a:gd name="connsiteX159" fmla="*/ 508825 w 2396871"/>
              <a:gd name="connsiteY159" fmla="*/ 2144553 h 2255805"/>
              <a:gd name="connsiteX160" fmla="*/ 514731 w 2396871"/>
              <a:gd name="connsiteY160" fmla="*/ 2161032 h 2255805"/>
              <a:gd name="connsiteX161" fmla="*/ 530733 w 2396871"/>
              <a:gd name="connsiteY161" fmla="*/ 2166175 h 2255805"/>
              <a:gd name="connsiteX162" fmla="*/ 545020 w 2396871"/>
              <a:gd name="connsiteY162" fmla="*/ 2163603 h 2255805"/>
              <a:gd name="connsiteX163" fmla="*/ 545115 w 2396871"/>
              <a:gd name="connsiteY163" fmla="*/ 2163603 h 2255805"/>
              <a:gd name="connsiteX164" fmla="*/ 556355 w 2396871"/>
              <a:gd name="connsiteY164" fmla="*/ 2156460 h 2255805"/>
              <a:gd name="connsiteX165" fmla="*/ 563689 w 2396871"/>
              <a:gd name="connsiteY165" fmla="*/ 2180272 h 2255805"/>
              <a:gd name="connsiteX166" fmla="*/ 546449 w 2396871"/>
              <a:gd name="connsiteY166" fmla="*/ 2189893 h 2255805"/>
              <a:gd name="connsiteX167" fmla="*/ 523780 w 2396871"/>
              <a:gd name="connsiteY167" fmla="*/ 2193417 h 2255805"/>
              <a:gd name="connsiteX168" fmla="*/ 499681 w 2396871"/>
              <a:gd name="connsiteY168" fmla="*/ 2189131 h 2255805"/>
              <a:gd name="connsiteX169" fmla="*/ 482631 w 2396871"/>
              <a:gd name="connsiteY169" fmla="*/ 2175224 h 2255805"/>
              <a:gd name="connsiteX170" fmla="*/ 476250 w 2396871"/>
              <a:gd name="connsiteY170" fmla="*/ 2150078 h 2255805"/>
              <a:gd name="connsiteX171" fmla="*/ 476250 w 2396871"/>
              <a:gd name="connsiteY171" fmla="*/ 2063496 h 2255805"/>
              <a:gd name="connsiteX172" fmla="*/ 447008 w 2396871"/>
              <a:gd name="connsiteY172" fmla="*/ 2063496 h 2255805"/>
              <a:gd name="connsiteX173" fmla="*/ 447008 w 2396871"/>
              <a:gd name="connsiteY173" fmla="*/ 2037873 h 2255805"/>
              <a:gd name="connsiteX174" fmla="*/ 476250 w 2396871"/>
              <a:gd name="connsiteY174" fmla="*/ 2037873 h 2255805"/>
              <a:gd name="connsiteX175" fmla="*/ 476250 w 2396871"/>
              <a:gd name="connsiteY175" fmla="*/ 2002250 h 2255805"/>
              <a:gd name="connsiteX176" fmla="*/ 1338167 w 2396871"/>
              <a:gd name="connsiteY176" fmla="*/ 1989105 h 2255805"/>
              <a:gd name="connsiteX177" fmla="*/ 1370742 w 2396871"/>
              <a:gd name="connsiteY177" fmla="*/ 1989105 h 2255805"/>
              <a:gd name="connsiteX178" fmla="*/ 1370742 w 2396871"/>
              <a:gd name="connsiteY178" fmla="*/ 2162174 h 2255805"/>
              <a:gd name="connsiteX179" fmla="*/ 1481709 w 2396871"/>
              <a:gd name="connsiteY179" fmla="*/ 2162174 h 2255805"/>
              <a:gd name="connsiteX180" fmla="*/ 1481709 w 2396871"/>
              <a:gd name="connsiteY180" fmla="*/ 2190273 h 2255805"/>
              <a:gd name="connsiteX181" fmla="*/ 1338167 w 2396871"/>
              <a:gd name="connsiteY181" fmla="*/ 2190273 h 2255805"/>
              <a:gd name="connsiteX182" fmla="*/ 228409 w 2396871"/>
              <a:gd name="connsiteY182" fmla="*/ 1985962 h 2255805"/>
              <a:gd name="connsiteX183" fmla="*/ 264223 w 2396871"/>
              <a:gd name="connsiteY183" fmla="*/ 1991487 h 2255805"/>
              <a:gd name="connsiteX184" fmla="*/ 291465 w 2396871"/>
              <a:gd name="connsiteY184" fmla="*/ 2007965 h 2255805"/>
              <a:gd name="connsiteX185" fmla="*/ 308800 w 2396871"/>
              <a:gd name="connsiteY185" fmla="*/ 2035397 h 2255805"/>
              <a:gd name="connsiteX186" fmla="*/ 278035 w 2396871"/>
              <a:gd name="connsiteY186" fmla="*/ 2049113 h 2255805"/>
              <a:gd name="connsiteX187" fmla="*/ 260318 w 2396871"/>
              <a:gd name="connsiteY187" fmla="*/ 2022729 h 2255805"/>
              <a:gd name="connsiteX188" fmla="*/ 230124 w 2396871"/>
              <a:gd name="connsiteY188" fmla="*/ 2014346 h 2255805"/>
              <a:gd name="connsiteX189" fmla="*/ 197548 w 2396871"/>
              <a:gd name="connsiteY189" fmla="*/ 2023205 h 2255805"/>
              <a:gd name="connsiteX190" fmla="*/ 175736 w 2396871"/>
              <a:gd name="connsiteY190" fmla="*/ 2048827 h 2255805"/>
              <a:gd name="connsiteX191" fmla="*/ 167925 w 2396871"/>
              <a:gd name="connsiteY191" fmla="*/ 2089689 h 2255805"/>
              <a:gd name="connsiteX192" fmla="*/ 175260 w 2396871"/>
              <a:gd name="connsiteY192" fmla="*/ 2130361 h 2255805"/>
              <a:gd name="connsiteX193" fmla="*/ 196310 w 2396871"/>
              <a:gd name="connsiteY193" fmla="*/ 2156079 h 2255805"/>
              <a:gd name="connsiteX194" fmla="*/ 229266 w 2396871"/>
              <a:gd name="connsiteY194" fmla="*/ 2164937 h 2255805"/>
              <a:gd name="connsiteX195" fmla="*/ 261461 w 2396871"/>
              <a:gd name="connsiteY195" fmla="*/ 2155316 h 2255805"/>
              <a:gd name="connsiteX196" fmla="*/ 261556 w 2396871"/>
              <a:gd name="connsiteY196" fmla="*/ 2155031 h 2255805"/>
              <a:gd name="connsiteX197" fmla="*/ 280892 w 2396871"/>
              <a:gd name="connsiteY197" fmla="*/ 2126265 h 2255805"/>
              <a:gd name="connsiteX198" fmla="*/ 311944 w 2396871"/>
              <a:gd name="connsiteY198" fmla="*/ 2136648 h 2255805"/>
              <a:gd name="connsiteX199" fmla="*/ 293656 w 2396871"/>
              <a:gd name="connsiteY199" fmla="*/ 2167604 h 2255805"/>
              <a:gd name="connsiteX200" fmla="*/ 264985 w 2396871"/>
              <a:gd name="connsiteY200" fmla="*/ 2186654 h 2255805"/>
              <a:gd name="connsiteX201" fmla="*/ 228695 w 2396871"/>
              <a:gd name="connsiteY201" fmla="*/ 2193036 h 2255805"/>
              <a:gd name="connsiteX202" fmla="*/ 178403 w 2396871"/>
              <a:gd name="connsiteY202" fmla="*/ 2180558 h 2255805"/>
              <a:gd name="connsiteX203" fmla="*/ 145447 w 2396871"/>
              <a:gd name="connsiteY203" fmla="*/ 2144934 h 2255805"/>
              <a:gd name="connsiteX204" fmla="*/ 133826 w 2396871"/>
              <a:gd name="connsiteY204" fmla="*/ 2089499 h 2255805"/>
              <a:gd name="connsiteX205" fmla="*/ 145447 w 2396871"/>
              <a:gd name="connsiteY205" fmla="*/ 2034063 h 2255805"/>
              <a:gd name="connsiteX206" fmla="*/ 178403 w 2396871"/>
              <a:gd name="connsiteY206" fmla="*/ 1998440 h 2255805"/>
              <a:gd name="connsiteX207" fmla="*/ 228409 w 2396871"/>
              <a:gd name="connsiteY207" fmla="*/ 1985962 h 2255805"/>
              <a:gd name="connsiteX208" fmla="*/ 381380 w 2396871"/>
              <a:gd name="connsiteY208" fmla="*/ 1971675 h 2255805"/>
              <a:gd name="connsiteX209" fmla="*/ 397382 w 2396871"/>
              <a:gd name="connsiteY209" fmla="*/ 1976818 h 2255805"/>
              <a:gd name="connsiteX210" fmla="*/ 403002 w 2396871"/>
              <a:gd name="connsiteY210" fmla="*/ 1991773 h 2255805"/>
              <a:gd name="connsiteX211" fmla="*/ 397382 w 2396871"/>
              <a:gd name="connsiteY211" fmla="*/ 2006822 h 2255805"/>
              <a:gd name="connsiteX212" fmla="*/ 381380 w 2396871"/>
              <a:gd name="connsiteY212" fmla="*/ 2012156 h 2255805"/>
              <a:gd name="connsiteX213" fmla="*/ 365093 w 2396871"/>
              <a:gd name="connsiteY213" fmla="*/ 2006822 h 2255805"/>
              <a:gd name="connsiteX214" fmla="*/ 359473 w 2396871"/>
              <a:gd name="connsiteY214" fmla="*/ 1991773 h 2255805"/>
              <a:gd name="connsiteX215" fmla="*/ 365093 w 2396871"/>
              <a:gd name="connsiteY215" fmla="*/ 1976818 h 2255805"/>
              <a:gd name="connsiteX216" fmla="*/ 381380 w 2396871"/>
              <a:gd name="connsiteY216" fmla="*/ 1971675 h 2255805"/>
              <a:gd name="connsiteX217" fmla="*/ 1721548 w 2396871"/>
              <a:gd name="connsiteY217" fmla="*/ 1969293 h 2255805"/>
              <a:gd name="connsiteX218" fmla="*/ 1754219 w 2396871"/>
              <a:gd name="connsiteY218" fmla="*/ 1969293 h 2255805"/>
              <a:gd name="connsiteX219" fmla="*/ 1754219 w 2396871"/>
              <a:gd name="connsiteY219" fmla="*/ 2112454 h 2255805"/>
              <a:gd name="connsiteX220" fmla="*/ 1826704 w 2396871"/>
              <a:gd name="connsiteY220" fmla="*/ 2037873 h 2255805"/>
              <a:gd name="connsiteX221" fmla="*/ 1865471 w 2396871"/>
              <a:gd name="connsiteY221" fmla="*/ 2037873 h 2255805"/>
              <a:gd name="connsiteX222" fmla="*/ 1807082 w 2396871"/>
              <a:gd name="connsiteY222" fmla="*/ 2097500 h 2255805"/>
              <a:gd name="connsiteX223" fmla="*/ 1869090 w 2396871"/>
              <a:gd name="connsiteY223" fmla="*/ 2190273 h 2255805"/>
              <a:gd name="connsiteX224" fmla="*/ 1831276 w 2396871"/>
              <a:gd name="connsiteY224" fmla="*/ 2190273 h 2255805"/>
              <a:gd name="connsiteX225" fmla="*/ 1784223 w 2396871"/>
              <a:gd name="connsiteY225" fmla="*/ 2118645 h 2255805"/>
              <a:gd name="connsiteX226" fmla="*/ 1754219 w 2396871"/>
              <a:gd name="connsiteY226" fmla="*/ 2149887 h 2255805"/>
              <a:gd name="connsiteX227" fmla="*/ 1754219 w 2396871"/>
              <a:gd name="connsiteY227" fmla="*/ 2190273 h 2255805"/>
              <a:gd name="connsiteX228" fmla="*/ 1721548 w 2396871"/>
              <a:gd name="connsiteY228" fmla="*/ 2190273 h 2255805"/>
              <a:gd name="connsiteX229" fmla="*/ 1155477 w 2396871"/>
              <a:gd name="connsiteY229" fmla="*/ 1967198 h 2255805"/>
              <a:gd name="connsiteX230" fmla="*/ 1172718 w 2396871"/>
              <a:gd name="connsiteY230" fmla="*/ 1969198 h 2255805"/>
              <a:gd name="connsiteX231" fmla="*/ 1184433 w 2396871"/>
              <a:gd name="connsiteY231" fmla="*/ 1974532 h 2255805"/>
              <a:gd name="connsiteX232" fmla="*/ 1178337 w 2396871"/>
              <a:gd name="connsiteY232" fmla="*/ 1997964 h 2255805"/>
              <a:gd name="connsiteX233" fmla="*/ 1170718 w 2396871"/>
              <a:gd name="connsiteY233" fmla="*/ 1994725 h 2255805"/>
              <a:gd name="connsiteX234" fmla="*/ 1161002 w 2396871"/>
              <a:gd name="connsiteY234" fmla="*/ 1993677 h 2255805"/>
              <a:gd name="connsiteX235" fmla="*/ 1141380 w 2396871"/>
              <a:gd name="connsiteY235" fmla="*/ 1999488 h 2255805"/>
              <a:gd name="connsiteX236" fmla="*/ 1141285 w 2396871"/>
              <a:gd name="connsiteY236" fmla="*/ 1999583 h 2255805"/>
              <a:gd name="connsiteX237" fmla="*/ 1134141 w 2396871"/>
              <a:gd name="connsiteY237" fmla="*/ 2018443 h 2255805"/>
              <a:gd name="connsiteX238" fmla="*/ 1134141 w 2396871"/>
              <a:gd name="connsiteY238" fmla="*/ 2037969 h 2255805"/>
              <a:gd name="connsiteX239" fmla="*/ 1183481 w 2396871"/>
              <a:gd name="connsiteY239" fmla="*/ 2037969 h 2255805"/>
              <a:gd name="connsiteX240" fmla="*/ 1183481 w 2396871"/>
              <a:gd name="connsiteY240" fmla="*/ 2063591 h 2255805"/>
              <a:gd name="connsiteX241" fmla="*/ 1134999 w 2396871"/>
              <a:gd name="connsiteY241" fmla="*/ 2063591 h 2255805"/>
              <a:gd name="connsiteX242" fmla="*/ 1134999 w 2396871"/>
              <a:gd name="connsiteY242" fmla="*/ 2190369 h 2255805"/>
              <a:gd name="connsiteX243" fmla="*/ 1102423 w 2396871"/>
              <a:gd name="connsiteY243" fmla="*/ 2190369 h 2255805"/>
              <a:gd name="connsiteX244" fmla="*/ 1102423 w 2396871"/>
              <a:gd name="connsiteY244" fmla="*/ 2063591 h 2255805"/>
              <a:gd name="connsiteX245" fmla="*/ 1073753 w 2396871"/>
              <a:gd name="connsiteY245" fmla="*/ 2063591 h 2255805"/>
              <a:gd name="connsiteX246" fmla="*/ 1073753 w 2396871"/>
              <a:gd name="connsiteY246" fmla="*/ 2037969 h 2255805"/>
              <a:gd name="connsiteX247" fmla="*/ 1102423 w 2396871"/>
              <a:gd name="connsiteY247" fmla="*/ 2037969 h 2255805"/>
              <a:gd name="connsiteX248" fmla="*/ 1102423 w 2396871"/>
              <a:gd name="connsiteY248" fmla="*/ 2016061 h 2255805"/>
              <a:gd name="connsiteX249" fmla="*/ 1105947 w 2396871"/>
              <a:gd name="connsiteY249" fmla="*/ 1995297 h 2255805"/>
              <a:gd name="connsiteX250" fmla="*/ 1116425 w 2396871"/>
              <a:gd name="connsiteY250" fmla="*/ 1979866 h 2255805"/>
              <a:gd name="connsiteX251" fmla="*/ 1133379 w 2396871"/>
              <a:gd name="connsiteY251" fmla="*/ 1970436 h 2255805"/>
              <a:gd name="connsiteX252" fmla="*/ 1155477 w 2396871"/>
              <a:gd name="connsiteY252" fmla="*/ 1967198 h 2255805"/>
              <a:gd name="connsiteX253" fmla="*/ 640270 w 2396871"/>
              <a:gd name="connsiteY253" fmla="*/ 1487042 h 2255805"/>
              <a:gd name="connsiteX254" fmla="*/ 601884 w 2396871"/>
              <a:gd name="connsiteY254" fmla="*/ 1499139 h 2255805"/>
              <a:gd name="connsiteX255" fmla="*/ 579691 w 2396871"/>
              <a:gd name="connsiteY255" fmla="*/ 1536191 h 2255805"/>
              <a:gd name="connsiteX256" fmla="*/ 572452 w 2396871"/>
              <a:gd name="connsiteY256" fmla="*/ 1601247 h 2255805"/>
              <a:gd name="connsiteX257" fmla="*/ 579691 w 2396871"/>
              <a:gd name="connsiteY257" fmla="*/ 1665922 h 2255805"/>
              <a:gd name="connsiteX258" fmla="*/ 601884 w 2396871"/>
              <a:gd name="connsiteY258" fmla="*/ 1703260 h 2255805"/>
              <a:gd name="connsiteX259" fmla="*/ 640270 w 2396871"/>
              <a:gd name="connsiteY259" fmla="*/ 1715356 h 2255805"/>
              <a:gd name="connsiteX260" fmla="*/ 678656 w 2396871"/>
              <a:gd name="connsiteY260" fmla="*/ 1703260 h 2255805"/>
              <a:gd name="connsiteX261" fmla="*/ 700468 w 2396871"/>
              <a:gd name="connsiteY261" fmla="*/ 1665922 h 2255805"/>
              <a:gd name="connsiteX262" fmla="*/ 707421 w 2396871"/>
              <a:gd name="connsiteY262" fmla="*/ 1601247 h 2255805"/>
              <a:gd name="connsiteX263" fmla="*/ 700468 w 2396871"/>
              <a:gd name="connsiteY263" fmla="*/ 1536191 h 2255805"/>
              <a:gd name="connsiteX264" fmla="*/ 678656 w 2396871"/>
              <a:gd name="connsiteY264" fmla="*/ 1499139 h 2255805"/>
              <a:gd name="connsiteX265" fmla="*/ 640270 w 2396871"/>
              <a:gd name="connsiteY265" fmla="*/ 1487042 h 2255805"/>
              <a:gd name="connsiteX266" fmla="*/ 2150554 w 2396871"/>
              <a:gd name="connsiteY266" fmla="*/ 1483614 h 2255805"/>
              <a:gd name="connsiteX267" fmla="*/ 2112454 w 2396871"/>
              <a:gd name="connsiteY267" fmla="*/ 1642110 h 2255805"/>
              <a:gd name="connsiteX268" fmla="*/ 2187892 w 2396871"/>
              <a:gd name="connsiteY268" fmla="*/ 1642110 h 2255805"/>
              <a:gd name="connsiteX269" fmla="*/ 2054352 w 2396871"/>
              <a:gd name="connsiteY269" fmla="*/ 1372838 h 2255805"/>
              <a:gd name="connsiteX270" fmla="*/ 2248090 w 2396871"/>
              <a:gd name="connsiteY270" fmla="*/ 1372838 h 2255805"/>
              <a:gd name="connsiteX271" fmla="*/ 2396871 w 2396871"/>
              <a:gd name="connsiteY271" fmla="*/ 1829657 h 2255805"/>
              <a:gd name="connsiteX272" fmla="*/ 2232184 w 2396871"/>
              <a:gd name="connsiteY272" fmla="*/ 1829657 h 2255805"/>
              <a:gd name="connsiteX273" fmla="*/ 2211419 w 2396871"/>
              <a:gd name="connsiteY273" fmla="*/ 1742408 h 2255805"/>
              <a:gd name="connsiteX274" fmla="*/ 2088261 w 2396871"/>
              <a:gd name="connsiteY274" fmla="*/ 1742408 h 2255805"/>
              <a:gd name="connsiteX275" fmla="*/ 2066830 w 2396871"/>
              <a:gd name="connsiteY275" fmla="*/ 1829657 h 2255805"/>
              <a:gd name="connsiteX276" fmla="*/ 1906238 w 2396871"/>
              <a:gd name="connsiteY276" fmla="*/ 1829657 h 2255805"/>
              <a:gd name="connsiteX277" fmla="*/ 1710403 w 2396871"/>
              <a:gd name="connsiteY277" fmla="*/ 1372838 h 2255805"/>
              <a:gd name="connsiteX278" fmla="*/ 1871662 w 2396871"/>
              <a:gd name="connsiteY278" fmla="*/ 1372838 h 2255805"/>
              <a:gd name="connsiteX279" fmla="*/ 1871662 w 2396871"/>
              <a:gd name="connsiteY279" fmla="*/ 1641443 h 2255805"/>
              <a:gd name="connsiteX280" fmla="*/ 1816321 w 2396871"/>
              <a:gd name="connsiteY280" fmla="*/ 1785366 h 2255805"/>
              <a:gd name="connsiteX281" fmla="*/ 1656396 w 2396871"/>
              <a:gd name="connsiteY281" fmla="*/ 1836610 h 2255805"/>
              <a:gd name="connsiteX282" fmla="*/ 1533524 w 2396871"/>
              <a:gd name="connsiteY282" fmla="*/ 1809655 h 2255805"/>
              <a:gd name="connsiteX283" fmla="*/ 1470564 w 2396871"/>
              <a:gd name="connsiteY283" fmla="*/ 1735550 h 2255805"/>
              <a:gd name="connsiteX284" fmla="*/ 1462563 w 2396871"/>
              <a:gd name="connsiteY284" fmla="*/ 1628965 h 2255805"/>
              <a:gd name="connsiteX285" fmla="*/ 1622488 w 2396871"/>
              <a:gd name="connsiteY285" fmla="*/ 1602009 h 2255805"/>
              <a:gd name="connsiteX286" fmla="*/ 1624869 w 2396871"/>
              <a:gd name="connsiteY286" fmla="*/ 1691259 h 2255805"/>
              <a:gd name="connsiteX287" fmla="*/ 1664683 w 2396871"/>
              <a:gd name="connsiteY287" fmla="*/ 1715452 h 2255805"/>
              <a:gd name="connsiteX288" fmla="*/ 1699259 w 2396871"/>
              <a:gd name="connsiteY288" fmla="*/ 1695355 h 2255805"/>
              <a:gd name="connsiteX289" fmla="*/ 1710308 w 2396871"/>
              <a:gd name="connsiteY289" fmla="*/ 1629632 h 2255805"/>
              <a:gd name="connsiteX290" fmla="*/ 1710403 w 2396871"/>
              <a:gd name="connsiteY290" fmla="*/ 1629632 h 2255805"/>
              <a:gd name="connsiteX291" fmla="*/ 944118 w 2396871"/>
              <a:gd name="connsiteY291" fmla="*/ 1372838 h 2255805"/>
              <a:gd name="connsiteX292" fmla="*/ 1105376 w 2396871"/>
              <a:gd name="connsiteY292" fmla="*/ 1372838 h 2255805"/>
              <a:gd name="connsiteX293" fmla="*/ 1105376 w 2396871"/>
              <a:gd name="connsiteY293" fmla="*/ 1541049 h 2255805"/>
              <a:gd name="connsiteX294" fmla="*/ 1230630 w 2396871"/>
              <a:gd name="connsiteY294" fmla="*/ 1541049 h 2255805"/>
              <a:gd name="connsiteX295" fmla="*/ 1230630 w 2396871"/>
              <a:gd name="connsiteY295" fmla="*/ 1372838 h 2255805"/>
              <a:gd name="connsiteX296" fmla="*/ 1391983 w 2396871"/>
              <a:gd name="connsiteY296" fmla="*/ 1372838 h 2255805"/>
              <a:gd name="connsiteX297" fmla="*/ 1391983 w 2396871"/>
              <a:gd name="connsiteY297" fmla="*/ 1829657 h 2255805"/>
              <a:gd name="connsiteX298" fmla="*/ 1230630 w 2396871"/>
              <a:gd name="connsiteY298" fmla="*/ 1829657 h 2255805"/>
              <a:gd name="connsiteX299" fmla="*/ 1230630 w 2396871"/>
              <a:gd name="connsiteY299" fmla="*/ 1659350 h 2255805"/>
              <a:gd name="connsiteX300" fmla="*/ 1105376 w 2396871"/>
              <a:gd name="connsiteY300" fmla="*/ 1659350 h 2255805"/>
              <a:gd name="connsiteX301" fmla="*/ 1105376 w 2396871"/>
              <a:gd name="connsiteY301" fmla="*/ 1829657 h 2255805"/>
              <a:gd name="connsiteX302" fmla="*/ 944118 w 2396871"/>
              <a:gd name="connsiteY302" fmla="*/ 1829657 h 2255805"/>
              <a:gd name="connsiteX303" fmla="*/ 0 w 2396871"/>
              <a:gd name="connsiteY303" fmla="*/ 1372838 h 2255805"/>
              <a:gd name="connsiteX304" fmla="*/ 161258 w 2396871"/>
              <a:gd name="connsiteY304" fmla="*/ 1372838 h 2255805"/>
              <a:gd name="connsiteX305" fmla="*/ 161258 w 2396871"/>
              <a:gd name="connsiteY305" fmla="*/ 1711261 h 2255805"/>
              <a:gd name="connsiteX306" fmla="*/ 368237 w 2396871"/>
              <a:gd name="connsiteY306" fmla="*/ 1711261 h 2255805"/>
              <a:gd name="connsiteX307" fmla="*/ 368237 w 2396871"/>
              <a:gd name="connsiteY307" fmla="*/ 1829657 h 2255805"/>
              <a:gd name="connsiteX308" fmla="*/ 0 w 2396871"/>
              <a:gd name="connsiteY308" fmla="*/ 1829657 h 2255805"/>
              <a:gd name="connsiteX309" fmla="*/ 640270 w 2396871"/>
              <a:gd name="connsiteY309" fmla="*/ 1365884 h 2255805"/>
              <a:gd name="connsiteX310" fmla="*/ 764857 w 2396871"/>
              <a:gd name="connsiteY310" fmla="*/ 1393602 h 2255805"/>
              <a:gd name="connsiteX311" fmla="*/ 844486 w 2396871"/>
              <a:gd name="connsiteY311" fmla="*/ 1473898 h 2255805"/>
              <a:gd name="connsiteX312" fmla="*/ 872204 w 2396871"/>
              <a:gd name="connsiteY312" fmla="*/ 1601247 h 2255805"/>
              <a:gd name="connsiteX313" fmla="*/ 844486 w 2396871"/>
              <a:gd name="connsiteY313" fmla="*/ 1728596 h 2255805"/>
              <a:gd name="connsiteX314" fmla="*/ 764857 w 2396871"/>
              <a:gd name="connsiteY314" fmla="*/ 1808892 h 2255805"/>
              <a:gd name="connsiteX315" fmla="*/ 640270 w 2396871"/>
              <a:gd name="connsiteY315" fmla="*/ 1836610 h 2255805"/>
              <a:gd name="connsiteX316" fmla="*/ 516064 w 2396871"/>
              <a:gd name="connsiteY316" fmla="*/ 1808892 h 2255805"/>
              <a:gd name="connsiteX317" fmla="*/ 435768 w 2396871"/>
              <a:gd name="connsiteY317" fmla="*/ 1728596 h 2255805"/>
              <a:gd name="connsiteX318" fmla="*/ 407765 w 2396871"/>
              <a:gd name="connsiteY318" fmla="*/ 1601247 h 2255805"/>
              <a:gd name="connsiteX319" fmla="*/ 435768 w 2396871"/>
              <a:gd name="connsiteY319" fmla="*/ 1473898 h 2255805"/>
              <a:gd name="connsiteX320" fmla="*/ 516064 w 2396871"/>
              <a:gd name="connsiteY320" fmla="*/ 1393602 h 2255805"/>
              <a:gd name="connsiteX321" fmla="*/ 640270 w 2396871"/>
              <a:gd name="connsiteY321" fmla="*/ 1365884 h 2255805"/>
              <a:gd name="connsiteX322" fmla="*/ 688181 w 2396871"/>
              <a:gd name="connsiteY322" fmla="*/ 1022604 h 2255805"/>
              <a:gd name="connsiteX323" fmla="*/ 788956 w 2396871"/>
              <a:gd name="connsiteY323" fmla="*/ 1046226 h 2255805"/>
              <a:gd name="connsiteX324" fmla="*/ 858774 w 2396871"/>
              <a:gd name="connsiteY324" fmla="*/ 1062895 h 2255805"/>
              <a:gd name="connsiteX325" fmla="*/ 928592 w 2396871"/>
              <a:gd name="connsiteY325" fmla="*/ 1046226 h 2255805"/>
              <a:gd name="connsiteX326" fmla="*/ 1029367 w 2396871"/>
              <a:gd name="connsiteY326" fmla="*/ 1022604 h 2255805"/>
              <a:gd name="connsiteX327" fmla="*/ 1130046 w 2396871"/>
              <a:gd name="connsiteY327" fmla="*/ 1046226 h 2255805"/>
              <a:gd name="connsiteX328" fmla="*/ 1199864 w 2396871"/>
              <a:gd name="connsiteY328" fmla="*/ 1062895 h 2255805"/>
              <a:gd name="connsiteX329" fmla="*/ 1269683 w 2396871"/>
              <a:gd name="connsiteY329" fmla="*/ 1046226 h 2255805"/>
              <a:gd name="connsiteX330" fmla="*/ 1370457 w 2396871"/>
              <a:gd name="connsiteY330" fmla="*/ 1022604 h 2255805"/>
              <a:gd name="connsiteX331" fmla="*/ 1471136 w 2396871"/>
              <a:gd name="connsiteY331" fmla="*/ 1046226 h 2255805"/>
              <a:gd name="connsiteX332" fmla="*/ 1541050 w 2396871"/>
              <a:gd name="connsiteY332" fmla="*/ 1062895 h 2255805"/>
              <a:gd name="connsiteX333" fmla="*/ 1610868 w 2396871"/>
              <a:gd name="connsiteY333" fmla="*/ 1046226 h 2255805"/>
              <a:gd name="connsiteX334" fmla="*/ 1711547 w 2396871"/>
              <a:gd name="connsiteY334" fmla="*/ 1022604 h 2255805"/>
              <a:gd name="connsiteX335" fmla="*/ 1812322 w 2396871"/>
              <a:gd name="connsiteY335" fmla="*/ 1046226 h 2255805"/>
              <a:gd name="connsiteX336" fmla="*/ 1882140 w 2396871"/>
              <a:gd name="connsiteY336" fmla="*/ 1062895 h 2255805"/>
              <a:gd name="connsiteX337" fmla="*/ 1951958 w 2396871"/>
              <a:gd name="connsiteY337" fmla="*/ 1046226 h 2255805"/>
              <a:gd name="connsiteX338" fmla="*/ 1990439 w 2396871"/>
              <a:gd name="connsiteY338" fmla="*/ 1030700 h 2255805"/>
              <a:gd name="connsiteX339" fmla="*/ 1990439 w 2396871"/>
              <a:gd name="connsiteY339" fmla="*/ 1107948 h 2255805"/>
              <a:gd name="connsiteX340" fmla="*/ 1982819 w 2396871"/>
              <a:gd name="connsiteY340" fmla="*/ 1111567 h 2255805"/>
              <a:gd name="connsiteX341" fmla="*/ 1882140 w 2396871"/>
              <a:gd name="connsiteY341" fmla="*/ 1135190 h 2255805"/>
              <a:gd name="connsiteX342" fmla="*/ 1781366 w 2396871"/>
              <a:gd name="connsiteY342" fmla="*/ 1111567 h 2255805"/>
              <a:gd name="connsiteX343" fmla="*/ 1711547 w 2396871"/>
              <a:gd name="connsiteY343" fmla="*/ 1094804 h 2255805"/>
              <a:gd name="connsiteX344" fmla="*/ 1641729 w 2396871"/>
              <a:gd name="connsiteY344" fmla="*/ 1111567 h 2255805"/>
              <a:gd name="connsiteX345" fmla="*/ 1541050 w 2396871"/>
              <a:gd name="connsiteY345" fmla="*/ 1135190 h 2255805"/>
              <a:gd name="connsiteX346" fmla="*/ 1440275 w 2396871"/>
              <a:gd name="connsiteY346" fmla="*/ 1111567 h 2255805"/>
              <a:gd name="connsiteX347" fmla="*/ 1370457 w 2396871"/>
              <a:gd name="connsiteY347" fmla="*/ 1094804 h 2255805"/>
              <a:gd name="connsiteX348" fmla="*/ 1300639 w 2396871"/>
              <a:gd name="connsiteY348" fmla="*/ 1111567 h 2255805"/>
              <a:gd name="connsiteX349" fmla="*/ 1199864 w 2396871"/>
              <a:gd name="connsiteY349" fmla="*/ 1135190 h 2255805"/>
              <a:gd name="connsiteX350" fmla="*/ 1099185 w 2396871"/>
              <a:gd name="connsiteY350" fmla="*/ 1111567 h 2255805"/>
              <a:gd name="connsiteX351" fmla="*/ 1029367 w 2396871"/>
              <a:gd name="connsiteY351" fmla="*/ 1094804 h 2255805"/>
              <a:gd name="connsiteX352" fmla="*/ 959453 w 2396871"/>
              <a:gd name="connsiteY352" fmla="*/ 1111567 h 2255805"/>
              <a:gd name="connsiteX353" fmla="*/ 858774 w 2396871"/>
              <a:gd name="connsiteY353" fmla="*/ 1135190 h 2255805"/>
              <a:gd name="connsiteX354" fmla="*/ 758000 w 2396871"/>
              <a:gd name="connsiteY354" fmla="*/ 1111567 h 2255805"/>
              <a:gd name="connsiteX355" fmla="*/ 688181 w 2396871"/>
              <a:gd name="connsiteY355" fmla="*/ 1094804 h 2255805"/>
              <a:gd name="connsiteX356" fmla="*/ 618363 w 2396871"/>
              <a:gd name="connsiteY356" fmla="*/ 1111567 h 2255805"/>
              <a:gd name="connsiteX357" fmla="*/ 517684 w 2396871"/>
              <a:gd name="connsiteY357" fmla="*/ 1135190 h 2255805"/>
              <a:gd name="connsiteX358" fmla="*/ 416909 w 2396871"/>
              <a:gd name="connsiteY358" fmla="*/ 1111567 h 2255805"/>
              <a:gd name="connsiteX359" fmla="*/ 406527 w 2396871"/>
              <a:gd name="connsiteY359" fmla="*/ 1106710 h 2255805"/>
              <a:gd name="connsiteX360" fmla="*/ 406527 w 2396871"/>
              <a:gd name="connsiteY360" fmla="*/ 1029938 h 2255805"/>
              <a:gd name="connsiteX361" fmla="*/ 447866 w 2396871"/>
              <a:gd name="connsiteY361" fmla="*/ 1046226 h 2255805"/>
              <a:gd name="connsiteX362" fmla="*/ 517684 w 2396871"/>
              <a:gd name="connsiteY362" fmla="*/ 1062895 h 2255805"/>
              <a:gd name="connsiteX363" fmla="*/ 587502 w 2396871"/>
              <a:gd name="connsiteY363" fmla="*/ 1046226 h 2255805"/>
              <a:gd name="connsiteX364" fmla="*/ 688181 w 2396871"/>
              <a:gd name="connsiteY364" fmla="*/ 1022604 h 2255805"/>
              <a:gd name="connsiteX365" fmla="*/ 620649 w 2396871"/>
              <a:gd name="connsiteY365" fmla="*/ 749427 h 2255805"/>
              <a:gd name="connsiteX366" fmla="*/ 654177 w 2396871"/>
              <a:gd name="connsiteY366" fmla="*/ 749427 h 2255805"/>
              <a:gd name="connsiteX367" fmla="*/ 654177 w 2396871"/>
              <a:gd name="connsiteY367" fmla="*/ 840200 h 2255805"/>
              <a:gd name="connsiteX368" fmla="*/ 620649 w 2396871"/>
              <a:gd name="connsiteY368" fmla="*/ 840200 h 2255805"/>
              <a:gd name="connsiteX369" fmla="*/ 620649 w 2396871"/>
              <a:gd name="connsiteY369" fmla="*/ 609123 h 2255805"/>
              <a:gd name="connsiteX370" fmla="*/ 654177 w 2396871"/>
              <a:gd name="connsiteY370" fmla="*/ 609123 h 2255805"/>
              <a:gd name="connsiteX371" fmla="*/ 654177 w 2396871"/>
              <a:gd name="connsiteY371" fmla="*/ 688181 h 2255805"/>
              <a:gd name="connsiteX372" fmla="*/ 620649 w 2396871"/>
              <a:gd name="connsiteY372" fmla="*/ 688181 h 2255805"/>
              <a:gd name="connsiteX373" fmla="*/ 1833848 w 2396871"/>
              <a:gd name="connsiteY373" fmla="*/ 582358 h 2255805"/>
              <a:gd name="connsiteX374" fmla="*/ 1867376 w 2396871"/>
              <a:gd name="connsiteY374" fmla="*/ 582358 h 2255805"/>
              <a:gd name="connsiteX375" fmla="*/ 1867376 w 2396871"/>
              <a:gd name="connsiteY375" fmla="*/ 661416 h 2255805"/>
              <a:gd name="connsiteX376" fmla="*/ 1833848 w 2396871"/>
              <a:gd name="connsiteY376" fmla="*/ 661416 h 2255805"/>
              <a:gd name="connsiteX377" fmla="*/ 1014698 w 2396871"/>
              <a:gd name="connsiteY377" fmla="*/ 463868 h 2255805"/>
              <a:gd name="connsiteX378" fmla="*/ 806767 w 2396871"/>
              <a:gd name="connsiteY378" fmla="*/ 606076 h 2255805"/>
              <a:gd name="connsiteX379" fmla="*/ 806767 w 2396871"/>
              <a:gd name="connsiteY379" fmla="*/ 606171 h 2255805"/>
              <a:gd name="connsiteX380" fmla="*/ 788765 w 2396871"/>
              <a:gd name="connsiteY380" fmla="*/ 697516 h 2255805"/>
              <a:gd name="connsiteX381" fmla="*/ 809339 w 2396871"/>
              <a:gd name="connsiteY381" fmla="*/ 768191 h 2255805"/>
              <a:gd name="connsiteX382" fmla="*/ 863536 w 2396871"/>
              <a:gd name="connsiteY382" fmla="*/ 790099 h 2255805"/>
              <a:gd name="connsiteX383" fmla="*/ 927449 w 2396871"/>
              <a:gd name="connsiteY383" fmla="*/ 794099 h 2255805"/>
              <a:gd name="connsiteX384" fmla="*/ 860202 w 2396871"/>
              <a:gd name="connsiteY384" fmla="*/ 727234 h 2255805"/>
              <a:gd name="connsiteX385" fmla="*/ 915257 w 2396871"/>
              <a:gd name="connsiteY385" fmla="*/ 680371 h 2255805"/>
              <a:gd name="connsiteX386" fmla="*/ 971359 w 2396871"/>
              <a:gd name="connsiteY386" fmla="*/ 735997 h 2255805"/>
              <a:gd name="connsiteX387" fmla="*/ 971074 w 2396871"/>
              <a:gd name="connsiteY387" fmla="*/ 597884 h 2255805"/>
              <a:gd name="connsiteX388" fmla="*/ 971550 w 2396871"/>
              <a:gd name="connsiteY388" fmla="*/ 599885 h 2255805"/>
              <a:gd name="connsiteX389" fmla="*/ 1041559 w 2396871"/>
              <a:gd name="connsiteY389" fmla="*/ 582073 h 2255805"/>
              <a:gd name="connsiteX390" fmla="*/ 1044130 w 2396871"/>
              <a:gd name="connsiteY390" fmla="*/ 710851 h 2255805"/>
              <a:gd name="connsiteX391" fmla="*/ 1143286 w 2396871"/>
              <a:gd name="connsiteY391" fmla="*/ 590074 h 2255805"/>
              <a:gd name="connsiteX392" fmla="*/ 1199102 w 2396871"/>
              <a:gd name="connsiteY392" fmla="*/ 635889 h 2255805"/>
              <a:gd name="connsiteX393" fmla="*/ 1069276 w 2396871"/>
              <a:gd name="connsiteY393" fmla="*/ 794004 h 2255805"/>
              <a:gd name="connsiteX394" fmla="*/ 1078706 w 2396871"/>
              <a:gd name="connsiteY394" fmla="*/ 794004 h 2255805"/>
              <a:gd name="connsiteX395" fmla="*/ 1220057 w 2396871"/>
              <a:gd name="connsiteY395" fmla="*/ 768096 h 2255805"/>
              <a:gd name="connsiteX396" fmla="*/ 1240631 w 2396871"/>
              <a:gd name="connsiteY396" fmla="*/ 697421 h 2255805"/>
              <a:gd name="connsiteX397" fmla="*/ 1014698 w 2396871"/>
              <a:gd name="connsiteY397" fmla="*/ 463868 h 2255805"/>
              <a:gd name="connsiteX398" fmla="*/ 1231963 w 2396871"/>
              <a:gd name="connsiteY398" fmla="*/ 385477 h 2255805"/>
              <a:gd name="connsiteX399" fmla="*/ 1302829 w 2396871"/>
              <a:gd name="connsiteY399" fmla="*/ 609124 h 2255805"/>
              <a:gd name="connsiteX400" fmla="*/ 1555718 w 2396871"/>
              <a:gd name="connsiteY400" fmla="*/ 609124 h 2255805"/>
              <a:gd name="connsiteX401" fmla="*/ 1626489 w 2396871"/>
              <a:gd name="connsiteY401" fmla="*/ 385477 h 2255805"/>
              <a:gd name="connsiteX402" fmla="*/ 1795653 w 2396871"/>
              <a:gd name="connsiteY402" fmla="*/ 372903 h 2255805"/>
              <a:gd name="connsiteX403" fmla="*/ 1829086 w 2396871"/>
              <a:gd name="connsiteY403" fmla="*/ 372903 h 2255805"/>
              <a:gd name="connsiteX404" fmla="*/ 1829086 w 2396871"/>
              <a:gd name="connsiteY404" fmla="*/ 451961 h 2255805"/>
              <a:gd name="connsiteX405" fmla="*/ 1795653 w 2396871"/>
              <a:gd name="connsiteY405" fmla="*/ 451961 h 2255805"/>
              <a:gd name="connsiteX406" fmla="*/ 1831562 w 2396871"/>
              <a:gd name="connsiteY406" fmla="*/ 145160 h 2255805"/>
              <a:gd name="connsiteX407" fmla="*/ 1877567 w 2396871"/>
              <a:gd name="connsiteY407" fmla="*/ 191166 h 2255805"/>
              <a:gd name="connsiteX408" fmla="*/ 1831562 w 2396871"/>
              <a:gd name="connsiteY408" fmla="*/ 237172 h 2255805"/>
              <a:gd name="connsiteX409" fmla="*/ 1785556 w 2396871"/>
              <a:gd name="connsiteY409" fmla="*/ 191166 h 2255805"/>
              <a:gd name="connsiteX410" fmla="*/ 1831562 w 2396871"/>
              <a:gd name="connsiteY410" fmla="*/ 145160 h 2255805"/>
              <a:gd name="connsiteX411" fmla="*/ 1673066 w 2396871"/>
              <a:gd name="connsiteY411" fmla="*/ 0 h 2255805"/>
              <a:gd name="connsiteX412" fmla="*/ 1989868 w 2396871"/>
              <a:gd name="connsiteY412" fmla="*/ 0 h 2255805"/>
              <a:gd name="connsiteX413" fmla="*/ 1989868 w 2396871"/>
              <a:gd name="connsiteY413" fmla="*/ 922877 h 2255805"/>
              <a:gd name="connsiteX414" fmla="*/ 1917668 w 2396871"/>
              <a:gd name="connsiteY414" fmla="*/ 922877 h 2255805"/>
              <a:gd name="connsiteX415" fmla="*/ 1917668 w 2396871"/>
              <a:gd name="connsiteY415" fmla="*/ 72295 h 2255805"/>
              <a:gd name="connsiteX416" fmla="*/ 1745361 w 2396871"/>
              <a:gd name="connsiteY416" fmla="*/ 72295 h 2255805"/>
              <a:gd name="connsiteX417" fmla="*/ 1745361 w 2396871"/>
              <a:gd name="connsiteY417" fmla="*/ 922877 h 2255805"/>
              <a:gd name="connsiteX418" fmla="*/ 1673066 w 2396871"/>
              <a:gd name="connsiteY418" fmla="*/ 922877 h 2255805"/>
              <a:gd name="connsiteX419" fmla="*/ 1673066 w 2396871"/>
              <a:gd name="connsiteY419" fmla="*/ 477393 h 2255805"/>
              <a:gd name="connsiteX420" fmla="*/ 1608487 w 2396871"/>
              <a:gd name="connsiteY420" fmla="*/ 681323 h 2255805"/>
              <a:gd name="connsiteX421" fmla="*/ 1575911 w 2396871"/>
              <a:gd name="connsiteY421" fmla="*/ 681323 h 2255805"/>
              <a:gd name="connsiteX422" fmla="*/ 1575911 w 2396871"/>
              <a:gd name="connsiteY422" fmla="*/ 922877 h 2255805"/>
              <a:gd name="connsiteX423" fmla="*/ 1503616 w 2396871"/>
              <a:gd name="connsiteY423" fmla="*/ 922877 h 2255805"/>
              <a:gd name="connsiteX424" fmla="*/ 1503616 w 2396871"/>
              <a:gd name="connsiteY424" fmla="*/ 692468 h 2255805"/>
              <a:gd name="connsiteX425" fmla="*/ 1382744 w 2396871"/>
              <a:gd name="connsiteY425" fmla="*/ 692468 h 2255805"/>
              <a:gd name="connsiteX426" fmla="*/ 1382744 w 2396871"/>
              <a:gd name="connsiteY426" fmla="*/ 922877 h 2255805"/>
              <a:gd name="connsiteX427" fmla="*/ 1310449 w 2396871"/>
              <a:gd name="connsiteY427" fmla="*/ 922877 h 2255805"/>
              <a:gd name="connsiteX428" fmla="*/ 1310449 w 2396871"/>
              <a:gd name="connsiteY428" fmla="*/ 733806 h 2255805"/>
              <a:gd name="connsiteX429" fmla="*/ 1270730 w 2396871"/>
              <a:gd name="connsiteY429" fmla="*/ 819436 h 2255805"/>
              <a:gd name="connsiteX430" fmla="*/ 1090898 w 2396871"/>
              <a:gd name="connsiteY430" fmla="*/ 866299 h 2255805"/>
              <a:gd name="connsiteX431" fmla="*/ 1054132 w 2396871"/>
              <a:gd name="connsiteY431" fmla="*/ 866013 h 2255805"/>
              <a:gd name="connsiteX432" fmla="*/ 1050607 w 2396871"/>
              <a:gd name="connsiteY432" fmla="*/ 866013 h 2255805"/>
              <a:gd name="connsiteX433" fmla="*/ 1041082 w 2396871"/>
              <a:gd name="connsiteY433" fmla="*/ 866013 h 2255805"/>
              <a:gd name="connsiteX434" fmla="*/ 1041082 w 2396871"/>
              <a:gd name="connsiteY434" fmla="*/ 922877 h 2255805"/>
              <a:gd name="connsiteX435" fmla="*/ 968788 w 2396871"/>
              <a:gd name="connsiteY435" fmla="*/ 922877 h 2255805"/>
              <a:gd name="connsiteX436" fmla="*/ 968788 w 2396871"/>
              <a:gd name="connsiteY436" fmla="*/ 866108 h 2255805"/>
              <a:gd name="connsiteX437" fmla="*/ 863441 w 2396871"/>
              <a:gd name="connsiteY437" fmla="*/ 862870 h 2255805"/>
              <a:gd name="connsiteX438" fmla="*/ 863441 w 2396871"/>
              <a:gd name="connsiteY438" fmla="*/ 922877 h 2255805"/>
              <a:gd name="connsiteX439" fmla="*/ 791242 w 2396871"/>
              <a:gd name="connsiteY439" fmla="*/ 922877 h 2255805"/>
              <a:gd name="connsiteX440" fmla="*/ 791242 w 2396871"/>
              <a:gd name="connsiteY440" fmla="*/ 842963 h 2255805"/>
              <a:gd name="connsiteX441" fmla="*/ 758475 w 2396871"/>
              <a:gd name="connsiteY441" fmla="*/ 819436 h 2255805"/>
              <a:gd name="connsiteX442" fmla="*/ 716470 w 2396871"/>
              <a:gd name="connsiteY442" fmla="*/ 697421 h 2255805"/>
              <a:gd name="connsiteX443" fmla="*/ 729329 w 2396871"/>
              <a:gd name="connsiteY443" fmla="*/ 608457 h 2255805"/>
              <a:gd name="connsiteX444" fmla="*/ 638937 w 2396871"/>
              <a:gd name="connsiteY444" fmla="*/ 394240 h 2255805"/>
              <a:gd name="connsiteX445" fmla="*/ 479203 w 2396871"/>
              <a:gd name="connsiteY445" fmla="*/ 755428 h 2255805"/>
              <a:gd name="connsiteX446" fmla="*/ 479203 w 2396871"/>
              <a:gd name="connsiteY446" fmla="*/ 922877 h 2255805"/>
              <a:gd name="connsiteX447" fmla="*/ 407003 w 2396871"/>
              <a:gd name="connsiteY447" fmla="*/ 922877 h 2255805"/>
              <a:gd name="connsiteX448" fmla="*/ 407003 w 2396871"/>
              <a:gd name="connsiteY448" fmla="*/ 740188 h 2255805"/>
              <a:gd name="connsiteX449" fmla="*/ 640461 w 2396871"/>
              <a:gd name="connsiteY449" fmla="*/ 212122 h 2255805"/>
              <a:gd name="connsiteX450" fmla="*/ 770953 w 2396871"/>
              <a:gd name="connsiteY450" fmla="*/ 521399 h 2255805"/>
              <a:gd name="connsiteX451" fmla="*/ 1014603 w 2396871"/>
              <a:gd name="connsiteY451" fmla="*/ 391668 h 2255805"/>
              <a:gd name="connsiteX452" fmla="*/ 1172908 w 2396871"/>
              <a:gd name="connsiteY452" fmla="*/ 438436 h 2255805"/>
              <a:gd name="connsiteX453" fmla="*/ 1133284 w 2396871"/>
              <a:gd name="connsiteY453" fmla="*/ 313182 h 2255805"/>
              <a:gd name="connsiteX454" fmla="*/ 1673066 w 2396871"/>
              <a:gd name="connsiteY454" fmla="*/ 313182 h 225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</a:cxnLst>
            <a:rect l="l" t="t" r="r" b="b"/>
            <a:pathLst>
              <a:path w="2396871" h="2255805">
                <a:moveTo>
                  <a:pt x="1620106" y="2121026"/>
                </a:moveTo>
                <a:lnTo>
                  <a:pt x="1581721" y="2128932"/>
                </a:lnTo>
                <a:cubicBezTo>
                  <a:pt x="1573148" y="2130551"/>
                  <a:pt x="1566767" y="2132932"/>
                  <a:pt x="1562480" y="2135980"/>
                </a:cubicBezTo>
                <a:cubicBezTo>
                  <a:pt x="1558194" y="2139029"/>
                  <a:pt x="1556098" y="2143791"/>
                  <a:pt x="1556098" y="2149411"/>
                </a:cubicBezTo>
                <a:cubicBezTo>
                  <a:pt x="1556098" y="2155030"/>
                  <a:pt x="1558289" y="2159602"/>
                  <a:pt x="1562671" y="2162936"/>
                </a:cubicBezTo>
                <a:cubicBezTo>
                  <a:pt x="1567052" y="2166270"/>
                  <a:pt x="1572863" y="2167984"/>
                  <a:pt x="1580197" y="2167984"/>
                </a:cubicBezTo>
                <a:cubicBezTo>
                  <a:pt x="1585245" y="2167984"/>
                  <a:pt x="1590198" y="2167413"/>
                  <a:pt x="1594960" y="2166175"/>
                </a:cubicBezTo>
                <a:cubicBezTo>
                  <a:pt x="1599723" y="2165032"/>
                  <a:pt x="1604009" y="2163031"/>
                  <a:pt x="1607914" y="2160269"/>
                </a:cubicBezTo>
                <a:cubicBezTo>
                  <a:pt x="1611725" y="2157507"/>
                  <a:pt x="1614772" y="2153983"/>
                  <a:pt x="1616868" y="2149601"/>
                </a:cubicBezTo>
                <a:cubicBezTo>
                  <a:pt x="1619059" y="2145220"/>
                  <a:pt x="1620106" y="2139981"/>
                  <a:pt x="1620106" y="2133885"/>
                </a:cubicBezTo>
                <a:lnTo>
                  <a:pt x="1620106" y="2133790"/>
                </a:lnTo>
                <a:close/>
                <a:moveTo>
                  <a:pt x="1973294" y="2060733"/>
                </a:moveTo>
                <a:cubicBezTo>
                  <a:pt x="1964531" y="2060733"/>
                  <a:pt x="1956911" y="2062733"/>
                  <a:pt x="1950434" y="2066829"/>
                </a:cubicBezTo>
                <a:cubicBezTo>
                  <a:pt x="1943957" y="2070829"/>
                  <a:pt x="1938909" y="2076925"/>
                  <a:pt x="1935480" y="2084926"/>
                </a:cubicBezTo>
                <a:cubicBezTo>
                  <a:pt x="1933765" y="2089117"/>
                  <a:pt x="1932432" y="2093785"/>
                  <a:pt x="1931574" y="2098833"/>
                </a:cubicBezTo>
                <a:lnTo>
                  <a:pt x="2011680" y="2098833"/>
                </a:lnTo>
                <a:cubicBezTo>
                  <a:pt x="2010918" y="2087498"/>
                  <a:pt x="2007679" y="2078354"/>
                  <a:pt x="2001678" y="2071877"/>
                </a:cubicBezTo>
                <a:cubicBezTo>
                  <a:pt x="1994725" y="2064448"/>
                  <a:pt x="1985295" y="2060733"/>
                  <a:pt x="1973294" y="2060733"/>
                </a:cubicBezTo>
                <a:close/>
                <a:moveTo>
                  <a:pt x="960500" y="2060352"/>
                </a:moveTo>
                <a:cubicBezTo>
                  <a:pt x="951356" y="2060352"/>
                  <a:pt x="943546" y="2062447"/>
                  <a:pt x="937164" y="2066638"/>
                </a:cubicBezTo>
                <a:cubicBezTo>
                  <a:pt x="930782" y="2070734"/>
                  <a:pt x="925829" y="2076830"/>
                  <a:pt x="922400" y="2084736"/>
                </a:cubicBezTo>
                <a:cubicBezTo>
                  <a:pt x="918971" y="2092642"/>
                  <a:pt x="917257" y="2102548"/>
                  <a:pt x="917257" y="2113978"/>
                </a:cubicBezTo>
                <a:cubicBezTo>
                  <a:pt x="917257" y="2125408"/>
                  <a:pt x="918971" y="2135123"/>
                  <a:pt x="922400" y="2143124"/>
                </a:cubicBezTo>
                <a:cubicBezTo>
                  <a:pt x="925829" y="2151125"/>
                  <a:pt x="930782" y="2157221"/>
                  <a:pt x="937164" y="2161412"/>
                </a:cubicBezTo>
                <a:cubicBezTo>
                  <a:pt x="943546" y="2165603"/>
                  <a:pt x="951356" y="2167699"/>
                  <a:pt x="960500" y="2167699"/>
                </a:cubicBezTo>
                <a:cubicBezTo>
                  <a:pt x="969644" y="2167699"/>
                  <a:pt x="977359" y="2165603"/>
                  <a:pt x="983646" y="2161412"/>
                </a:cubicBezTo>
                <a:cubicBezTo>
                  <a:pt x="989932" y="2157221"/>
                  <a:pt x="994885" y="2151125"/>
                  <a:pt x="998314" y="2143124"/>
                </a:cubicBezTo>
                <a:cubicBezTo>
                  <a:pt x="1001743" y="2135028"/>
                  <a:pt x="1003458" y="2125503"/>
                  <a:pt x="1003458" y="2113978"/>
                </a:cubicBezTo>
                <a:cubicBezTo>
                  <a:pt x="1003458" y="2102452"/>
                  <a:pt x="1001743" y="2092642"/>
                  <a:pt x="998314" y="2084736"/>
                </a:cubicBezTo>
                <a:cubicBezTo>
                  <a:pt x="994790" y="2076830"/>
                  <a:pt x="989932" y="2070829"/>
                  <a:pt x="983646" y="2066638"/>
                </a:cubicBezTo>
                <a:cubicBezTo>
                  <a:pt x="977359" y="2062447"/>
                  <a:pt x="969644" y="2060352"/>
                  <a:pt x="960500" y="2060352"/>
                </a:cubicBezTo>
                <a:close/>
                <a:moveTo>
                  <a:pt x="587977" y="2037873"/>
                </a:moveTo>
                <a:lnTo>
                  <a:pt x="624553" y="2037873"/>
                </a:lnTo>
                <a:lnTo>
                  <a:pt x="658367" y="2133599"/>
                </a:lnTo>
                <a:lnTo>
                  <a:pt x="667225" y="2162269"/>
                </a:lnTo>
                <a:lnTo>
                  <a:pt x="677322" y="2130837"/>
                </a:lnTo>
                <a:lnTo>
                  <a:pt x="709326" y="2037873"/>
                </a:lnTo>
                <a:lnTo>
                  <a:pt x="743139" y="2037873"/>
                </a:lnTo>
                <a:lnTo>
                  <a:pt x="676369" y="2208275"/>
                </a:lnTo>
                <a:cubicBezTo>
                  <a:pt x="671893" y="2219991"/>
                  <a:pt x="667035" y="2229421"/>
                  <a:pt x="661891" y="2236279"/>
                </a:cubicBezTo>
                <a:cubicBezTo>
                  <a:pt x="656748" y="2243232"/>
                  <a:pt x="650747" y="2248185"/>
                  <a:pt x="644080" y="2251233"/>
                </a:cubicBezTo>
                <a:cubicBezTo>
                  <a:pt x="637412" y="2254281"/>
                  <a:pt x="629601" y="2255805"/>
                  <a:pt x="620648" y="2255805"/>
                </a:cubicBezTo>
                <a:cubicBezTo>
                  <a:pt x="613314" y="2255805"/>
                  <a:pt x="606551" y="2254852"/>
                  <a:pt x="600360" y="2252948"/>
                </a:cubicBezTo>
                <a:cubicBezTo>
                  <a:pt x="594169" y="2250947"/>
                  <a:pt x="588739" y="2248376"/>
                  <a:pt x="584072" y="2245137"/>
                </a:cubicBezTo>
                <a:lnTo>
                  <a:pt x="591978" y="2219801"/>
                </a:lnTo>
                <a:cubicBezTo>
                  <a:pt x="595883" y="2223039"/>
                  <a:pt x="599979" y="2225515"/>
                  <a:pt x="604360" y="2227135"/>
                </a:cubicBezTo>
                <a:cubicBezTo>
                  <a:pt x="608742" y="2228754"/>
                  <a:pt x="613504" y="2229611"/>
                  <a:pt x="618553" y="2229611"/>
                </a:cubicBezTo>
                <a:cubicBezTo>
                  <a:pt x="623982" y="2229611"/>
                  <a:pt x="628935" y="2228182"/>
                  <a:pt x="633316" y="2225230"/>
                </a:cubicBezTo>
                <a:cubicBezTo>
                  <a:pt x="637698" y="2222277"/>
                  <a:pt x="641603" y="2216467"/>
                  <a:pt x="645032" y="2207704"/>
                </a:cubicBezTo>
                <a:lnTo>
                  <a:pt x="651699" y="2191226"/>
                </a:lnTo>
                <a:lnTo>
                  <a:pt x="635507" y="2153411"/>
                </a:lnTo>
                <a:close/>
                <a:moveTo>
                  <a:pt x="364902" y="2037873"/>
                </a:moveTo>
                <a:lnTo>
                  <a:pt x="397477" y="2037873"/>
                </a:lnTo>
                <a:lnTo>
                  <a:pt x="397477" y="2190273"/>
                </a:lnTo>
                <a:lnTo>
                  <a:pt x="364902" y="2190273"/>
                </a:lnTo>
                <a:close/>
                <a:moveTo>
                  <a:pt x="1973961" y="2034825"/>
                </a:moveTo>
                <a:cubicBezTo>
                  <a:pt x="1988820" y="2034825"/>
                  <a:pt x="2001393" y="2037873"/>
                  <a:pt x="2011775" y="2043969"/>
                </a:cubicBezTo>
                <a:lnTo>
                  <a:pt x="2011680" y="2043683"/>
                </a:lnTo>
                <a:cubicBezTo>
                  <a:pt x="2022062" y="2049779"/>
                  <a:pt x="2029968" y="2058066"/>
                  <a:pt x="2035492" y="2068639"/>
                </a:cubicBezTo>
                <a:cubicBezTo>
                  <a:pt x="2040922" y="2079211"/>
                  <a:pt x="2043684" y="2091213"/>
                  <a:pt x="2043684" y="2104643"/>
                </a:cubicBezTo>
                <a:cubicBezTo>
                  <a:pt x="2043684" y="2108358"/>
                  <a:pt x="2043589" y="2111787"/>
                  <a:pt x="2043398" y="2115025"/>
                </a:cubicBezTo>
                <a:cubicBezTo>
                  <a:pt x="2043112" y="2118359"/>
                  <a:pt x="2042827" y="2121121"/>
                  <a:pt x="2042445" y="2123598"/>
                </a:cubicBezTo>
                <a:lnTo>
                  <a:pt x="1930813" y="2123598"/>
                </a:lnTo>
                <a:cubicBezTo>
                  <a:pt x="1931574" y="2130932"/>
                  <a:pt x="1933194" y="2137504"/>
                  <a:pt x="1935766" y="2143124"/>
                </a:cubicBezTo>
                <a:cubicBezTo>
                  <a:pt x="1939385" y="2151030"/>
                  <a:pt x="1944624" y="2157031"/>
                  <a:pt x="1951291" y="2161126"/>
                </a:cubicBezTo>
                <a:cubicBezTo>
                  <a:pt x="1958054" y="2165222"/>
                  <a:pt x="1965960" y="2167222"/>
                  <a:pt x="1975104" y="2167222"/>
                </a:cubicBezTo>
                <a:cubicBezTo>
                  <a:pt x="1985200" y="2167222"/>
                  <a:pt x="1993487" y="2165317"/>
                  <a:pt x="1999774" y="2161412"/>
                </a:cubicBezTo>
                <a:cubicBezTo>
                  <a:pt x="2006060" y="2157507"/>
                  <a:pt x="2011108" y="2152173"/>
                  <a:pt x="2014728" y="2145220"/>
                </a:cubicBezTo>
                <a:lnTo>
                  <a:pt x="2040636" y="2157412"/>
                </a:lnTo>
                <a:cubicBezTo>
                  <a:pt x="2037016" y="2164746"/>
                  <a:pt x="2032063" y="2171032"/>
                  <a:pt x="2025872" y="2176462"/>
                </a:cubicBezTo>
                <a:cubicBezTo>
                  <a:pt x="2019681" y="2181891"/>
                  <a:pt x="2012347" y="2185987"/>
                  <a:pt x="2003774" y="2188844"/>
                </a:cubicBezTo>
                <a:cubicBezTo>
                  <a:pt x="1995297" y="2191702"/>
                  <a:pt x="1985962" y="2193130"/>
                  <a:pt x="1975770" y="2193130"/>
                </a:cubicBezTo>
                <a:cubicBezTo>
                  <a:pt x="1960531" y="2193130"/>
                  <a:pt x="1947195" y="2189987"/>
                  <a:pt x="1935575" y="2183701"/>
                </a:cubicBezTo>
                <a:cubicBezTo>
                  <a:pt x="1924050" y="2177414"/>
                  <a:pt x="1915001" y="2168365"/>
                  <a:pt x="1908619" y="2156459"/>
                </a:cubicBezTo>
                <a:cubicBezTo>
                  <a:pt x="1902238" y="2144648"/>
                  <a:pt x="1898999" y="2130361"/>
                  <a:pt x="1898999" y="2113978"/>
                </a:cubicBezTo>
                <a:cubicBezTo>
                  <a:pt x="1898999" y="2097595"/>
                  <a:pt x="1902238" y="2083402"/>
                  <a:pt x="1908619" y="2071496"/>
                </a:cubicBezTo>
                <a:cubicBezTo>
                  <a:pt x="1915001" y="2059685"/>
                  <a:pt x="1923859" y="2050541"/>
                  <a:pt x="1935289" y="2044255"/>
                </a:cubicBezTo>
                <a:cubicBezTo>
                  <a:pt x="1946624" y="2037968"/>
                  <a:pt x="1959102" y="2034825"/>
                  <a:pt x="1973961" y="2034825"/>
                </a:cubicBezTo>
                <a:close/>
                <a:moveTo>
                  <a:pt x="1589912" y="2034825"/>
                </a:moveTo>
                <a:cubicBezTo>
                  <a:pt x="1602104" y="2034825"/>
                  <a:pt x="1612867" y="2036730"/>
                  <a:pt x="1622202" y="2040730"/>
                </a:cubicBezTo>
                <a:cubicBezTo>
                  <a:pt x="1631536" y="2044636"/>
                  <a:pt x="1638871" y="2050636"/>
                  <a:pt x="1644300" y="2058542"/>
                </a:cubicBezTo>
                <a:cubicBezTo>
                  <a:pt x="1649729" y="2066448"/>
                  <a:pt x="1652396" y="2076640"/>
                  <a:pt x="1652396" y="2089022"/>
                </a:cubicBezTo>
                <a:lnTo>
                  <a:pt x="1652396" y="2157031"/>
                </a:lnTo>
                <a:lnTo>
                  <a:pt x="1652396" y="2157126"/>
                </a:lnTo>
                <a:cubicBezTo>
                  <a:pt x="1652396" y="2164651"/>
                  <a:pt x="1656111" y="2168365"/>
                  <a:pt x="1663636" y="2168365"/>
                </a:cubicBezTo>
                <a:cubicBezTo>
                  <a:pt x="1667255" y="2168365"/>
                  <a:pt x="1670875" y="2167889"/>
                  <a:pt x="1674304" y="2166842"/>
                </a:cubicBezTo>
                <a:lnTo>
                  <a:pt x="1672494" y="2189416"/>
                </a:lnTo>
                <a:cubicBezTo>
                  <a:pt x="1667731" y="2191606"/>
                  <a:pt x="1661921" y="2192750"/>
                  <a:pt x="1654777" y="2192750"/>
                </a:cubicBezTo>
                <a:cubicBezTo>
                  <a:pt x="1648300" y="2192750"/>
                  <a:pt x="1642395" y="2191511"/>
                  <a:pt x="1637251" y="2189225"/>
                </a:cubicBezTo>
                <a:cubicBezTo>
                  <a:pt x="1632108" y="2186939"/>
                  <a:pt x="1628012" y="2183320"/>
                  <a:pt x="1625059" y="2178557"/>
                </a:cubicBezTo>
                <a:cubicBezTo>
                  <a:pt x="1623726" y="2176367"/>
                  <a:pt x="1622678" y="2173795"/>
                  <a:pt x="1621916" y="2171032"/>
                </a:cubicBezTo>
                <a:cubicBezTo>
                  <a:pt x="1620297" y="2173509"/>
                  <a:pt x="1618392" y="2175890"/>
                  <a:pt x="1616106" y="2177986"/>
                </a:cubicBezTo>
                <a:cubicBezTo>
                  <a:pt x="1610391" y="2183225"/>
                  <a:pt x="1603819" y="2187034"/>
                  <a:pt x="1596294" y="2189606"/>
                </a:cubicBezTo>
                <a:cubicBezTo>
                  <a:pt x="1588769" y="2192178"/>
                  <a:pt x="1581149" y="2193416"/>
                  <a:pt x="1573434" y="2193416"/>
                </a:cubicBezTo>
                <a:cubicBezTo>
                  <a:pt x="1563909" y="2193416"/>
                  <a:pt x="1555336" y="2191892"/>
                  <a:pt x="1547717" y="2188844"/>
                </a:cubicBezTo>
                <a:cubicBezTo>
                  <a:pt x="1540096" y="2185796"/>
                  <a:pt x="1534096" y="2181129"/>
                  <a:pt x="1529714" y="2174938"/>
                </a:cubicBezTo>
                <a:cubicBezTo>
                  <a:pt x="1525333" y="2168746"/>
                  <a:pt x="1523142" y="2161031"/>
                  <a:pt x="1523142" y="2151887"/>
                </a:cubicBezTo>
                <a:cubicBezTo>
                  <a:pt x="1523142" y="2140552"/>
                  <a:pt x="1526857" y="2131218"/>
                  <a:pt x="1534286" y="2123884"/>
                </a:cubicBezTo>
                <a:cubicBezTo>
                  <a:pt x="1541716" y="2116550"/>
                  <a:pt x="1552193" y="2111596"/>
                  <a:pt x="1565814" y="2108929"/>
                </a:cubicBezTo>
                <a:lnTo>
                  <a:pt x="1620106" y="2098261"/>
                </a:lnTo>
                <a:lnTo>
                  <a:pt x="1620106" y="2092451"/>
                </a:lnTo>
                <a:cubicBezTo>
                  <a:pt x="1620106" y="2082259"/>
                  <a:pt x="1617344" y="2074449"/>
                  <a:pt x="1611725" y="2068829"/>
                </a:cubicBezTo>
                <a:cubicBezTo>
                  <a:pt x="1606105" y="2063209"/>
                  <a:pt x="1598389" y="2060447"/>
                  <a:pt x="1588674" y="2060447"/>
                </a:cubicBezTo>
                <a:cubicBezTo>
                  <a:pt x="1579530" y="2060447"/>
                  <a:pt x="1571719" y="2062543"/>
                  <a:pt x="1565242" y="2066829"/>
                </a:cubicBezTo>
                <a:cubicBezTo>
                  <a:pt x="1558765" y="2071115"/>
                  <a:pt x="1554003" y="2078068"/>
                  <a:pt x="1550955" y="2087593"/>
                </a:cubicBezTo>
                <a:lnTo>
                  <a:pt x="1523523" y="2075973"/>
                </a:lnTo>
                <a:cubicBezTo>
                  <a:pt x="1527333" y="2063495"/>
                  <a:pt x="1534953" y="2053589"/>
                  <a:pt x="1546192" y="2046064"/>
                </a:cubicBezTo>
                <a:cubicBezTo>
                  <a:pt x="1557432" y="2038635"/>
                  <a:pt x="1572005" y="2034825"/>
                  <a:pt x="1589912" y="2034825"/>
                </a:cubicBezTo>
                <a:close/>
                <a:moveTo>
                  <a:pt x="960500" y="2034825"/>
                </a:moveTo>
                <a:cubicBezTo>
                  <a:pt x="975359" y="2034825"/>
                  <a:pt x="988408" y="2037968"/>
                  <a:pt x="999838" y="2044255"/>
                </a:cubicBezTo>
                <a:cubicBezTo>
                  <a:pt x="1011268" y="2050541"/>
                  <a:pt x="1020127" y="2059590"/>
                  <a:pt x="1026508" y="2071496"/>
                </a:cubicBezTo>
                <a:cubicBezTo>
                  <a:pt x="1032890" y="2083307"/>
                  <a:pt x="1036129" y="2097595"/>
                  <a:pt x="1036129" y="2113978"/>
                </a:cubicBezTo>
                <a:cubicBezTo>
                  <a:pt x="1036129" y="2130361"/>
                  <a:pt x="1032890" y="2144648"/>
                  <a:pt x="1026508" y="2156459"/>
                </a:cubicBezTo>
                <a:cubicBezTo>
                  <a:pt x="1020127" y="2168270"/>
                  <a:pt x="1011173" y="2177414"/>
                  <a:pt x="999838" y="2183701"/>
                </a:cubicBezTo>
                <a:cubicBezTo>
                  <a:pt x="988408" y="2189987"/>
                  <a:pt x="975359" y="2193130"/>
                  <a:pt x="960500" y="2193130"/>
                </a:cubicBezTo>
                <a:cubicBezTo>
                  <a:pt x="945641" y="2193130"/>
                  <a:pt x="932592" y="2189987"/>
                  <a:pt x="921162" y="2183701"/>
                </a:cubicBezTo>
                <a:cubicBezTo>
                  <a:pt x="909732" y="2177414"/>
                  <a:pt x="900778" y="2168365"/>
                  <a:pt x="894301" y="2156459"/>
                </a:cubicBezTo>
                <a:cubicBezTo>
                  <a:pt x="887824" y="2144648"/>
                  <a:pt x="884586" y="2130361"/>
                  <a:pt x="884586" y="2113978"/>
                </a:cubicBezTo>
                <a:cubicBezTo>
                  <a:pt x="884586" y="2097595"/>
                  <a:pt x="887824" y="2083402"/>
                  <a:pt x="894301" y="2071496"/>
                </a:cubicBezTo>
                <a:cubicBezTo>
                  <a:pt x="900874" y="2059685"/>
                  <a:pt x="909827" y="2050541"/>
                  <a:pt x="921162" y="2044255"/>
                </a:cubicBezTo>
                <a:cubicBezTo>
                  <a:pt x="932592" y="2037968"/>
                  <a:pt x="945641" y="2034825"/>
                  <a:pt x="960500" y="2034825"/>
                </a:cubicBezTo>
                <a:close/>
                <a:moveTo>
                  <a:pt x="2157031" y="2034635"/>
                </a:moveTo>
                <a:cubicBezTo>
                  <a:pt x="2172271" y="2034635"/>
                  <a:pt x="2185320" y="2037302"/>
                  <a:pt x="2196083" y="2042731"/>
                </a:cubicBezTo>
                <a:cubicBezTo>
                  <a:pt x="2206847" y="2048160"/>
                  <a:pt x="2215038" y="2055876"/>
                  <a:pt x="2220753" y="2065782"/>
                </a:cubicBezTo>
                <a:lnTo>
                  <a:pt x="2198179" y="2084641"/>
                </a:lnTo>
                <a:cubicBezTo>
                  <a:pt x="2194369" y="2076545"/>
                  <a:pt x="2188654" y="2070544"/>
                  <a:pt x="2181129" y="2066544"/>
                </a:cubicBezTo>
                <a:cubicBezTo>
                  <a:pt x="2173604" y="2062639"/>
                  <a:pt x="2165794" y="2060638"/>
                  <a:pt x="2157698" y="2060638"/>
                </a:cubicBezTo>
                <a:cubicBezTo>
                  <a:pt x="2151221" y="2060638"/>
                  <a:pt x="2145601" y="2061495"/>
                  <a:pt x="2140934" y="2063115"/>
                </a:cubicBezTo>
                <a:cubicBezTo>
                  <a:pt x="2136266" y="2064734"/>
                  <a:pt x="2132742" y="2066925"/>
                  <a:pt x="2130266" y="2069782"/>
                </a:cubicBezTo>
                <a:cubicBezTo>
                  <a:pt x="2127884" y="2072640"/>
                  <a:pt x="2126646" y="2075973"/>
                  <a:pt x="2126646" y="2079879"/>
                </a:cubicBezTo>
                <a:cubicBezTo>
                  <a:pt x="2126646" y="2083974"/>
                  <a:pt x="2128170" y="2087499"/>
                  <a:pt x="2131218" y="2090547"/>
                </a:cubicBezTo>
                <a:cubicBezTo>
                  <a:pt x="2134266" y="2093595"/>
                  <a:pt x="2139791" y="2095976"/>
                  <a:pt x="2147696" y="2097595"/>
                </a:cubicBezTo>
                <a:lnTo>
                  <a:pt x="2182463" y="2104930"/>
                </a:lnTo>
                <a:lnTo>
                  <a:pt x="2182272" y="2104739"/>
                </a:lnTo>
                <a:cubicBezTo>
                  <a:pt x="2196941" y="2107597"/>
                  <a:pt x="2207228" y="2112454"/>
                  <a:pt x="2213228" y="2119217"/>
                </a:cubicBezTo>
                <a:cubicBezTo>
                  <a:pt x="2219134" y="2126075"/>
                  <a:pt x="2222182" y="2134362"/>
                  <a:pt x="2222182" y="2144077"/>
                </a:cubicBezTo>
                <a:cubicBezTo>
                  <a:pt x="2222182" y="2153793"/>
                  <a:pt x="2219610" y="2162365"/>
                  <a:pt x="2214562" y="2169795"/>
                </a:cubicBezTo>
                <a:cubicBezTo>
                  <a:pt x="2209514" y="2177224"/>
                  <a:pt x="2202179" y="2182939"/>
                  <a:pt x="2192654" y="2187035"/>
                </a:cubicBezTo>
                <a:cubicBezTo>
                  <a:pt x="2183129" y="2191131"/>
                  <a:pt x="2171795" y="2193131"/>
                  <a:pt x="2158555" y="2193131"/>
                </a:cubicBezTo>
                <a:cubicBezTo>
                  <a:pt x="2143315" y="2193131"/>
                  <a:pt x="2129408" y="2190178"/>
                  <a:pt x="2116835" y="2184273"/>
                </a:cubicBezTo>
                <a:cubicBezTo>
                  <a:pt x="2104167" y="2178463"/>
                  <a:pt x="2094261" y="2170081"/>
                  <a:pt x="2086927" y="2159317"/>
                </a:cubicBezTo>
                <a:lnTo>
                  <a:pt x="2109501" y="2139791"/>
                </a:lnTo>
                <a:cubicBezTo>
                  <a:pt x="2113978" y="2148173"/>
                  <a:pt x="2120360" y="2154840"/>
                  <a:pt x="2128837" y="2159793"/>
                </a:cubicBezTo>
                <a:cubicBezTo>
                  <a:pt x="2137219" y="2164747"/>
                  <a:pt x="2147315" y="2167223"/>
                  <a:pt x="2159126" y="2167223"/>
                </a:cubicBezTo>
                <a:cubicBezTo>
                  <a:pt x="2168556" y="2167223"/>
                  <a:pt x="2175890" y="2165604"/>
                  <a:pt x="2181415" y="2162365"/>
                </a:cubicBezTo>
                <a:cubicBezTo>
                  <a:pt x="2186844" y="2159127"/>
                  <a:pt x="2189606" y="2154555"/>
                  <a:pt x="2189606" y="2148649"/>
                </a:cubicBezTo>
                <a:cubicBezTo>
                  <a:pt x="2189606" y="2144839"/>
                  <a:pt x="2188368" y="2141410"/>
                  <a:pt x="2185796" y="2138457"/>
                </a:cubicBezTo>
                <a:cubicBezTo>
                  <a:pt x="2183225" y="2135505"/>
                  <a:pt x="2178462" y="2133219"/>
                  <a:pt x="2171319" y="2131599"/>
                </a:cubicBezTo>
                <a:lnTo>
                  <a:pt x="2139315" y="2124932"/>
                </a:lnTo>
                <a:cubicBezTo>
                  <a:pt x="2123027" y="2121693"/>
                  <a:pt x="2111406" y="2116455"/>
                  <a:pt x="2104548" y="2109216"/>
                </a:cubicBezTo>
                <a:cubicBezTo>
                  <a:pt x="2097595" y="2101977"/>
                  <a:pt x="2094166" y="2092738"/>
                  <a:pt x="2094166" y="2081593"/>
                </a:cubicBezTo>
                <a:cubicBezTo>
                  <a:pt x="2094166" y="2073306"/>
                  <a:pt x="2096642" y="2065591"/>
                  <a:pt x="2101500" y="2058448"/>
                </a:cubicBezTo>
                <a:cubicBezTo>
                  <a:pt x="2106453" y="2051304"/>
                  <a:pt x="2113597" y="2045589"/>
                  <a:pt x="2123027" y="2041207"/>
                </a:cubicBezTo>
                <a:cubicBezTo>
                  <a:pt x="2132456" y="2036826"/>
                  <a:pt x="2143791" y="2034635"/>
                  <a:pt x="2157031" y="2034635"/>
                </a:cubicBezTo>
                <a:close/>
                <a:moveTo>
                  <a:pt x="508825" y="1993106"/>
                </a:moveTo>
                <a:lnTo>
                  <a:pt x="508825" y="2037873"/>
                </a:lnTo>
                <a:lnTo>
                  <a:pt x="561213" y="2037873"/>
                </a:lnTo>
                <a:lnTo>
                  <a:pt x="561213" y="2063496"/>
                </a:lnTo>
                <a:lnTo>
                  <a:pt x="508825" y="2063496"/>
                </a:lnTo>
                <a:lnTo>
                  <a:pt x="508825" y="2144553"/>
                </a:lnTo>
                <a:cubicBezTo>
                  <a:pt x="508825" y="2152078"/>
                  <a:pt x="510730" y="2157603"/>
                  <a:pt x="514731" y="2161032"/>
                </a:cubicBezTo>
                <a:cubicBezTo>
                  <a:pt x="518731" y="2164461"/>
                  <a:pt x="524065" y="2166175"/>
                  <a:pt x="530733" y="2166175"/>
                </a:cubicBezTo>
                <a:cubicBezTo>
                  <a:pt x="536162" y="2166175"/>
                  <a:pt x="540925" y="2165318"/>
                  <a:pt x="545020" y="2163603"/>
                </a:cubicBezTo>
                <a:lnTo>
                  <a:pt x="545115" y="2163603"/>
                </a:lnTo>
                <a:cubicBezTo>
                  <a:pt x="549116" y="2161889"/>
                  <a:pt x="552926" y="2159508"/>
                  <a:pt x="556355" y="2156460"/>
                </a:cubicBezTo>
                <a:lnTo>
                  <a:pt x="563689" y="2180272"/>
                </a:lnTo>
                <a:cubicBezTo>
                  <a:pt x="559022" y="2184368"/>
                  <a:pt x="553307" y="2187606"/>
                  <a:pt x="546449" y="2189893"/>
                </a:cubicBezTo>
                <a:cubicBezTo>
                  <a:pt x="539686" y="2192274"/>
                  <a:pt x="532542" y="2193417"/>
                  <a:pt x="523780" y="2193417"/>
                </a:cubicBezTo>
                <a:cubicBezTo>
                  <a:pt x="515016" y="2193417"/>
                  <a:pt x="507015" y="2191988"/>
                  <a:pt x="499681" y="2189131"/>
                </a:cubicBezTo>
                <a:cubicBezTo>
                  <a:pt x="492347" y="2186273"/>
                  <a:pt x="486727" y="2181606"/>
                  <a:pt x="482631" y="2175224"/>
                </a:cubicBezTo>
                <a:cubicBezTo>
                  <a:pt x="478536" y="2168842"/>
                  <a:pt x="476440" y="2160460"/>
                  <a:pt x="476250" y="2150078"/>
                </a:cubicBezTo>
                <a:lnTo>
                  <a:pt x="476250" y="2063496"/>
                </a:lnTo>
                <a:lnTo>
                  <a:pt x="447008" y="2063496"/>
                </a:lnTo>
                <a:lnTo>
                  <a:pt x="447008" y="2037873"/>
                </a:lnTo>
                <a:lnTo>
                  <a:pt x="476250" y="2037873"/>
                </a:lnTo>
                <a:lnTo>
                  <a:pt x="476250" y="2002250"/>
                </a:lnTo>
                <a:close/>
                <a:moveTo>
                  <a:pt x="1338167" y="1989105"/>
                </a:moveTo>
                <a:lnTo>
                  <a:pt x="1370742" y="1989105"/>
                </a:lnTo>
                <a:lnTo>
                  <a:pt x="1370742" y="2162174"/>
                </a:lnTo>
                <a:lnTo>
                  <a:pt x="1481709" y="2162174"/>
                </a:lnTo>
                <a:lnTo>
                  <a:pt x="1481709" y="2190273"/>
                </a:lnTo>
                <a:lnTo>
                  <a:pt x="1338167" y="2190273"/>
                </a:lnTo>
                <a:close/>
                <a:moveTo>
                  <a:pt x="228409" y="1985962"/>
                </a:moveTo>
                <a:cubicBezTo>
                  <a:pt x="241649" y="1985962"/>
                  <a:pt x="253555" y="1987772"/>
                  <a:pt x="264223" y="1991487"/>
                </a:cubicBezTo>
                <a:cubicBezTo>
                  <a:pt x="274891" y="1995201"/>
                  <a:pt x="283940" y="2000630"/>
                  <a:pt x="291465" y="2007965"/>
                </a:cubicBezTo>
                <a:cubicBezTo>
                  <a:pt x="298894" y="2015299"/>
                  <a:pt x="304705" y="2024443"/>
                  <a:pt x="308800" y="2035397"/>
                </a:cubicBezTo>
                <a:lnTo>
                  <a:pt x="278035" y="2049113"/>
                </a:lnTo>
                <a:cubicBezTo>
                  <a:pt x="273939" y="2037111"/>
                  <a:pt x="268033" y="2028348"/>
                  <a:pt x="260318" y="2022729"/>
                </a:cubicBezTo>
                <a:cubicBezTo>
                  <a:pt x="252603" y="2017109"/>
                  <a:pt x="242506" y="2014346"/>
                  <a:pt x="230124" y="2014346"/>
                </a:cubicBezTo>
                <a:cubicBezTo>
                  <a:pt x="217741" y="2014346"/>
                  <a:pt x="206883" y="2017299"/>
                  <a:pt x="197548" y="2023205"/>
                </a:cubicBezTo>
                <a:cubicBezTo>
                  <a:pt x="188214" y="2029110"/>
                  <a:pt x="180879" y="2037683"/>
                  <a:pt x="175736" y="2048827"/>
                </a:cubicBezTo>
                <a:cubicBezTo>
                  <a:pt x="170497" y="2060066"/>
                  <a:pt x="167925" y="2073878"/>
                  <a:pt x="167925" y="2089689"/>
                </a:cubicBezTo>
                <a:cubicBezTo>
                  <a:pt x="167925" y="2105501"/>
                  <a:pt x="170402" y="2119121"/>
                  <a:pt x="175260" y="2130361"/>
                </a:cubicBezTo>
                <a:cubicBezTo>
                  <a:pt x="180117" y="2141600"/>
                  <a:pt x="187166" y="2150173"/>
                  <a:pt x="196310" y="2156079"/>
                </a:cubicBezTo>
                <a:cubicBezTo>
                  <a:pt x="205454" y="2161984"/>
                  <a:pt x="216789" y="2164937"/>
                  <a:pt x="229266" y="2164937"/>
                </a:cubicBezTo>
                <a:cubicBezTo>
                  <a:pt x="241744" y="2164937"/>
                  <a:pt x="252412" y="2161698"/>
                  <a:pt x="261461" y="2155316"/>
                </a:cubicBezTo>
                <a:lnTo>
                  <a:pt x="261556" y="2155031"/>
                </a:lnTo>
                <a:cubicBezTo>
                  <a:pt x="270605" y="2148649"/>
                  <a:pt x="276987" y="2139029"/>
                  <a:pt x="280892" y="2126265"/>
                </a:cubicBezTo>
                <a:lnTo>
                  <a:pt x="311944" y="2136648"/>
                </a:lnTo>
                <a:cubicBezTo>
                  <a:pt x="307848" y="2148840"/>
                  <a:pt x="301752" y="2159126"/>
                  <a:pt x="293656" y="2167604"/>
                </a:cubicBezTo>
                <a:cubicBezTo>
                  <a:pt x="285559" y="2176081"/>
                  <a:pt x="275939" y="2182367"/>
                  <a:pt x="264985" y="2186654"/>
                </a:cubicBezTo>
                <a:cubicBezTo>
                  <a:pt x="254032" y="2190940"/>
                  <a:pt x="241935" y="2193036"/>
                  <a:pt x="228695" y="2193036"/>
                </a:cubicBezTo>
                <a:cubicBezTo>
                  <a:pt x="209359" y="2193036"/>
                  <a:pt x="192595" y="2188940"/>
                  <a:pt x="178403" y="2180558"/>
                </a:cubicBezTo>
                <a:cubicBezTo>
                  <a:pt x="164115" y="2172271"/>
                  <a:pt x="153162" y="2160365"/>
                  <a:pt x="145447" y="2144934"/>
                </a:cubicBezTo>
                <a:cubicBezTo>
                  <a:pt x="137731" y="2129504"/>
                  <a:pt x="133826" y="2111025"/>
                  <a:pt x="133826" y="2089499"/>
                </a:cubicBezTo>
                <a:cubicBezTo>
                  <a:pt x="133826" y="2067972"/>
                  <a:pt x="137731" y="2049494"/>
                  <a:pt x="145447" y="2034063"/>
                </a:cubicBezTo>
                <a:cubicBezTo>
                  <a:pt x="153162" y="2018633"/>
                  <a:pt x="164211" y="2006822"/>
                  <a:pt x="178403" y="1998440"/>
                </a:cubicBezTo>
                <a:cubicBezTo>
                  <a:pt x="192595" y="1990153"/>
                  <a:pt x="209264" y="1985962"/>
                  <a:pt x="228409" y="1985962"/>
                </a:cubicBezTo>
                <a:close/>
                <a:moveTo>
                  <a:pt x="381380" y="1971675"/>
                </a:moveTo>
                <a:cubicBezTo>
                  <a:pt x="388238" y="1971675"/>
                  <a:pt x="393572" y="1973389"/>
                  <a:pt x="397382" y="1976818"/>
                </a:cubicBezTo>
                <a:cubicBezTo>
                  <a:pt x="401097" y="1980343"/>
                  <a:pt x="403002" y="1985296"/>
                  <a:pt x="403002" y="1991773"/>
                </a:cubicBezTo>
                <a:cubicBezTo>
                  <a:pt x="403002" y="1998250"/>
                  <a:pt x="401097" y="2003298"/>
                  <a:pt x="397382" y="2006822"/>
                </a:cubicBezTo>
                <a:cubicBezTo>
                  <a:pt x="393572" y="2010346"/>
                  <a:pt x="388429" y="2012156"/>
                  <a:pt x="381380" y="2012156"/>
                </a:cubicBezTo>
                <a:cubicBezTo>
                  <a:pt x="374332" y="2012156"/>
                  <a:pt x="368807" y="2010346"/>
                  <a:pt x="365093" y="2006822"/>
                </a:cubicBezTo>
                <a:cubicBezTo>
                  <a:pt x="361378" y="2003298"/>
                  <a:pt x="359473" y="1998250"/>
                  <a:pt x="359473" y="1991773"/>
                </a:cubicBezTo>
                <a:cubicBezTo>
                  <a:pt x="359473" y="1985296"/>
                  <a:pt x="361378" y="1980247"/>
                  <a:pt x="365093" y="1976818"/>
                </a:cubicBezTo>
                <a:cubicBezTo>
                  <a:pt x="368807" y="1973389"/>
                  <a:pt x="374237" y="1971675"/>
                  <a:pt x="381380" y="1971675"/>
                </a:cubicBezTo>
                <a:close/>
                <a:moveTo>
                  <a:pt x="1721548" y="1969293"/>
                </a:moveTo>
                <a:lnTo>
                  <a:pt x="1754219" y="1969293"/>
                </a:lnTo>
                <a:lnTo>
                  <a:pt x="1754219" y="2112454"/>
                </a:lnTo>
                <a:lnTo>
                  <a:pt x="1826704" y="2037873"/>
                </a:lnTo>
                <a:lnTo>
                  <a:pt x="1865471" y="2037873"/>
                </a:lnTo>
                <a:lnTo>
                  <a:pt x="1807082" y="2097500"/>
                </a:lnTo>
                <a:lnTo>
                  <a:pt x="1869090" y="2190273"/>
                </a:lnTo>
                <a:lnTo>
                  <a:pt x="1831276" y="2190273"/>
                </a:lnTo>
                <a:lnTo>
                  <a:pt x="1784223" y="2118645"/>
                </a:lnTo>
                <a:lnTo>
                  <a:pt x="1754219" y="2149887"/>
                </a:lnTo>
                <a:lnTo>
                  <a:pt x="1754219" y="2190273"/>
                </a:lnTo>
                <a:lnTo>
                  <a:pt x="1721548" y="2190273"/>
                </a:lnTo>
                <a:close/>
                <a:moveTo>
                  <a:pt x="1155477" y="1967198"/>
                </a:moveTo>
                <a:cubicBezTo>
                  <a:pt x="1161764" y="1967198"/>
                  <a:pt x="1167574" y="1967865"/>
                  <a:pt x="1172718" y="1969198"/>
                </a:cubicBezTo>
                <a:cubicBezTo>
                  <a:pt x="1177861" y="1970532"/>
                  <a:pt x="1181766" y="1972342"/>
                  <a:pt x="1184433" y="1974532"/>
                </a:cubicBezTo>
                <a:lnTo>
                  <a:pt x="1178337" y="1997964"/>
                </a:lnTo>
                <a:cubicBezTo>
                  <a:pt x="1176147" y="1996535"/>
                  <a:pt x="1173575" y="1995487"/>
                  <a:pt x="1170718" y="1994725"/>
                </a:cubicBezTo>
                <a:cubicBezTo>
                  <a:pt x="1167955" y="1994059"/>
                  <a:pt x="1164621" y="1993677"/>
                  <a:pt x="1161002" y="1993677"/>
                </a:cubicBezTo>
                <a:cubicBezTo>
                  <a:pt x="1152715" y="1993677"/>
                  <a:pt x="1146143" y="1995582"/>
                  <a:pt x="1141380" y="1999488"/>
                </a:cubicBezTo>
                <a:lnTo>
                  <a:pt x="1141285" y="1999583"/>
                </a:lnTo>
                <a:cubicBezTo>
                  <a:pt x="1136523" y="2003393"/>
                  <a:pt x="1134141" y="2009680"/>
                  <a:pt x="1134141" y="2018443"/>
                </a:cubicBezTo>
                <a:lnTo>
                  <a:pt x="1134141" y="2037969"/>
                </a:lnTo>
                <a:lnTo>
                  <a:pt x="1183481" y="2037969"/>
                </a:lnTo>
                <a:lnTo>
                  <a:pt x="1183481" y="2063591"/>
                </a:lnTo>
                <a:lnTo>
                  <a:pt x="1134999" y="2063591"/>
                </a:lnTo>
                <a:lnTo>
                  <a:pt x="1134999" y="2190369"/>
                </a:lnTo>
                <a:lnTo>
                  <a:pt x="1102423" y="2190369"/>
                </a:lnTo>
                <a:lnTo>
                  <a:pt x="1102423" y="2063591"/>
                </a:lnTo>
                <a:lnTo>
                  <a:pt x="1073753" y="2063591"/>
                </a:lnTo>
                <a:lnTo>
                  <a:pt x="1073753" y="2037969"/>
                </a:lnTo>
                <a:lnTo>
                  <a:pt x="1102423" y="2037969"/>
                </a:lnTo>
                <a:lnTo>
                  <a:pt x="1102423" y="2016061"/>
                </a:lnTo>
                <a:cubicBezTo>
                  <a:pt x="1102423" y="2008346"/>
                  <a:pt x="1103661" y="2001393"/>
                  <a:pt x="1105947" y="1995297"/>
                </a:cubicBezTo>
                <a:cubicBezTo>
                  <a:pt x="1108233" y="1989201"/>
                  <a:pt x="1111758" y="1984057"/>
                  <a:pt x="1116425" y="1979866"/>
                </a:cubicBezTo>
                <a:cubicBezTo>
                  <a:pt x="1121092" y="1975675"/>
                  <a:pt x="1126807" y="1972532"/>
                  <a:pt x="1133379" y="1970436"/>
                </a:cubicBezTo>
                <a:cubicBezTo>
                  <a:pt x="1139952" y="1968246"/>
                  <a:pt x="1147381" y="1967198"/>
                  <a:pt x="1155477" y="1967198"/>
                </a:cubicBezTo>
                <a:close/>
                <a:moveTo>
                  <a:pt x="640270" y="1487042"/>
                </a:moveTo>
                <a:cubicBezTo>
                  <a:pt x="624649" y="1487042"/>
                  <a:pt x="611791" y="1491042"/>
                  <a:pt x="601884" y="1499139"/>
                </a:cubicBezTo>
                <a:cubicBezTo>
                  <a:pt x="591883" y="1507235"/>
                  <a:pt x="584549" y="1519618"/>
                  <a:pt x="579691" y="1536191"/>
                </a:cubicBezTo>
                <a:cubicBezTo>
                  <a:pt x="574929" y="1552765"/>
                  <a:pt x="572452" y="1574958"/>
                  <a:pt x="572452" y="1601247"/>
                </a:cubicBezTo>
                <a:cubicBezTo>
                  <a:pt x="572452" y="1627536"/>
                  <a:pt x="574833" y="1649062"/>
                  <a:pt x="579691" y="1665922"/>
                </a:cubicBezTo>
                <a:cubicBezTo>
                  <a:pt x="584549" y="1682781"/>
                  <a:pt x="591979" y="1695163"/>
                  <a:pt x="601884" y="1703260"/>
                </a:cubicBezTo>
                <a:cubicBezTo>
                  <a:pt x="611791" y="1711356"/>
                  <a:pt x="624649" y="1715356"/>
                  <a:pt x="640270" y="1715356"/>
                </a:cubicBezTo>
                <a:cubicBezTo>
                  <a:pt x="655891" y="1715356"/>
                  <a:pt x="668750" y="1711356"/>
                  <a:pt x="678656" y="1703260"/>
                </a:cubicBezTo>
                <a:cubicBezTo>
                  <a:pt x="688562" y="1695259"/>
                  <a:pt x="695896" y="1682781"/>
                  <a:pt x="700468" y="1665922"/>
                </a:cubicBezTo>
                <a:cubicBezTo>
                  <a:pt x="705135" y="1649158"/>
                  <a:pt x="707421" y="1628012"/>
                  <a:pt x="707421" y="1601247"/>
                </a:cubicBezTo>
                <a:cubicBezTo>
                  <a:pt x="707421" y="1574482"/>
                  <a:pt x="705040" y="1552765"/>
                  <a:pt x="700468" y="1536191"/>
                </a:cubicBezTo>
                <a:cubicBezTo>
                  <a:pt x="695801" y="1519522"/>
                  <a:pt x="688562" y="1507235"/>
                  <a:pt x="678656" y="1499139"/>
                </a:cubicBezTo>
                <a:cubicBezTo>
                  <a:pt x="668750" y="1491042"/>
                  <a:pt x="655891" y="1487042"/>
                  <a:pt x="640270" y="1487042"/>
                </a:cubicBezTo>
                <a:close/>
                <a:moveTo>
                  <a:pt x="2150554" y="1483614"/>
                </a:moveTo>
                <a:lnTo>
                  <a:pt x="2112454" y="1642110"/>
                </a:lnTo>
                <a:lnTo>
                  <a:pt x="2187892" y="1642110"/>
                </a:lnTo>
                <a:close/>
                <a:moveTo>
                  <a:pt x="2054352" y="1372838"/>
                </a:moveTo>
                <a:lnTo>
                  <a:pt x="2248090" y="1372838"/>
                </a:lnTo>
                <a:lnTo>
                  <a:pt x="2396871" y="1829657"/>
                </a:lnTo>
                <a:lnTo>
                  <a:pt x="2232184" y="1829657"/>
                </a:lnTo>
                <a:lnTo>
                  <a:pt x="2211419" y="1742408"/>
                </a:lnTo>
                <a:lnTo>
                  <a:pt x="2088261" y="1742408"/>
                </a:lnTo>
                <a:lnTo>
                  <a:pt x="2066830" y="1829657"/>
                </a:lnTo>
                <a:lnTo>
                  <a:pt x="1906238" y="1829657"/>
                </a:lnTo>
                <a:close/>
                <a:moveTo>
                  <a:pt x="1710403" y="1372838"/>
                </a:moveTo>
                <a:lnTo>
                  <a:pt x="1871662" y="1372838"/>
                </a:lnTo>
                <a:lnTo>
                  <a:pt x="1871662" y="1641443"/>
                </a:lnTo>
                <a:cubicBezTo>
                  <a:pt x="1871662" y="1703260"/>
                  <a:pt x="1853278" y="1751266"/>
                  <a:pt x="1816321" y="1785366"/>
                </a:cubicBezTo>
                <a:cubicBezTo>
                  <a:pt x="1779364" y="1819560"/>
                  <a:pt x="1726120" y="1836610"/>
                  <a:pt x="1656396" y="1836610"/>
                </a:cubicBezTo>
                <a:cubicBezTo>
                  <a:pt x="1605152" y="1836610"/>
                  <a:pt x="1564195" y="1827657"/>
                  <a:pt x="1533524" y="1809655"/>
                </a:cubicBezTo>
                <a:cubicBezTo>
                  <a:pt x="1502854" y="1791652"/>
                  <a:pt x="1481899" y="1766887"/>
                  <a:pt x="1470564" y="1735550"/>
                </a:cubicBezTo>
                <a:cubicBezTo>
                  <a:pt x="1459229" y="1704213"/>
                  <a:pt x="1456562" y="1668684"/>
                  <a:pt x="1462563" y="1628965"/>
                </a:cubicBezTo>
                <a:lnTo>
                  <a:pt x="1622488" y="1602009"/>
                </a:lnTo>
                <a:cubicBezTo>
                  <a:pt x="1616487" y="1645348"/>
                  <a:pt x="1617249" y="1675066"/>
                  <a:pt x="1624869" y="1691259"/>
                </a:cubicBezTo>
                <a:cubicBezTo>
                  <a:pt x="1632489" y="1707356"/>
                  <a:pt x="1645729" y="1715452"/>
                  <a:pt x="1664683" y="1715452"/>
                </a:cubicBezTo>
                <a:cubicBezTo>
                  <a:pt x="1680304" y="1715452"/>
                  <a:pt x="1691829" y="1708785"/>
                  <a:pt x="1699259" y="1695355"/>
                </a:cubicBezTo>
                <a:cubicBezTo>
                  <a:pt x="1706593" y="1682019"/>
                  <a:pt x="1710308" y="1660112"/>
                  <a:pt x="1710308" y="1629632"/>
                </a:cubicBezTo>
                <a:lnTo>
                  <a:pt x="1710403" y="1629632"/>
                </a:lnTo>
                <a:close/>
                <a:moveTo>
                  <a:pt x="944118" y="1372838"/>
                </a:moveTo>
                <a:lnTo>
                  <a:pt x="1105376" y="1372838"/>
                </a:lnTo>
                <a:lnTo>
                  <a:pt x="1105376" y="1541049"/>
                </a:lnTo>
                <a:lnTo>
                  <a:pt x="1230630" y="1541049"/>
                </a:lnTo>
                <a:lnTo>
                  <a:pt x="1230630" y="1372838"/>
                </a:lnTo>
                <a:lnTo>
                  <a:pt x="1391983" y="1372838"/>
                </a:lnTo>
                <a:lnTo>
                  <a:pt x="1391983" y="1829657"/>
                </a:lnTo>
                <a:lnTo>
                  <a:pt x="1230630" y="1829657"/>
                </a:lnTo>
                <a:lnTo>
                  <a:pt x="1230630" y="1659350"/>
                </a:lnTo>
                <a:lnTo>
                  <a:pt x="1105376" y="1659350"/>
                </a:lnTo>
                <a:lnTo>
                  <a:pt x="1105376" y="1829657"/>
                </a:lnTo>
                <a:lnTo>
                  <a:pt x="944118" y="1829657"/>
                </a:lnTo>
                <a:close/>
                <a:moveTo>
                  <a:pt x="0" y="1372838"/>
                </a:moveTo>
                <a:lnTo>
                  <a:pt x="161258" y="1372838"/>
                </a:lnTo>
                <a:lnTo>
                  <a:pt x="161258" y="1711261"/>
                </a:lnTo>
                <a:lnTo>
                  <a:pt x="368237" y="1711261"/>
                </a:lnTo>
                <a:lnTo>
                  <a:pt x="368237" y="1829657"/>
                </a:lnTo>
                <a:lnTo>
                  <a:pt x="0" y="1829657"/>
                </a:lnTo>
                <a:close/>
                <a:moveTo>
                  <a:pt x="640270" y="1365884"/>
                </a:moveTo>
                <a:cubicBezTo>
                  <a:pt x="688752" y="1365884"/>
                  <a:pt x="730281" y="1375123"/>
                  <a:pt x="764857" y="1393602"/>
                </a:cubicBezTo>
                <a:cubicBezTo>
                  <a:pt x="799528" y="1412080"/>
                  <a:pt x="826008" y="1438846"/>
                  <a:pt x="844486" y="1473898"/>
                </a:cubicBezTo>
                <a:cubicBezTo>
                  <a:pt x="862965" y="1508950"/>
                  <a:pt x="872204" y="1551431"/>
                  <a:pt x="872204" y="1601247"/>
                </a:cubicBezTo>
                <a:cubicBezTo>
                  <a:pt x="872204" y="1651063"/>
                  <a:pt x="862965" y="1693544"/>
                  <a:pt x="844486" y="1728596"/>
                </a:cubicBezTo>
                <a:cubicBezTo>
                  <a:pt x="826008" y="1763648"/>
                  <a:pt x="799433" y="1790413"/>
                  <a:pt x="764857" y="1808892"/>
                </a:cubicBezTo>
                <a:cubicBezTo>
                  <a:pt x="730281" y="1827370"/>
                  <a:pt x="688181" y="1836610"/>
                  <a:pt x="640270" y="1836610"/>
                </a:cubicBezTo>
                <a:cubicBezTo>
                  <a:pt x="592359" y="1836610"/>
                  <a:pt x="550926" y="1827370"/>
                  <a:pt x="516064" y="1808892"/>
                </a:cubicBezTo>
                <a:cubicBezTo>
                  <a:pt x="481203" y="1790413"/>
                  <a:pt x="454437" y="1763648"/>
                  <a:pt x="435768" y="1728596"/>
                </a:cubicBezTo>
                <a:cubicBezTo>
                  <a:pt x="417099" y="1693544"/>
                  <a:pt x="407765" y="1651063"/>
                  <a:pt x="407765" y="1601247"/>
                </a:cubicBezTo>
                <a:cubicBezTo>
                  <a:pt x="407765" y="1551431"/>
                  <a:pt x="417099" y="1508950"/>
                  <a:pt x="435768" y="1473898"/>
                </a:cubicBezTo>
                <a:cubicBezTo>
                  <a:pt x="454437" y="1438846"/>
                  <a:pt x="481203" y="1412080"/>
                  <a:pt x="516064" y="1393602"/>
                </a:cubicBezTo>
                <a:cubicBezTo>
                  <a:pt x="550831" y="1375123"/>
                  <a:pt x="591788" y="1365884"/>
                  <a:pt x="640270" y="1365884"/>
                </a:cubicBezTo>
                <a:close/>
                <a:moveTo>
                  <a:pt x="688181" y="1022604"/>
                </a:moveTo>
                <a:cubicBezTo>
                  <a:pt x="738950" y="1022604"/>
                  <a:pt x="765524" y="1035177"/>
                  <a:pt x="788956" y="1046226"/>
                </a:cubicBezTo>
                <a:cubicBezTo>
                  <a:pt x="808673" y="1055560"/>
                  <a:pt x="824294" y="1062895"/>
                  <a:pt x="858774" y="1062895"/>
                </a:cubicBezTo>
                <a:cubicBezTo>
                  <a:pt x="893255" y="1062895"/>
                  <a:pt x="908875" y="1055560"/>
                  <a:pt x="928592" y="1046226"/>
                </a:cubicBezTo>
                <a:cubicBezTo>
                  <a:pt x="952024" y="1035177"/>
                  <a:pt x="978694" y="1022604"/>
                  <a:pt x="1029367" y="1022604"/>
                </a:cubicBezTo>
                <a:cubicBezTo>
                  <a:pt x="1080040" y="1022604"/>
                  <a:pt x="1106615" y="1035177"/>
                  <a:pt x="1130046" y="1046226"/>
                </a:cubicBezTo>
                <a:cubicBezTo>
                  <a:pt x="1149763" y="1055560"/>
                  <a:pt x="1165288" y="1062895"/>
                  <a:pt x="1199864" y="1062895"/>
                </a:cubicBezTo>
                <a:cubicBezTo>
                  <a:pt x="1234440" y="1062895"/>
                  <a:pt x="1249966" y="1055560"/>
                  <a:pt x="1269683" y="1046226"/>
                </a:cubicBezTo>
                <a:cubicBezTo>
                  <a:pt x="1293114" y="1035177"/>
                  <a:pt x="1319689" y="1022604"/>
                  <a:pt x="1370457" y="1022604"/>
                </a:cubicBezTo>
                <a:cubicBezTo>
                  <a:pt x="1421225" y="1022604"/>
                  <a:pt x="1447705" y="1035177"/>
                  <a:pt x="1471136" y="1046226"/>
                </a:cubicBezTo>
                <a:cubicBezTo>
                  <a:pt x="1490853" y="1055560"/>
                  <a:pt x="1506569" y="1062895"/>
                  <a:pt x="1541050" y="1062895"/>
                </a:cubicBezTo>
                <a:cubicBezTo>
                  <a:pt x="1575530" y="1062895"/>
                  <a:pt x="1591151" y="1055560"/>
                  <a:pt x="1610868" y="1046226"/>
                </a:cubicBezTo>
                <a:cubicBezTo>
                  <a:pt x="1634300" y="1035177"/>
                  <a:pt x="1660779" y="1022604"/>
                  <a:pt x="1711547" y="1022604"/>
                </a:cubicBezTo>
                <a:cubicBezTo>
                  <a:pt x="1762316" y="1022604"/>
                  <a:pt x="1788890" y="1035177"/>
                  <a:pt x="1812322" y="1046226"/>
                </a:cubicBezTo>
                <a:cubicBezTo>
                  <a:pt x="1832039" y="1055560"/>
                  <a:pt x="1847660" y="1062895"/>
                  <a:pt x="1882140" y="1062895"/>
                </a:cubicBezTo>
                <a:cubicBezTo>
                  <a:pt x="1916621" y="1062895"/>
                  <a:pt x="1932242" y="1055560"/>
                  <a:pt x="1951958" y="1046226"/>
                </a:cubicBezTo>
                <a:cubicBezTo>
                  <a:pt x="1963293" y="1040892"/>
                  <a:pt x="1975295" y="1035177"/>
                  <a:pt x="1990439" y="1030700"/>
                </a:cubicBezTo>
                <a:lnTo>
                  <a:pt x="1990439" y="1107948"/>
                </a:lnTo>
                <a:cubicBezTo>
                  <a:pt x="1987963" y="1109186"/>
                  <a:pt x="1985391" y="1110329"/>
                  <a:pt x="1982819" y="1111567"/>
                </a:cubicBezTo>
                <a:cubicBezTo>
                  <a:pt x="1959388" y="1122617"/>
                  <a:pt x="1932908" y="1135190"/>
                  <a:pt x="1882140" y="1135190"/>
                </a:cubicBezTo>
                <a:cubicBezTo>
                  <a:pt x="1831372" y="1135190"/>
                  <a:pt x="1804797" y="1122617"/>
                  <a:pt x="1781366" y="1111567"/>
                </a:cubicBezTo>
                <a:cubicBezTo>
                  <a:pt x="1761649" y="1102233"/>
                  <a:pt x="1746028" y="1094804"/>
                  <a:pt x="1711547" y="1094804"/>
                </a:cubicBezTo>
                <a:cubicBezTo>
                  <a:pt x="1677067" y="1094804"/>
                  <a:pt x="1661446" y="1102233"/>
                  <a:pt x="1641729" y="1111567"/>
                </a:cubicBezTo>
                <a:cubicBezTo>
                  <a:pt x="1618298" y="1122617"/>
                  <a:pt x="1591818" y="1135190"/>
                  <a:pt x="1541050" y="1135190"/>
                </a:cubicBezTo>
                <a:cubicBezTo>
                  <a:pt x="1490282" y="1135190"/>
                  <a:pt x="1463707" y="1122617"/>
                  <a:pt x="1440275" y="1111567"/>
                </a:cubicBezTo>
                <a:cubicBezTo>
                  <a:pt x="1420559" y="1102233"/>
                  <a:pt x="1405033" y="1094804"/>
                  <a:pt x="1370457" y="1094804"/>
                </a:cubicBezTo>
                <a:cubicBezTo>
                  <a:pt x="1335881" y="1094804"/>
                  <a:pt x="1320355" y="1102233"/>
                  <a:pt x="1300639" y="1111567"/>
                </a:cubicBezTo>
                <a:cubicBezTo>
                  <a:pt x="1277207" y="1122617"/>
                  <a:pt x="1250633" y="1135190"/>
                  <a:pt x="1199864" y="1135190"/>
                </a:cubicBezTo>
                <a:cubicBezTo>
                  <a:pt x="1149096" y="1135190"/>
                  <a:pt x="1122617" y="1122617"/>
                  <a:pt x="1099185" y="1111567"/>
                </a:cubicBezTo>
                <a:cubicBezTo>
                  <a:pt x="1079468" y="1102233"/>
                  <a:pt x="1063942" y="1094804"/>
                  <a:pt x="1029367" y="1094804"/>
                </a:cubicBezTo>
                <a:cubicBezTo>
                  <a:pt x="994791" y="1094804"/>
                  <a:pt x="979170" y="1102233"/>
                  <a:pt x="959453" y="1111567"/>
                </a:cubicBezTo>
                <a:cubicBezTo>
                  <a:pt x="936117" y="1122617"/>
                  <a:pt x="909542" y="1135190"/>
                  <a:pt x="858774" y="1135190"/>
                </a:cubicBezTo>
                <a:cubicBezTo>
                  <a:pt x="808006" y="1135190"/>
                  <a:pt x="781431" y="1122617"/>
                  <a:pt x="758000" y="1111567"/>
                </a:cubicBezTo>
                <a:cubicBezTo>
                  <a:pt x="738283" y="1102233"/>
                  <a:pt x="722662" y="1094804"/>
                  <a:pt x="688181" y="1094804"/>
                </a:cubicBezTo>
                <a:cubicBezTo>
                  <a:pt x="653701" y="1094804"/>
                  <a:pt x="638080" y="1102233"/>
                  <a:pt x="618363" y="1111567"/>
                </a:cubicBezTo>
                <a:cubicBezTo>
                  <a:pt x="594931" y="1122617"/>
                  <a:pt x="568452" y="1135190"/>
                  <a:pt x="517684" y="1135190"/>
                </a:cubicBezTo>
                <a:cubicBezTo>
                  <a:pt x="466916" y="1135190"/>
                  <a:pt x="440341" y="1122617"/>
                  <a:pt x="416909" y="1111567"/>
                </a:cubicBezTo>
                <a:cubicBezTo>
                  <a:pt x="413385" y="1109853"/>
                  <a:pt x="409956" y="1108234"/>
                  <a:pt x="406527" y="1106710"/>
                </a:cubicBezTo>
                <a:lnTo>
                  <a:pt x="406527" y="1029938"/>
                </a:lnTo>
                <a:cubicBezTo>
                  <a:pt x="423005" y="1034510"/>
                  <a:pt x="435864" y="1040606"/>
                  <a:pt x="447866" y="1046226"/>
                </a:cubicBezTo>
                <a:cubicBezTo>
                  <a:pt x="467582" y="1055560"/>
                  <a:pt x="483203" y="1062895"/>
                  <a:pt x="517684" y="1062895"/>
                </a:cubicBezTo>
                <a:cubicBezTo>
                  <a:pt x="552164" y="1062895"/>
                  <a:pt x="567785" y="1055560"/>
                  <a:pt x="587502" y="1046226"/>
                </a:cubicBezTo>
                <a:cubicBezTo>
                  <a:pt x="610933" y="1035177"/>
                  <a:pt x="637413" y="1022604"/>
                  <a:pt x="688181" y="1022604"/>
                </a:cubicBezTo>
                <a:close/>
                <a:moveTo>
                  <a:pt x="620649" y="749427"/>
                </a:moveTo>
                <a:lnTo>
                  <a:pt x="654177" y="749427"/>
                </a:lnTo>
                <a:lnTo>
                  <a:pt x="654177" y="840200"/>
                </a:lnTo>
                <a:lnTo>
                  <a:pt x="620649" y="840200"/>
                </a:lnTo>
                <a:close/>
                <a:moveTo>
                  <a:pt x="620649" y="609123"/>
                </a:moveTo>
                <a:lnTo>
                  <a:pt x="654177" y="609123"/>
                </a:lnTo>
                <a:lnTo>
                  <a:pt x="654177" y="688181"/>
                </a:lnTo>
                <a:lnTo>
                  <a:pt x="620649" y="688181"/>
                </a:lnTo>
                <a:close/>
                <a:moveTo>
                  <a:pt x="1833848" y="582358"/>
                </a:moveTo>
                <a:lnTo>
                  <a:pt x="1867376" y="582358"/>
                </a:lnTo>
                <a:lnTo>
                  <a:pt x="1867376" y="661416"/>
                </a:lnTo>
                <a:lnTo>
                  <a:pt x="1833848" y="661416"/>
                </a:lnTo>
                <a:close/>
                <a:moveTo>
                  <a:pt x="1014698" y="463868"/>
                </a:moveTo>
                <a:cubicBezTo>
                  <a:pt x="921448" y="463868"/>
                  <a:pt x="841248" y="522542"/>
                  <a:pt x="806767" y="606076"/>
                </a:cubicBezTo>
                <a:lnTo>
                  <a:pt x="806767" y="606171"/>
                </a:lnTo>
                <a:cubicBezTo>
                  <a:pt x="795147" y="634270"/>
                  <a:pt x="788765" y="663702"/>
                  <a:pt x="788765" y="697516"/>
                </a:cubicBezTo>
                <a:cubicBezTo>
                  <a:pt x="788765" y="731330"/>
                  <a:pt x="795528" y="754475"/>
                  <a:pt x="809339" y="768191"/>
                </a:cubicBezTo>
                <a:cubicBezTo>
                  <a:pt x="821245" y="780002"/>
                  <a:pt x="840105" y="786575"/>
                  <a:pt x="863536" y="790099"/>
                </a:cubicBezTo>
                <a:cubicBezTo>
                  <a:pt x="882205" y="792956"/>
                  <a:pt x="903922" y="793909"/>
                  <a:pt x="927449" y="794099"/>
                </a:cubicBezTo>
                <a:cubicBezTo>
                  <a:pt x="896683" y="764096"/>
                  <a:pt x="865632" y="733615"/>
                  <a:pt x="860202" y="727234"/>
                </a:cubicBezTo>
                <a:lnTo>
                  <a:pt x="915257" y="680371"/>
                </a:lnTo>
                <a:cubicBezTo>
                  <a:pt x="919258" y="684943"/>
                  <a:pt x="942403" y="707803"/>
                  <a:pt x="971359" y="735997"/>
                </a:cubicBezTo>
                <a:cubicBezTo>
                  <a:pt x="972502" y="664178"/>
                  <a:pt x="972598" y="609029"/>
                  <a:pt x="971074" y="597884"/>
                </a:cubicBezTo>
                <a:cubicBezTo>
                  <a:pt x="971264" y="598742"/>
                  <a:pt x="971550" y="599885"/>
                  <a:pt x="971550" y="599885"/>
                </a:cubicBezTo>
                <a:lnTo>
                  <a:pt x="1041559" y="582073"/>
                </a:lnTo>
                <a:cubicBezTo>
                  <a:pt x="1044035" y="591979"/>
                  <a:pt x="1044892" y="635127"/>
                  <a:pt x="1044130" y="710851"/>
                </a:cubicBezTo>
                <a:lnTo>
                  <a:pt x="1143286" y="590074"/>
                </a:lnTo>
                <a:lnTo>
                  <a:pt x="1199102" y="635889"/>
                </a:lnTo>
                <a:lnTo>
                  <a:pt x="1069276" y="794004"/>
                </a:lnTo>
                <a:cubicBezTo>
                  <a:pt x="1072420" y="794004"/>
                  <a:pt x="1075658" y="794004"/>
                  <a:pt x="1078706" y="794004"/>
                </a:cubicBezTo>
                <a:cubicBezTo>
                  <a:pt x="1142238" y="794385"/>
                  <a:pt x="1195483" y="792385"/>
                  <a:pt x="1220057" y="768096"/>
                </a:cubicBezTo>
                <a:cubicBezTo>
                  <a:pt x="1233964" y="754380"/>
                  <a:pt x="1240631" y="731234"/>
                  <a:pt x="1240631" y="697421"/>
                </a:cubicBezTo>
                <a:cubicBezTo>
                  <a:pt x="1240631" y="568643"/>
                  <a:pt x="1139285" y="463868"/>
                  <a:pt x="1014698" y="463868"/>
                </a:cubicBezTo>
                <a:close/>
                <a:moveTo>
                  <a:pt x="1231963" y="385477"/>
                </a:moveTo>
                <a:lnTo>
                  <a:pt x="1302829" y="609124"/>
                </a:lnTo>
                <a:lnTo>
                  <a:pt x="1555718" y="609124"/>
                </a:lnTo>
                <a:lnTo>
                  <a:pt x="1626489" y="385477"/>
                </a:lnTo>
                <a:close/>
                <a:moveTo>
                  <a:pt x="1795653" y="372903"/>
                </a:moveTo>
                <a:lnTo>
                  <a:pt x="1829086" y="372903"/>
                </a:lnTo>
                <a:lnTo>
                  <a:pt x="1829086" y="451961"/>
                </a:lnTo>
                <a:lnTo>
                  <a:pt x="1795653" y="451961"/>
                </a:lnTo>
                <a:close/>
                <a:moveTo>
                  <a:pt x="1831562" y="145160"/>
                </a:moveTo>
                <a:cubicBezTo>
                  <a:pt x="1856994" y="145160"/>
                  <a:pt x="1877567" y="165734"/>
                  <a:pt x="1877567" y="191166"/>
                </a:cubicBezTo>
                <a:cubicBezTo>
                  <a:pt x="1877567" y="216598"/>
                  <a:pt x="1856994" y="237172"/>
                  <a:pt x="1831562" y="237172"/>
                </a:cubicBezTo>
                <a:cubicBezTo>
                  <a:pt x="1806130" y="237172"/>
                  <a:pt x="1785556" y="216598"/>
                  <a:pt x="1785556" y="191166"/>
                </a:cubicBezTo>
                <a:cubicBezTo>
                  <a:pt x="1785556" y="165734"/>
                  <a:pt x="1806130" y="145160"/>
                  <a:pt x="1831562" y="145160"/>
                </a:cubicBezTo>
                <a:close/>
                <a:moveTo>
                  <a:pt x="1673066" y="0"/>
                </a:moveTo>
                <a:lnTo>
                  <a:pt x="1989868" y="0"/>
                </a:lnTo>
                <a:lnTo>
                  <a:pt x="1989868" y="922877"/>
                </a:lnTo>
                <a:lnTo>
                  <a:pt x="1917668" y="922877"/>
                </a:lnTo>
                <a:lnTo>
                  <a:pt x="1917668" y="72295"/>
                </a:lnTo>
                <a:lnTo>
                  <a:pt x="1745361" y="72295"/>
                </a:lnTo>
                <a:lnTo>
                  <a:pt x="1745361" y="922877"/>
                </a:lnTo>
                <a:lnTo>
                  <a:pt x="1673066" y="922877"/>
                </a:lnTo>
                <a:lnTo>
                  <a:pt x="1673066" y="477393"/>
                </a:lnTo>
                <a:lnTo>
                  <a:pt x="1608487" y="681323"/>
                </a:lnTo>
                <a:lnTo>
                  <a:pt x="1575911" y="681323"/>
                </a:lnTo>
                <a:lnTo>
                  <a:pt x="1575911" y="922877"/>
                </a:lnTo>
                <a:lnTo>
                  <a:pt x="1503616" y="922877"/>
                </a:lnTo>
                <a:lnTo>
                  <a:pt x="1503616" y="692468"/>
                </a:lnTo>
                <a:lnTo>
                  <a:pt x="1382744" y="692468"/>
                </a:lnTo>
                <a:lnTo>
                  <a:pt x="1382744" y="922877"/>
                </a:lnTo>
                <a:lnTo>
                  <a:pt x="1310449" y="922877"/>
                </a:lnTo>
                <a:lnTo>
                  <a:pt x="1310449" y="733806"/>
                </a:lnTo>
                <a:cubicBezTo>
                  <a:pt x="1305401" y="769906"/>
                  <a:pt x="1292257" y="798100"/>
                  <a:pt x="1270730" y="819436"/>
                </a:cubicBezTo>
                <a:cubicBezTo>
                  <a:pt x="1228630" y="861155"/>
                  <a:pt x="1165193" y="866299"/>
                  <a:pt x="1090898" y="866299"/>
                </a:cubicBezTo>
                <a:cubicBezTo>
                  <a:pt x="1078897" y="866299"/>
                  <a:pt x="1066609" y="866204"/>
                  <a:pt x="1054132" y="866013"/>
                </a:cubicBezTo>
                <a:lnTo>
                  <a:pt x="1050607" y="866013"/>
                </a:lnTo>
                <a:cubicBezTo>
                  <a:pt x="1047464" y="866013"/>
                  <a:pt x="1044226" y="866013"/>
                  <a:pt x="1041082" y="866013"/>
                </a:cubicBezTo>
                <a:cubicBezTo>
                  <a:pt x="1040701" y="884111"/>
                  <a:pt x="1041654" y="903065"/>
                  <a:pt x="1041082" y="922877"/>
                </a:cubicBezTo>
                <a:lnTo>
                  <a:pt x="968788" y="922877"/>
                </a:lnTo>
                <a:cubicBezTo>
                  <a:pt x="969264" y="904113"/>
                  <a:pt x="968311" y="885063"/>
                  <a:pt x="968788" y="866108"/>
                </a:cubicBezTo>
                <a:cubicBezTo>
                  <a:pt x="930973" y="866394"/>
                  <a:pt x="895445" y="866680"/>
                  <a:pt x="863441" y="862870"/>
                </a:cubicBezTo>
                <a:lnTo>
                  <a:pt x="863441" y="922877"/>
                </a:lnTo>
                <a:lnTo>
                  <a:pt x="791242" y="922877"/>
                </a:lnTo>
                <a:lnTo>
                  <a:pt x="791242" y="842963"/>
                </a:lnTo>
                <a:cubicBezTo>
                  <a:pt x="779240" y="836867"/>
                  <a:pt x="768286" y="829151"/>
                  <a:pt x="758475" y="819436"/>
                </a:cubicBezTo>
                <a:cubicBezTo>
                  <a:pt x="730186" y="791432"/>
                  <a:pt x="716470" y="751523"/>
                  <a:pt x="716470" y="697421"/>
                </a:cubicBezTo>
                <a:cubicBezTo>
                  <a:pt x="716470" y="666464"/>
                  <a:pt x="720947" y="636651"/>
                  <a:pt x="729329" y="608457"/>
                </a:cubicBezTo>
                <a:lnTo>
                  <a:pt x="638937" y="394240"/>
                </a:lnTo>
                <a:lnTo>
                  <a:pt x="479203" y="755428"/>
                </a:lnTo>
                <a:lnTo>
                  <a:pt x="479203" y="922877"/>
                </a:lnTo>
                <a:lnTo>
                  <a:pt x="407003" y="922877"/>
                </a:lnTo>
                <a:lnTo>
                  <a:pt x="407003" y="740188"/>
                </a:lnTo>
                <a:lnTo>
                  <a:pt x="640461" y="212122"/>
                </a:lnTo>
                <a:lnTo>
                  <a:pt x="770953" y="521399"/>
                </a:lnTo>
                <a:cubicBezTo>
                  <a:pt x="824960" y="443008"/>
                  <a:pt x="914019" y="391668"/>
                  <a:pt x="1014603" y="391668"/>
                </a:cubicBezTo>
                <a:cubicBezTo>
                  <a:pt x="1072705" y="391668"/>
                  <a:pt x="1126998" y="408813"/>
                  <a:pt x="1172908" y="438436"/>
                </a:cubicBezTo>
                <a:lnTo>
                  <a:pt x="1133284" y="313182"/>
                </a:lnTo>
                <a:lnTo>
                  <a:pt x="1673066" y="3131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0298AA-BEC9-BD28-922D-4D7DDB61E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-1219493"/>
            <a:ext cx="12192000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32E6D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Aalto-theme can be used with both text and graphic logo ending slides.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254765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iluetti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C51D3BA8-D81D-2609-7E95-F2C54C50766E}"/>
              </a:ext>
            </a:extLst>
          </p:cNvPr>
          <p:cNvSpPr/>
          <p:nvPr userDrawn="1"/>
        </p:nvSpPr>
        <p:spPr>
          <a:xfrm>
            <a:off x="7239000" y="6531"/>
            <a:ext cx="49595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50EF90BC-5698-4447-660C-9DC5C9CDF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40500" y="0"/>
            <a:ext cx="5651500" cy="6858001"/>
          </a:xfrm>
          <a:custGeom>
            <a:avLst/>
            <a:gdLst>
              <a:gd name="connsiteX0" fmla="*/ 5447156 w 5651500"/>
              <a:gd name="connsiteY0" fmla="*/ 6858000 h 6858001"/>
              <a:gd name="connsiteX1" fmla="*/ 5651500 w 5651500"/>
              <a:gd name="connsiteY1" fmla="*/ 6858000 h 6858001"/>
              <a:gd name="connsiteX2" fmla="*/ 5651500 w 5651500"/>
              <a:gd name="connsiteY2" fmla="*/ 6858001 h 6858001"/>
              <a:gd name="connsiteX3" fmla="*/ 5447156 w 5651500"/>
              <a:gd name="connsiteY3" fmla="*/ 6858001 h 6858001"/>
              <a:gd name="connsiteX4" fmla="*/ 4755120 w 5651500"/>
              <a:gd name="connsiteY4" fmla="*/ 6858000 h 6858001"/>
              <a:gd name="connsiteX5" fmla="*/ 4959680 w 5651500"/>
              <a:gd name="connsiteY5" fmla="*/ 6858000 h 6858001"/>
              <a:gd name="connsiteX6" fmla="*/ 4959680 w 5651500"/>
              <a:gd name="connsiteY6" fmla="*/ 6858001 h 6858001"/>
              <a:gd name="connsiteX7" fmla="*/ 4755120 w 5651500"/>
              <a:gd name="connsiteY7" fmla="*/ 6858001 h 6858001"/>
              <a:gd name="connsiteX8" fmla="*/ 4275544 w 5651500"/>
              <a:gd name="connsiteY8" fmla="*/ 6858000 h 6858001"/>
              <a:gd name="connsiteX9" fmla="*/ 4480100 w 5651500"/>
              <a:gd name="connsiteY9" fmla="*/ 6858000 h 6858001"/>
              <a:gd name="connsiteX10" fmla="*/ 4480100 w 5651500"/>
              <a:gd name="connsiteY10" fmla="*/ 6858001 h 6858001"/>
              <a:gd name="connsiteX11" fmla="*/ 4275544 w 5651500"/>
              <a:gd name="connsiteY11" fmla="*/ 6858001 h 6858001"/>
              <a:gd name="connsiteX12" fmla="*/ 3728920 w 5651500"/>
              <a:gd name="connsiteY12" fmla="*/ 6858000 h 6858001"/>
              <a:gd name="connsiteX13" fmla="*/ 3933477 w 5651500"/>
              <a:gd name="connsiteY13" fmla="*/ 6858000 h 6858001"/>
              <a:gd name="connsiteX14" fmla="*/ 3933477 w 5651500"/>
              <a:gd name="connsiteY14" fmla="*/ 6858001 h 6858001"/>
              <a:gd name="connsiteX15" fmla="*/ 3728920 w 5651500"/>
              <a:gd name="connsiteY15" fmla="*/ 6858001 h 6858001"/>
              <a:gd name="connsiteX16" fmla="*/ 2762290 w 5651500"/>
              <a:gd name="connsiteY16" fmla="*/ 6858000 h 6858001"/>
              <a:gd name="connsiteX17" fmla="*/ 2966847 w 5651500"/>
              <a:gd name="connsiteY17" fmla="*/ 6858000 h 6858001"/>
              <a:gd name="connsiteX18" fmla="*/ 2966847 w 5651500"/>
              <a:gd name="connsiteY18" fmla="*/ 6858001 h 6858001"/>
              <a:gd name="connsiteX19" fmla="*/ 2762290 w 5651500"/>
              <a:gd name="connsiteY19" fmla="*/ 6858001 h 6858001"/>
              <a:gd name="connsiteX20" fmla="*/ 2259865 w 5651500"/>
              <a:gd name="connsiteY20" fmla="*/ 6858000 h 6858001"/>
              <a:gd name="connsiteX21" fmla="*/ 2464209 w 5651500"/>
              <a:gd name="connsiteY21" fmla="*/ 6858000 h 6858001"/>
              <a:gd name="connsiteX22" fmla="*/ 2464209 w 5651500"/>
              <a:gd name="connsiteY22" fmla="*/ 6858001 h 6858001"/>
              <a:gd name="connsiteX23" fmla="*/ 2259865 w 5651500"/>
              <a:gd name="connsiteY23" fmla="*/ 6858001 h 6858001"/>
              <a:gd name="connsiteX24" fmla="*/ 1172380 w 5651500"/>
              <a:gd name="connsiteY24" fmla="*/ 6858000 h 6858001"/>
              <a:gd name="connsiteX25" fmla="*/ 1376724 w 5651500"/>
              <a:gd name="connsiteY25" fmla="*/ 6858000 h 6858001"/>
              <a:gd name="connsiteX26" fmla="*/ 1376724 w 5651500"/>
              <a:gd name="connsiteY26" fmla="*/ 6858001 h 6858001"/>
              <a:gd name="connsiteX27" fmla="*/ 1172380 w 5651500"/>
              <a:gd name="connsiteY27" fmla="*/ 6858001 h 6858001"/>
              <a:gd name="connsiteX28" fmla="*/ 2464209 w 5651500"/>
              <a:gd name="connsiteY28" fmla="*/ 6690170 h 6858001"/>
              <a:gd name="connsiteX29" fmla="*/ 2762290 w 5651500"/>
              <a:gd name="connsiteY29" fmla="*/ 6699138 h 6858001"/>
              <a:gd name="connsiteX30" fmla="*/ 2762290 w 5651500"/>
              <a:gd name="connsiteY30" fmla="*/ 6858000 h 6858001"/>
              <a:gd name="connsiteX31" fmla="*/ 2464209 w 5651500"/>
              <a:gd name="connsiteY31" fmla="*/ 6858000 h 6858001"/>
              <a:gd name="connsiteX32" fmla="*/ 1776656 w 5651500"/>
              <a:gd name="connsiteY32" fmla="*/ 6372657 h 6858001"/>
              <a:gd name="connsiteX33" fmla="*/ 1776656 w 5651500"/>
              <a:gd name="connsiteY33" fmla="*/ 6626752 h 6858001"/>
              <a:gd name="connsiteX34" fmla="*/ 1871461 w 5651500"/>
              <a:gd name="connsiteY34" fmla="*/ 6626752 h 6858001"/>
              <a:gd name="connsiteX35" fmla="*/ 1871461 w 5651500"/>
              <a:gd name="connsiteY35" fmla="*/ 6372657 h 6858001"/>
              <a:gd name="connsiteX36" fmla="*/ 3728920 w 5651500"/>
              <a:gd name="connsiteY36" fmla="*/ 6328885 h 6858001"/>
              <a:gd name="connsiteX37" fmla="*/ 3728920 w 5651500"/>
              <a:gd name="connsiteY37" fmla="*/ 6858000 h 6858001"/>
              <a:gd name="connsiteX38" fmla="*/ 2966847 w 5651500"/>
              <a:gd name="connsiteY38" fmla="*/ 6858000 h 6858001"/>
              <a:gd name="connsiteX39" fmla="*/ 2966847 w 5651500"/>
              <a:gd name="connsiteY39" fmla="*/ 6698925 h 6858001"/>
              <a:gd name="connsiteX40" fmla="*/ 2966847 w 5651500"/>
              <a:gd name="connsiteY40" fmla="*/ 6698711 h 6858001"/>
              <a:gd name="connsiteX41" fmla="*/ 2993752 w 5651500"/>
              <a:gd name="connsiteY41" fmla="*/ 6698925 h 6858001"/>
              <a:gd name="connsiteX42" fmla="*/ 3003787 w 5651500"/>
              <a:gd name="connsiteY42" fmla="*/ 6698925 h 6858001"/>
              <a:gd name="connsiteX43" fmla="*/ 3107774 w 5651500"/>
              <a:gd name="connsiteY43" fmla="*/ 6699779 h 6858001"/>
              <a:gd name="connsiteX44" fmla="*/ 3616605 w 5651500"/>
              <a:gd name="connsiteY44" fmla="*/ 6568674 h 6858001"/>
              <a:gd name="connsiteX45" fmla="*/ 3728920 w 5651500"/>
              <a:gd name="connsiteY45" fmla="*/ 6328885 h 6858001"/>
              <a:gd name="connsiteX46" fmla="*/ 3933477 w 5651500"/>
              <a:gd name="connsiteY46" fmla="*/ 6213155 h 6858001"/>
              <a:gd name="connsiteX47" fmla="*/ 4275544 w 5651500"/>
              <a:gd name="connsiteY47" fmla="*/ 6213155 h 6858001"/>
              <a:gd name="connsiteX48" fmla="*/ 4275544 w 5651500"/>
              <a:gd name="connsiteY48" fmla="*/ 6858000 h 6858001"/>
              <a:gd name="connsiteX49" fmla="*/ 3933477 w 5651500"/>
              <a:gd name="connsiteY49" fmla="*/ 6858000 h 6858001"/>
              <a:gd name="connsiteX50" fmla="*/ 1776656 w 5651500"/>
              <a:gd name="connsiteY50" fmla="*/ 5979984 h 6858001"/>
              <a:gd name="connsiteX51" fmla="*/ 1776656 w 5651500"/>
              <a:gd name="connsiteY51" fmla="*/ 6201196 h 6858001"/>
              <a:gd name="connsiteX52" fmla="*/ 1871461 w 5651500"/>
              <a:gd name="connsiteY52" fmla="*/ 6201196 h 6858001"/>
              <a:gd name="connsiteX53" fmla="*/ 1871461 w 5651500"/>
              <a:gd name="connsiteY53" fmla="*/ 5979984 h 6858001"/>
              <a:gd name="connsiteX54" fmla="*/ 5209932 w 5651500"/>
              <a:gd name="connsiteY54" fmla="*/ 5904823 h 6858001"/>
              <a:gd name="connsiteX55" fmla="*/ 5209932 w 5651500"/>
              <a:gd name="connsiteY55" fmla="*/ 6126249 h 6858001"/>
              <a:gd name="connsiteX56" fmla="*/ 5304736 w 5651500"/>
              <a:gd name="connsiteY56" fmla="*/ 6126249 h 6858001"/>
              <a:gd name="connsiteX57" fmla="*/ 5304736 w 5651500"/>
              <a:gd name="connsiteY57" fmla="*/ 5904823 h 6858001"/>
              <a:gd name="connsiteX58" fmla="*/ 4755120 w 5651500"/>
              <a:gd name="connsiteY58" fmla="*/ 5611013 h 6858001"/>
              <a:gd name="connsiteX59" fmla="*/ 4755120 w 5651500"/>
              <a:gd name="connsiteY59" fmla="*/ 6858000 h 6858001"/>
              <a:gd name="connsiteX60" fmla="*/ 4480100 w 5651500"/>
              <a:gd name="connsiteY60" fmla="*/ 6858000 h 6858001"/>
              <a:gd name="connsiteX61" fmla="*/ 4480100 w 5651500"/>
              <a:gd name="connsiteY61" fmla="*/ 6181980 h 6858001"/>
              <a:gd name="connsiteX62" fmla="*/ 4572344 w 5651500"/>
              <a:gd name="connsiteY62" fmla="*/ 6181980 h 6858001"/>
              <a:gd name="connsiteX63" fmla="*/ 2891473 w 5651500"/>
              <a:gd name="connsiteY63" fmla="*/ 5572792 h 6858001"/>
              <a:gd name="connsiteX64" fmla="*/ 3530768 w 5651500"/>
              <a:gd name="connsiteY64" fmla="*/ 6226820 h 6858001"/>
              <a:gd name="connsiteX65" fmla="*/ 3472476 w 5651500"/>
              <a:gd name="connsiteY65" fmla="*/ 6424758 h 6858001"/>
              <a:gd name="connsiteX66" fmla="*/ 3472689 w 5651500"/>
              <a:gd name="connsiteY66" fmla="*/ 6424972 h 6858001"/>
              <a:gd name="connsiteX67" fmla="*/ 3072756 w 5651500"/>
              <a:gd name="connsiteY67" fmla="*/ 6497570 h 6858001"/>
              <a:gd name="connsiteX68" fmla="*/ 3046065 w 5651500"/>
              <a:gd name="connsiteY68" fmla="*/ 6497357 h 6858001"/>
              <a:gd name="connsiteX69" fmla="*/ 3413543 w 5651500"/>
              <a:gd name="connsiteY69" fmla="*/ 6054505 h 6858001"/>
              <a:gd name="connsiteX70" fmla="*/ 3255534 w 5651500"/>
              <a:gd name="connsiteY70" fmla="*/ 5926176 h 6858001"/>
              <a:gd name="connsiteX71" fmla="*/ 2974961 w 5651500"/>
              <a:gd name="connsiteY71" fmla="*/ 6264400 h 6858001"/>
              <a:gd name="connsiteX72" fmla="*/ 2967702 w 5651500"/>
              <a:gd name="connsiteY72" fmla="*/ 5903756 h 6858001"/>
              <a:gd name="connsiteX73" fmla="*/ 2769550 w 5651500"/>
              <a:gd name="connsiteY73" fmla="*/ 5953508 h 6858001"/>
              <a:gd name="connsiteX74" fmla="*/ 2768269 w 5651500"/>
              <a:gd name="connsiteY74" fmla="*/ 5947956 h 6858001"/>
              <a:gd name="connsiteX75" fmla="*/ 2769123 w 5651500"/>
              <a:gd name="connsiteY75" fmla="*/ 6334650 h 6858001"/>
              <a:gd name="connsiteX76" fmla="*/ 2610473 w 5651500"/>
              <a:gd name="connsiteY76" fmla="*/ 6178990 h 6858001"/>
              <a:gd name="connsiteX77" fmla="*/ 2454600 w 5651500"/>
              <a:gd name="connsiteY77" fmla="*/ 6310095 h 6858001"/>
              <a:gd name="connsiteX78" fmla="*/ 2644851 w 5651500"/>
              <a:gd name="connsiteY78" fmla="*/ 6497357 h 6858001"/>
              <a:gd name="connsiteX79" fmla="*/ 2463995 w 5651500"/>
              <a:gd name="connsiteY79" fmla="*/ 6486040 h 6858001"/>
              <a:gd name="connsiteX80" fmla="*/ 2310684 w 5651500"/>
              <a:gd name="connsiteY80" fmla="*/ 6424758 h 6858001"/>
              <a:gd name="connsiteX81" fmla="*/ 2270968 w 5651500"/>
              <a:gd name="connsiteY81" fmla="*/ 6358565 h 6858001"/>
              <a:gd name="connsiteX82" fmla="*/ 2252391 w 5651500"/>
              <a:gd name="connsiteY82" fmla="*/ 6226820 h 6858001"/>
              <a:gd name="connsiteX83" fmla="*/ 2293175 w 5651500"/>
              <a:gd name="connsiteY83" fmla="*/ 5996853 h 6858001"/>
              <a:gd name="connsiteX84" fmla="*/ 2303210 w 5651500"/>
              <a:gd name="connsiteY84" fmla="*/ 5971017 h 6858001"/>
              <a:gd name="connsiteX85" fmla="*/ 2891473 w 5651500"/>
              <a:gd name="connsiteY85" fmla="*/ 5572792 h 6858001"/>
              <a:gd name="connsiteX86" fmla="*/ 1828757 w 5651500"/>
              <a:gd name="connsiteY86" fmla="*/ 5378057 h 6858001"/>
              <a:gd name="connsiteX87" fmla="*/ 2084560 w 5651500"/>
              <a:gd name="connsiteY87" fmla="*/ 5977849 h 6858001"/>
              <a:gd name="connsiteX88" fmla="*/ 2048261 w 5651500"/>
              <a:gd name="connsiteY88" fmla="*/ 6227034 h 6858001"/>
              <a:gd name="connsiteX89" fmla="*/ 2167195 w 5651500"/>
              <a:gd name="connsiteY89" fmla="*/ 6568674 h 6858001"/>
              <a:gd name="connsiteX90" fmla="*/ 2259865 w 5651500"/>
              <a:gd name="connsiteY90" fmla="*/ 6634440 h 6858001"/>
              <a:gd name="connsiteX91" fmla="*/ 2259865 w 5651500"/>
              <a:gd name="connsiteY91" fmla="*/ 6858000 h 6858001"/>
              <a:gd name="connsiteX92" fmla="*/ 1376724 w 5651500"/>
              <a:gd name="connsiteY92" fmla="*/ 6858000 h 6858001"/>
              <a:gd name="connsiteX93" fmla="*/ 1376724 w 5651500"/>
              <a:gd name="connsiteY93" fmla="*/ 6389313 h 6858001"/>
              <a:gd name="connsiteX94" fmla="*/ 3506426 w 5651500"/>
              <a:gd name="connsiteY94" fmla="*/ 5353501 h 6858001"/>
              <a:gd name="connsiteX95" fmla="*/ 4622736 w 5651500"/>
              <a:gd name="connsiteY95" fmla="*/ 5353501 h 6858001"/>
              <a:gd name="connsiteX96" fmla="*/ 4422448 w 5651500"/>
              <a:gd name="connsiteY96" fmla="*/ 5979771 h 6858001"/>
              <a:gd name="connsiteX97" fmla="*/ 3706926 w 5651500"/>
              <a:gd name="connsiteY97" fmla="*/ 5979771 h 6858001"/>
              <a:gd name="connsiteX98" fmla="*/ 5101672 w 5651500"/>
              <a:gd name="connsiteY98" fmla="*/ 5318483 h 6858001"/>
              <a:gd name="connsiteX99" fmla="*/ 5101672 w 5651500"/>
              <a:gd name="connsiteY99" fmla="*/ 5539909 h 6858001"/>
              <a:gd name="connsiteX100" fmla="*/ 5196264 w 5651500"/>
              <a:gd name="connsiteY100" fmla="*/ 5539909 h 6858001"/>
              <a:gd name="connsiteX101" fmla="*/ 5196264 w 5651500"/>
              <a:gd name="connsiteY101" fmla="*/ 5318483 h 6858001"/>
              <a:gd name="connsiteX102" fmla="*/ 5203100 w 5651500"/>
              <a:gd name="connsiteY102" fmla="*/ 4680682 h 6858001"/>
              <a:gd name="connsiteX103" fmla="*/ 5072848 w 5651500"/>
              <a:gd name="connsiteY103" fmla="*/ 4809438 h 6858001"/>
              <a:gd name="connsiteX104" fmla="*/ 5203100 w 5651500"/>
              <a:gd name="connsiteY104" fmla="*/ 4938194 h 6858001"/>
              <a:gd name="connsiteX105" fmla="*/ 5333348 w 5651500"/>
              <a:gd name="connsiteY105" fmla="*/ 4809438 h 6858001"/>
              <a:gd name="connsiteX106" fmla="*/ 5203100 w 5651500"/>
              <a:gd name="connsiteY106" fmla="*/ 4680682 h 6858001"/>
              <a:gd name="connsiteX107" fmla="*/ 4959680 w 5651500"/>
              <a:gd name="connsiteY107" fmla="*/ 4476766 h 6858001"/>
              <a:gd name="connsiteX108" fmla="*/ 5447156 w 5651500"/>
              <a:gd name="connsiteY108" fmla="*/ 4476766 h 6858001"/>
              <a:gd name="connsiteX109" fmla="*/ 5447156 w 5651500"/>
              <a:gd name="connsiteY109" fmla="*/ 6858000 h 6858001"/>
              <a:gd name="connsiteX110" fmla="*/ 4959680 w 5651500"/>
              <a:gd name="connsiteY110" fmla="*/ 6858000 h 6858001"/>
              <a:gd name="connsiteX111" fmla="*/ 0 w 5651500"/>
              <a:gd name="connsiteY111" fmla="*/ 0 h 6858001"/>
              <a:gd name="connsiteX112" fmla="*/ 5651500 w 5651500"/>
              <a:gd name="connsiteY112" fmla="*/ 0 h 6858001"/>
              <a:gd name="connsiteX113" fmla="*/ 5651500 w 5651500"/>
              <a:gd name="connsiteY113" fmla="*/ 4274344 h 6858001"/>
              <a:gd name="connsiteX114" fmla="*/ 4755120 w 5651500"/>
              <a:gd name="connsiteY114" fmla="*/ 4274344 h 6858001"/>
              <a:gd name="connsiteX115" fmla="*/ 4754908 w 5651500"/>
              <a:gd name="connsiteY115" fmla="*/ 4274344 h 6858001"/>
              <a:gd name="connsiteX116" fmla="*/ 4754908 w 5651500"/>
              <a:gd name="connsiteY116" fmla="*/ 5151293 h 6858001"/>
              <a:gd name="connsiteX117" fmla="*/ 3227562 w 5651500"/>
              <a:gd name="connsiteY117" fmla="*/ 5151293 h 6858001"/>
              <a:gd name="connsiteX118" fmla="*/ 3339663 w 5651500"/>
              <a:gd name="connsiteY118" fmla="*/ 5501901 h 6858001"/>
              <a:gd name="connsiteX119" fmla="*/ 2891686 w 5651500"/>
              <a:gd name="connsiteY119" fmla="*/ 5371010 h 6858001"/>
              <a:gd name="connsiteX120" fmla="*/ 2202213 w 5651500"/>
              <a:gd name="connsiteY120" fmla="*/ 5734217 h 6858001"/>
              <a:gd name="connsiteX121" fmla="*/ 1833028 w 5651500"/>
              <a:gd name="connsiteY121" fmla="*/ 4868372 h 6858001"/>
              <a:gd name="connsiteX122" fmla="*/ 1172380 w 5651500"/>
              <a:gd name="connsiteY122" fmla="*/ 6346821 h 6858001"/>
              <a:gd name="connsiteX123" fmla="*/ 1172380 w 5651500"/>
              <a:gd name="connsiteY123" fmla="*/ 6858000 h 6858001"/>
              <a:gd name="connsiteX124" fmla="*/ 0 w 5651500"/>
              <a:gd name="connsiteY124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651500" h="6858001">
                <a:moveTo>
                  <a:pt x="5447156" y="6858000"/>
                </a:moveTo>
                <a:lnTo>
                  <a:pt x="5651500" y="6858000"/>
                </a:lnTo>
                <a:lnTo>
                  <a:pt x="5651500" y="6858001"/>
                </a:lnTo>
                <a:lnTo>
                  <a:pt x="5447156" y="6858001"/>
                </a:lnTo>
                <a:close/>
                <a:moveTo>
                  <a:pt x="4755120" y="6858000"/>
                </a:moveTo>
                <a:lnTo>
                  <a:pt x="4959680" y="6858000"/>
                </a:lnTo>
                <a:lnTo>
                  <a:pt x="4959680" y="6858001"/>
                </a:lnTo>
                <a:lnTo>
                  <a:pt x="4755120" y="6858001"/>
                </a:lnTo>
                <a:close/>
                <a:moveTo>
                  <a:pt x="4275544" y="6858000"/>
                </a:moveTo>
                <a:lnTo>
                  <a:pt x="4480100" y="6858000"/>
                </a:lnTo>
                <a:lnTo>
                  <a:pt x="4480100" y="6858001"/>
                </a:lnTo>
                <a:lnTo>
                  <a:pt x="4275544" y="6858001"/>
                </a:lnTo>
                <a:close/>
                <a:moveTo>
                  <a:pt x="3728920" y="6858000"/>
                </a:moveTo>
                <a:lnTo>
                  <a:pt x="3933477" y="6858000"/>
                </a:lnTo>
                <a:lnTo>
                  <a:pt x="3933477" y="6858001"/>
                </a:lnTo>
                <a:lnTo>
                  <a:pt x="3728920" y="6858001"/>
                </a:lnTo>
                <a:close/>
                <a:moveTo>
                  <a:pt x="2762290" y="6858000"/>
                </a:moveTo>
                <a:lnTo>
                  <a:pt x="2966847" y="6858000"/>
                </a:lnTo>
                <a:lnTo>
                  <a:pt x="2966847" y="6858001"/>
                </a:lnTo>
                <a:lnTo>
                  <a:pt x="2762290" y="6858001"/>
                </a:lnTo>
                <a:close/>
                <a:moveTo>
                  <a:pt x="2259865" y="6858000"/>
                </a:moveTo>
                <a:lnTo>
                  <a:pt x="2464209" y="6858000"/>
                </a:lnTo>
                <a:lnTo>
                  <a:pt x="2464209" y="6858001"/>
                </a:lnTo>
                <a:lnTo>
                  <a:pt x="2259865" y="6858001"/>
                </a:lnTo>
                <a:close/>
                <a:moveTo>
                  <a:pt x="1172380" y="6858000"/>
                </a:moveTo>
                <a:lnTo>
                  <a:pt x="1376724" y="6858000"/>
                </a:lnTo>
                <a:lnTo>
                  <a:pt x="1376724" y="6858001"/>
                </a:lnTo>
                <a:lnTo>
                  <a:pt x="1172380" y="6858001"/>
                </a:lnTo>
                <a:close/>
                <a:moveTo>
                  <a:pt x="2464209" y="6690170"/>
                </a:moveTo>
                <a:cubicBezTo>
                  <a:pt x="2554743" y="6700846"/>
                  <a:pt x="2655314" y="6700206"/>
                  <a:pt x="2762290" y="6699138"/>
                </a:cubicBezTo>
                <a:lnTo>
                  <a:pt x="2762290" y="6858000"/>
                </a:lnTo>
                <a:lnTo>
                  <a:pt x="2464209" y="6858000"/>
                </a:lnTo>
                <a:close/>
                <a:moveTo>
                  <a:pt x="1776656" y="6372657"/>
                </a:moveTo>
                <a:lnTo>
                  <a:pt x="1776656" y="6626752"/>
                </a:lnTo>
                <a:lnTo>
                  <a:pt x="1871461" y="6626752"/>
                </a:lnTo>
                <a:lnTo>
                  <a:pt x="1871461" y="6372657"/>
                </a:lnTo>
                <a:close/>
                <a:moveTo>
                  <a:pt x="3728920" y="6328885"/>
                </a:moveTo>
                <a:lnTo>
                  <a:pt x="3728920" y="6858000"/>
                </a:lnTo>
                <a:lnTo>
                  <a:pt x="2966847" y="6858000"/>
                </a:lnTo>
                <a:lnTo>
                  <a:pt x="2966847" y="6698925"/>
                </a:lnTo>
                <a:cubicBezTo>
                  <a:pt x="2966847" y="6698925"/>
                  <a:pt x="2966847" y="6698925"/>
                  <a:pt x="2966847" y="6698711"/>
                </a:cubicBezTo>
                <a:cubicBezTo>
                  <a:pt x="2975815" y="6698711"/>
                  <a:pt x="2984997" y="6698711"/>
                  <a:pt x="2993752" y="6698925"/>
                </a:cubicBezTo>
                <a:lnTo>
                  <a:pt x="3003787" y="6698925"/>
                </a:lnTo>
                <a:cubicBezTo>
                  <a:pt x="3039019" y="6699565"/>
                  <a:pt x="3073824" y="6699779"/>
                  <a:pt x="3107774" y="6699779"/>
                </a:cubicBezTo>
                <a:cubicBezTo>
                  <a:pt x="3318097" y="6699779"/>
                  <a:pt x="3497458" y="6685473"/>
                  <a:pt x="3616605" y="6568674"/>
                </a:cubicBezTo>
                <a:cubicBezTo>
                  <a:pt x="3677460" y="6508887"/>
                  <a:pt x="3714613" y="6430096"/>
                  <a:pt x="3728920" y="6328885"/>
                </a:cubicBezTo>
                <a:close/>
                <a:moveTo>
                  <a:pt x="3933477" y="6213155"/>
                </a:moveTo>
                <a:lnTo>
                  <a:pt x="4275544" y="6213155"/>
                </a:lnTo>
                <a:lnTo>
                  <a:pt x="4275544" y="6858000"/>
                </a:lnTo>
                <a:lnTo>
                  <a:pt x="3933477" y="6858000"/>
                </a:lnTo>
                <a:close/>
                <a:moveTo>
                  <a:pt x="1776656" y="5979984"/>
                </a:moveTo>
                <a:lnTo>
                  <a:pt x="1776656" y="6201196"/>
                </a:lnTo>
                <a:lnTo>
                  <a:pt x="1871461" y="6201196"/>
                </a:lnTo>
                <a:lnTo>
                  <a:pt x="1871461" y="5979984"/>
                </a:lnTo>
                <a:close/>
                <a:moveTo>
                  <a:pt x="5209932" y="5904823"/>
                </a:moveTo>
                <a:lnTo>
                  <a:pt x="5209932" y="6126249"/>
                </a:lnTo>
                <a:lnTo>
                  <a:pt x="5304736" y="6126249"/>
                </a:lnTo>
                <a:lnTo>
                  <a:pt x="5304736" y="5904823"/>
                </a:lnTo>
                <a:close/>
                <a:moveTo>
                  <a:pt x="4755120" y="5611013"/>
                </a:moveTo>
                <a:lnTo>
                  <a:pt x="4755120" y="6858000"/>
                </a:lnTo>
                <a:lnTo>
                  <a:pt x="4480100" y="6858000"/>
                </a:lnTo>
                <a:lnTo>
                  <a:pt x="4480100" y="6181980"/>
                </a:lnTo>
                <a:lnTo>
                  <a:pt x="4572344" y="6181980"/>
                </a:lnTo>
                <a:close/>
                <a:moveTo>
                  <a:pt x="2891473" y="5572792"/>
                </a:moveTo>
                <a:cubicBezTo>
                  <a:pt x="3244003" y="5572792"/>
                  <a:pt x="3530768" y="5866176"/>
                  <a:pt x="3530768" y="6226820"/>
                </a:cubicBezTo>
                <a:cubicBezTo>
                  <a:pt x="3530768" y="6321412"/>
                  <a:pt x="3511978" y="6386324"/>
                  <a:pt x="3472476" y="6424758"/>
                </a:cubicBezTo>
                <a:lnTo>
                  <a:pt x="3472689" y="6424972"/>
                </a:lnTo>
                <a:cubicBezTo>
                  <a:pt x="3403080" y="6492873"/>
                  <a:pt x="3252544" y="6498638"/>
                  <a:pt x="3072756" y="6497570"/>
                </a:cubicBezTo>
                <a:cubicBezTo>
                  <a:pt x="3064001" y="6497570"/>
                  <a:pt x="3054820" y="6497570"/>
                  <a:pt x="3046065" y="6497357"/>
                </a:cubicBezTo>
                <a:lnTo>
                  <a:pt x="3413543" y="6054505"/>
                </a:lnTo>
                <a:lnTo>
                  <a:pt x="3255534" y="5926176"/>
                </a:lnTo>
                <a:lnTo>
                  <a:pt x="2974961" y="6264400"/>
                </a:lnTo>
                <a:cubicBezTo>
                  <a:pt x="2977097" y="6052370"/>
                  <a:pt x="2974748" y="5931514"/>
                  <a:pt x="2967702" y="5903756"/>
                </a:cubicBezTo>
                <a:lnTo>
                  <a:pt x="2769550" y="5953508"/>
                </a:lnTo>
                <a:cubicBezTo>
                  <a:pt x="2769336" y="5952226"/>
                  <a:pt x="2768696" y="5950305"/>
                  <a:pt x="2768269" y="5947956"/>
                </a:cubicBezTo>
                <a:cubicBezTo>
                  <a:pt x="2772539" y="5979131"/>
                  <a:pt x="2772326" y="6133509"/>
                  <a:pt x="2769123" y="6334650"/>
                </a:cubicBezTo>
                <a:cubicBezTo>
                  <a:pt x="2687129" y="6255646"/>
                  <a:pt x="2621790" y="6191802"/>
                  <a:pt x="2610473" y="6178990"/>
                </a:cubicBezTo>
                <a:lnTo>
                  <a:pt x="2454600" y="6310095"/>
                </a:lnTo>
                <a:cubicBezTo>
                  <a:pt x="2469974" y="6328031"/>
                  <a:pt x="2557946" y="6413441"/>
                  <a:pt x="2644851" y="6497357"/>
                </a:cubicBezTo>
                <a:cubicBezTo>
                  <a:pt x="2578445" y="6496716"/>
                  <a:pt x="2516949" y="6494154"/>
                  <a:pt x="2463995" y="6486040"/>
                </a:cubicBezTo>
                <a:cubicBezTo>
                  <a:pt x="2397802" y="6476218"/>
                  <a:pt x="2344421" y="6457855"/>
                  <a:pt x="2310684" y="6424758"/>
                </a:cubicBezTo>
                <a:cubicBezTo>
                  <a:pt x="2293602" y="6407890"/>
                  <a:pt x="2280577" y="6385683"/>
                  <a:pt x="2270968" y="6358565"/>
                </a:cubicBezTo>
                <a:cubicBezTo>
                  <a:pt x="2258797" y="6323547"/>
                  <a:pt x="2252391" y="6280201"/>
                  <a:pt x="2252391" y="6226820"/>
                </a:cubicBezTo>
                <a:cubicBezTo>
                  <a:pt x="2252391" y="6145894"/>
                  <a:pt x="2266911" y="6068384"/>
                  <a:pt x="2293175" y="5996853"/>
                </a:cubicBezTo>
                <a:cubicBezTo>
                  <a:pt x="2296378" y="5988099"/>
                  <a:pt x="2299581" y="5979558"/>
                  <a:pt x="2303210" y="5971017"/>
                </a:cubicBezTo>
                <a:cubicBezTo>
                  <a:pt x="2400792" y="5737206"/>
                  <a:pt x="2627769" y="5572792"/>
                  <a:pt x="2891473" y="5572792"/>
                </a:cubicBezTo>
                <a:close/>
                <a:moveTo>
                  <a:pt x="1828757" y="5378057"/>
                </a:moveTo>
                <a:lnTo>
                  <a:pt x="2084560" y="5977849"/>
                </a:lnTo>
                <a:cubicBezTo>
                  <a:pt x="2060859" y="6056854"/>
                  <a:pt x="2048261" y="6140342"/>
                  <a:pt x="2048261" y="6227034"/>
                </a:cubicBezTo>
                <a:cubicBezTo>
                  <a:pt x="2048261" y="6378423"/>
                  <a:pt x="2087123" y="6490310"/>
                  <a:pt x="2167195" y="6568674"/>
                </a:cubicBezTo>
                <a:cubicBezTo>
                  <a:pt x="2194953" y="6595792"/>
                  <a:pt x="2225914" y="6617572"/>
                  <a:pt x="2259865" y="6634440"/>
                </a:cubicBezTo>
                <a:lnTo>
                  <a:pt x="2259865" y="6858000"/>
                </a:lnTo>
                <a:lnTo>
                  <a:pt x="1376724" y="6858000"/>
                </a:lnTo>
                <a:lnTo>
                  <a:pt x="1376724" y="6389313"/>
                </a:lnTo>
                <a:close/>
                <a:moveTo>
                  <a:pt x="3506426" y="5353501"/>
                </a:moveTo>
                <a:lnTo>
                  <a:pt x="4622736" y="5353501"/>
                </a:lnTo>
                <a:lnTo>
                  <a:pt x="4422448" y="5979771"/>
                </a:lnTo>
                <a:lnTo>
                  <a:pt x="3706926" y="5979771"/>
                </a:lnTo>
                <a:close/>
                <a:moveTo>
                  <a:pt x="5101672" y="5318483"/>
                </a:moveTo>
                <a:lnTo>
                  <a:pt x="5101672" y="5539909"/>
                </a:lnTo>
                <a:lnTo>
                  <a:pt x="5196264" y="5539909"/>
                </a:lnTo>
                <a:lnTo>
                  <a:pt x="5196264" y="5318483"/>
                </a:lnTo>
                <a:close/>
                <a:moveTo>
                  <a:pt x="5203100" y="4680682"/>
                </a:moveTo>
                <a:cubicBezTo>
                  <a:pt x="5131140" y="4680682"/>
                  <a:pt x="5072848" y="4738334"/>
                  <a:pt x="5072848" y="4809438"/>
                </a:cubicBezTo>
                <a:cubicBezTo>
                  <a:pt x="5072848" y="4880542"/>
                  <a:pt x="5131140" y="4938194"/>
                  <a:pt x="5203100" y="4938194"/>
                </a:cubicBezTo>
                <a:cubicBezTo>
                  <a:pt x="5275056" y="4938194"/>
                  <a:pt x="5333348" y="4880542"/>
                  <a:pt x="5333348" y="4809438"/>
                </a:cubicBezTo>
                <a:cubicBezTo>
                  <a:pt x="5333348" y="4738334"/>
                  <a:pt x="5275056" y="4680682"/>
                  <a:pt x="5203100" y="4680682"/>
                </a:cubicBezTo>
                <a:close/>
                <a:moveTo>
                  <a:pt x="4959680" y="4476766"/>
                </a:moveTo>
                <a:lnTo>
                  <a:pt x="5447156" y="4476766"/>
                </a:lnTo>
                <a:lnTo>
                  <a:pt x="5447156" y="6858000"/>
                </a:lnTo>
                <a:lnTo>
                  <a:pt x="4959680" y="6858000"/>
                </a:lnTo>
                <a:close/>
                <a:moveTo>
                  <a:pt x="0" y="0"/>
                </a:moveTo>
                <a:lnTo>
                  <a:pt x="5651500" y="0"/>
                </a:lnTo>
                <a:lnTo>
                  <a:pt x="5651500" y="4274344"/>
                </a:lnTo>
                <a:lnTo>
                  <a:pt x="4755120" y="4274344"/>
                </a:lnTo>
                <a:lnTo>
                  <a:pt x="4754908" y="4274344"/>
                </a:lnTo>
                <a:lnTo>
                  <a:pt x="4754908" y="5151293"/>
                </a:lnTo>
                <a:lnTo>
                  <a:pt x="3227562" y="5151293"/>
                </a:lnTo>
                <a:lnTo>
                  <a:pt x="3339663" y="5501901"/>
                </a:lnTo>
                <a:cubicBezTo>
                  <a:pt x="3209839" y="5418840"/>
                  <a:pt x="3056101" y="5371010"/>
                  <a:pt x="2891686" y="5371010"/>
                </a:cubicBezTo>
                <a:cubicBezTo>
                  <a:pt x="2607057" y="5371010"/>
                  <a:pt x="2355097" y="5514713"/>
                  <a:pt x="2202213" y="5734217"/>
                </a:cubicBezTo>
                <a:lnTo>
                  <a:pt x="1833028" y="4868372"/>
                </a:lnTo>
                <a:lnTo>
                  <a:pt x="1172380" y="6346821"/>
                </a:lnTo>
                <a:lnTo>
                  <a:pt x="11723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4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EBECD93-5014-FB88-BA68-94521D54B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905989"/>
            <a:ext cx="5331691" cy="2387600"/>
          </a:xfrm>
        </p:spPr>
        <p:txBody>
          <a:bodyPr wrap="square" anchor="b">
            <a:noAutofit/>
          </a:bodyPr>
          <a:lstStyle>
            <a:lvl1pPr algn="l">
              <a:defRPr sz="4800" b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AE22F7-B63C-E20D-D667-91BB010B0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13929"/>
            <a:ext cx="5331691" cy="544451"/>
          </a:xfr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BEBF3D-2E64-5B94-2B11-176E00C2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78720"/>
            <a:ext cx="127362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0C73055-6E80-420A-9A09-E8CBA3DF0883}" type="datetime1">
              <a:rPr lang="en-GB" smtClean="0"/>
              <a:pPr/>
              <a:t>03/06/2026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000AD4-6BBC-363B-A9AC-AAC9A825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0E36556-8D07-07B3-6054-BE0F442F5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838200" y="882078"/>
            <a:ext cx="1689586" cy="627316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67982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iluetti Ligh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B2DF6C39-2EB2-067E-EFD6-76100C6E7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39000" y="6531"/>
            <a:ext cx="49595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3DAC8D4B-3A7D-6157-D462-79B33F22A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40500" y="0"/>
            <a:ext cx="5651500" cy="6858001"/>
          </a:xfrm>
          <a:custGeom>
            <a:avLst/>
            <a:gdLst>
              <a:gd name="connsiteX0" fmla="*/ 5447156 w 5651500"/>
              <a:gd name="connsiteY0" fmla="*/ 6858000 h 6858001"/>
              <a:gd name="connsiteX1" fmla="*/ 5651500 w 5651500"/>
              <a:gd name="connsiteY1" fmla="*/ 6858000 h 6858001"/>
              <a:gd name="connsiteX2" fmla="*/ 5651500 w 5651500"/>
              <a:gd name="connsiteY2" fmla="*/ 6858001 h 6858001"/>
              <a:gd name="connsiteX3" fmla="*/ 5447156 w 5651500"/>
              <a:gd name="connsiteY3" fmla="*/ 6858001 h 6858001"/>
              <a:gd name="connsiteX4" fmla="*/ 4755120 w 5651500"/>
              <a:gd name="connsiteY4" fmla="*/ 6858000 h 6858001"/>
              <a:gd name="connsiteX5" fmla="*/ 4959680 w 5651500"/>
              <a:gd name="connsiteY5" fmla="*/ 6858000 h 6858001"/>
              <a:gd name="connsiteX6" fmla="*/ 4959680 w 5651500"/>
              <a:gd name="connsiteY6" fmla="*/ 6858001 h 6858001"/>
              <a:gd name="connsiteX7" fmla="*/ 4755120 w 5651500"/>
              <a:gd name="connsiteY7" fmla="*/ 6858001 h 6858001"/>
              <a:gd name="connsiteX8" fmla="*/ 4275544 w 5651500"/>
              <a:gd name="connsiteY8" fmla="*/ 6858000 h 6858001"/>
              <a:gd name="connsiteX9" fmla="*/ 4480100 w 5651500"/>
              <a:gd name="connsiteY9" fmla="*/ 6858000 h 6858001"/>
              <a:gd name="connsiteX10" fmla="*/ 4480100 w 5651500"/>
              <a:gd name="connsiteY10" fmla="*/ 6858001 h 6858001"/>
              <a:gd name="connsiteX11" fmla="*/ 4275544 w 5651500"/>
              <a:gd name="connsiteY11" fmla="*/ 6858001 h 6858001"/>
              <a:gd name="connsiteX12" fmla="*/ 3728920 w 5651500"/>
              <a:gd name="connsiteY12" fmla="*/ 6858000 h 6858001"/>
              <a:gd name="connsiteX13" fmla="*/ 3933477 w 5651500"/>
              <a:gd name="connsiteY13" fmla="*/ 6858000 h 6858001"/>
              <a:gd name="connsiteX14" fmla="*/ 3933477 w 5651500"/>
              <a:gd name="connsiteY14" fmla="*/ 6858001 h 6858001"/>
              <a:gd name="connsiteX15" fmla="*/ 3728920 w 5651500"/>
              <a:gd name="connsiteY15" fmla="*/ 6858001 h 6858001"/>
              <a:gd name="connsiteX16" fmla="*/ 2762290 w 5651500"/>
              <a:gd name="connsiteY16" fmla="*/ 6858000 h 6858001"/>
              <a:gd name="connsiteX17" fmla="*/ 2966847 w 5651500"/>
              <a:gd name="connsiteY17" fmla="*/ 6858000 h 6858001"/>
              <a:gd name="connsiteX18" fmla="*/ 2966847 w 5651500"/>
              <a:gd name="connsiteY18" fmla="*/ 6858001 h 6858001"/>
              <a:gd name="connsiteX19" fmla="*/ 2762290 w 5651500"/>
              <a:gd name="connsiteY19" fmla="*/ 6858001 h 6858001"/>
              <a:gd name="connsiteX20" fmla="*/ 2259865 w 5651500"/>
              <a:gd name="connsiteY20" fmla="*/ 6858000 h 6858001"/>
              <a:gd name="connsiteX21" fmla="*/ 2464209 w 5651500"/>
              <a:gd name="connsiteY21" fmla="*/ 6858000 h 6858001"/>
              <a:gd name="connsiteX22" fmla="*/ 2464209 w 5651500"/>
              <a:gd name="connsiteY22" fmla="*/ 6858001 h 6858001"/>
              <a:gd name="connsiteX23" fmla="*/ 2259865 w 5651500"/>
              <a:gd name="connsiteY23" fmla="*/ 6858001 h 6858001"/>
              <a:gd name="connsiteX24" fmla="*/ 1172380 w 5651500"/>
              <a:gd name="connsiteY24" fmla="*/ 6858000 h 6858001"/>
              <a:gd name="connsiteX25" fmla="*/ 1376724 w 5651500"/>
              <a:gd name="connsiteY25" fmla="*/ 6858000 h 6858001"/>
              <a:gd name="connsiteX26" fmla="*/ 1376724 w 5651500"/>
              <a:gd name="connsiteY26" fmla="*/ 6858001 h 6858001"/>
              <a:gd name="connsiteX27" fmla="*/ 1172380 w 5651500"/>
              <a:gd name="connsiteY27" fmla="*/ 6858001 h 6858001"/>
              <a:gd name="connsiteX28" fmla="*/ 2464209 w 5651500"/>
              <a:gd name="connsiteY28" fmla="*/ 6690170 h 6858001"/>
              <a:gd name="connsiteX29" fmla="*/ 2762290 w 5651500"/>
              <a:gd name="connsiteY29" fmla="*/ 6699138 h 6858001"/>
              <a:gd name="connsiteX30" fmla="*/ 2762290 w 5651500"/>
              <a:gd name="connsiteY30" fmla="*/ 6858000 h 6858001"/>
              <a:gd name="connsiteX31" fmla="*/ 2464209 w 5651500"/>
              <a:gd name="connsiteY31" fmla="*/ 6858000 h 6858001"/>
              <a:gd name="connsiteX32" fmla="*/ 1776656 w 5651500"/>
              <a:gd name="connsiteY32" fmla="*/ 6372657 h 6858001"/>
              <a:gd name="connsiteX33" fmla="*/ 1776656 w 5651500"/>
              <a:gd name="connsiteY33" fmla="*/ 6626752 h 6858001"/>
              <a:gd name="connsiteX34" fmla="*/ 1871461 w 5651500"/>
              <a:gd name="connsiteY34" fmla="*/ 6626752 h 6858001"/>
              <a:gd name="connsiteX35" fmla="*/ 1871461 w 5651500"/>
              <a:gd name="connsiteY35" fmla="*/ 6372657 h 6858001"/>
              <a:gd name="connsiteX36" fmla="*/ 3728920 w 5651500"/>
              <a:gd name="connsiteY36" fmla="*/ 6328885 h 6858001"/>
              <a:gd name="connsiteX37" fmla="*/ 3728920 w 5651500"/>
              <a:gd name="connsiteY37" fmla="*/ 6858000 h 6858001"/>
              <a:gd name="connsiteX38" fmla="*/ 2966847 w 5651500"/>
              <a:gd name="connsiteY38" fmla="*/ 6858000 h 6858001"/>
              <a:gd name="connsiteX39" fmla="*/ 2966847 w 5651500"/>
              <a:gd name="connsiteY39" fmla="*/ 6698925 h 6858001"/>
              <a:gd name="connsiteX40" fmla="*/ 2966847 w 5651500"/>
              <a:gd name="connsiteY40" fmla="*/ 6698711 h 6858001"/>
              <a:gd name="connsiteX41" fmla="*/ 2993752 w 5651500"/>
              <a:gd name="connsiteY41" fmla="*/ 6698925 h 6858001"/>
              <a:gd name="connsiteX42" fmla="*/ 3003787 w 5651500"/>
              <a:gd name="connsiteY42" fmla="*/ 6698925 h 6858001"/>
              <a:gd name="connsiteX43" fmla="*/ 3107774 w 5651500"/>
              <a:gd name="connsiteY43" fmla="*/ 6699779 h 6858001"/>
              <a:gd name="connsiteX44" fmla="*/ 3616605 w 5651500"/>
              <a:gd name="connsiteY44" fmla="*/ 6568674 h 6858001"/>
              <a:gd name="connsiteX45" fmla="*/ 3728920 w 5651500"/>
              <a:gd name="connsiteY45" fmla="*/ 6328885 h 6858001"/>
              <a:gd name="connsiteX46" fmla="*/ 3933477 w 5651500"/>
              <a:gd name="connsiteY46" fmla="*/ 6213155 h 6858001"/>
              <a:gd name="connsiteX47" fmla="*/ 4275544 w 5651500"/>
              <a:gd name="connsiteY47" fmla="*/ 6213155 h 6858001"/>
              <a:gd name="connsiteX48" fmla="*/ 4275544 w 5651500"/>
              <a:gd name="connsiteY48" fmla="*/ 6858000 h 6858001"/>
              <a:gd name="connsiteX49" fmla="*/ 3933477 w 5651500"/>
              <a:gd name="connsiteY49" fmla="*/ 6858000 h 6858001"/>
              <a:gd name="connsiteX50" fmla="*/ 1776656 w 5651500"/>
              <a:gd name="connsiteY50" fmla="*/ 5979984 h 6858001"/>
              <a:gd name="connsiteX51" fmla="*/ 1776656 w 5651500"/>
              <a:gd name="connsiteY51" fmla="*/ 6201196 h 6858001"/>
              <a:gd name="connsiteX52" fmla="*/ 1871461 w 5651500"/>
              <a:gd name="connsiteY52" fmla="*/ 6201196 h 6858001"/>
              <a:gd name="connsiteX53" fmla="*/ 1871461 w 5651500"/>
              <a:gd name="connsiteY53" fmla="*/ 5979984 h 6858001"/>
              <a:gd name="connsiteX54" fmla="*/ 5209932 w 5651500"/>
              <a:gd name="connsiteY54" fmla="*/ 5904823 h 6858001"/>
              <a:gd name="connsiteX55" fmla="*/ 5209932 w 5651500"/>
              <a:gd name="connsiteY55" fmla="*/ 6126249 h 6858001"/>
              <a:gd name="connsiteX56" fmla="*/ 5304736 w 5651500"/>
              <a:gd name="connsiteY56" fmla="*/ 6126249 h 6858001"/>
              <a:gd name="connsiteX57" fmla="*/ 5304736 w 5651500"/>
              <a:gd name="connsiteY57" fmla="*/ 5904823 h 6858001"/>
              <a:gd name="connsiteX58" fmla="*/ 4755120 w 5651500"/>
              <a:gd name="connsiteY58" fmla="*/ 5611013 h 6858001"/>
              <a:gd name="connsiteX59" fmla="*/ 4755120 w 5651500"/>
              <a:gd name="connsiteY59" fmla="*/ 6858000 h 6858001"/>
              <a:gd name="connsiteX60" fmla="*/ 4480100 w 5651500"/>
              <a:gd name="connsiteY60" fmla="*/ 6858000 h 6858001"/>
              <a:gd name="connsiteX61" fmla="*/ 4480100 w 5651500"/>
              <a:gd name="connsiteY61" fmla="*/ 6181980 h 6858001"/>
              <a:gd name="connsiteX62" fmla="*/ 4572344 w 5651500"/>
              <a:gd name="connsiteY62" fmla="*/ 6181980 h 6858001"/>
              <a:gd name="connsiteX63" fmla="*/ 2891473 w 5651500"/>
              <a:gd name="connsiteY63" fmla="*/ 5572792 h 6858001"/>
              <a:gd name="connsiteX64" fmla="*/ 3530768 w 5651500"/>
              <a:gd name="connsiteY64" fmla="*/ 6226820 h 6858001"/>
              <a:gd name="connsiteX65" fmla="*/ 3472476 w 5651500"/>
              <a:gd name="connsiteY65" fmla="*/ 6424758 h 6858001"/>
              <a:gd name="connsiteX66" fmla="*/ 3472689 w 5651500"/>
              <a:gd name="connsiteY66" fmla="*/ 6424972 h 6858001"/>
              <a:gd name="connsiteX67" fmla="*/ 3072756 w 5651500"/>
              <a:gd name="connsiteY67" fmla="*/ 6497570 h 6858001"/>
              <a:gd name="connsiteX68" fmla="*/ 3046065 w 5651500"/>
              <a:gd name="connsiteY68" fmla="*/ 6497357 h 6858001"/>
              <a:gd name="connsiteX69" fmla="*/ 3413543 w 5651500"/>
              <a:gd name="connsiteY69" fmla="*/ 6054505 h 6858001"/>
              <a:gd name="connsiteX70" fmla="*/ 3255534 w 5651500"/>
              <a:gd name="connsiteY70" fmla="*/ 5926176 h 6858001"/>
              <a:gd name="connsiteX71" fmla="*/ 2974961 w 5651500"/>
              <a:gd name="connsiteY71" fmla="*/ 6264400 h 6858001"/>
              <a:gd name="connsiteX72" fmla="*/ 2967702 w 5651500"/>
              <a:gd name="connsiteY72" fmla="*/ 5903756 h 6858001"/>
              <a:gd name="connsiteX73" fmla="*/ 2769550 w 5651500"/>
              <a:gd name="connsiteY73" fmla="*/ 5953508 h 6858001"/>
              <a:gd name="connsiteX74" fmla="*/ 2768269 w 5651500"/>
              <a:gd name="connsiteY74" fmla="*/ 5947956 h 6858001"/>
              <a:gd name="connsiteX75" fmla="*/ 2769123 w 5651500"/>
              <a:gd name="connsiteY75" fmla="*/ 6334650 h 6858001"/>
              <a:gd name="connsiteX76" fmla="*/ 2610473 w 5651500"/>
              <a:gd name="connsiteY76" fmla="*/ 6178990 h 6858001"/>
              <a:gd name="connsiteX77" fmla="*/ 2454600 w 5651500"/>
              <a:gd name="connsiteY77" fmla="*/ 6310095 h 6858001"/>
              <a:gd name="connsiteX78" fmla="*/ 2644851 w 5651500"/>
              <a:gd name="connsiteY78" fmla="*/ 6497357 h 6858001"/>
              <a:gd name="connsiteX79" fmla="*/ 2463995 w 5651500"/>
              <a:gd name="connsiteY79" fmla="*/ 6486040 h 6858001"/>
              <a:gd name="connsiteX80" fmla="*/ 2310684 w 5651500"/>
              <a:gd name="connsiteY80" fmla="*/ 6424758 h 6858001"/>
              <a:gd name="connsiteX81" fmla="*/ 2270968 w 5651500"/>
              <a:gd name="connsiteY81" fmla="*/ 6358565 h 6858001"/>
              <a:gd name="connsiteX82" fmla="*/ 2252391 w 5651500"/>
              <a:gd name="connsiteY82" fmla="*/ 6226820 h 6858001"/>
              <a:gd name="connsiteX83" fmla="*/ 2293175 w 5651500"/>
              <a:gd name="connsiteY83" fmla="*/ 5996853 h 6858001"/>
              <a:gd name="connsiteX84" fmla="*/ 2303210 w 5651500"/>
              <a:gd name="connsiteY84" fmla="*/ 5971017 h 6858001"/>
              <a:gd name="connsiteX85" fmla="*/ 2891473 w 5651500"/>
              <a:gd name="connsiteY85" fmla="*/ 5572792 h 6858001"/>
              <a:gd name="connsiteX86" fmla="*/ 1828757 w 5651500"/>
              <a:gd name="connsiteY86" fmla="*/ 5378057 h 6858001"/>
              <a:gd name="connsiteX87" fmla="*/ 2084560 w 5651500"/>
              <a:gd name="connsiteY87" fmla="*/ 5977849 h 6858001"/>
              <a:gd name="connsiteX88" fmla="*/ 2048261 w 5651500"/>
              <a:gd name="connsiteY88" fmla="*/ 6227034 h 6858001"/>
              <a:gd name="connsiteX89" fmla="*/ 2167195 w 5651500"/>
              <a:gd name="connsiteY89" fmla="*/ 6568674 h 6858001"/>
              <a:gd name="connsiteX90" fmla="*/ 2259865 w 5651500"/>
              <a:gd name="connsiteY90" fmla="*/ 6634440 h 6858001"/>
              <a:gd name="connsiteX91" fmla="*/ 2259865 w 5651500"/>
              <a:gd name="connsiteY91" fmla="*/ 6858000 h 6858001"/>
              <a:gd name="connsiteX92" fmla="*/ 1376724 w 5651500"/>
              <a:gd name="connsiteY92" fmla="*/ 6858000 h 6858001"/>
              <a:gd name="connsiteX93" fmla="*/ 1376724 w 5651500"/>
              <a:gd name="connsiteY93" fmla="*/ 6389313 h 6858001"/>
              <a:gd name="connsiteX94" fmla="*/ 3506426 w 5651500"/>
              <a:gd name="connsiteY94" fmla="*/ 5353501 h 6858001"/>
              <a:gd name="connsiteX95" fmla="*/ 4622736 w 5651500"/>
              <a:gd name="connsiteY95" fmla="*/ 5353501 h 6858001"/>
              <a:gd name="connsiteX96" fmla="*/ 4422448 w 5651500"/>
              <a:gd name="connsiteY96" fmla="*/ 5979771 h 6858001"/>
              <a:gd name="connsiteX97" fmla="*/ 3706926 w 5651500"/>
              <a:gd name="connsiteY97" fmla="*/ 5979771 h 6858001"/>
              <a:gd name="connsiteX98" fmla="*/ 5101672 w 5651500"/>
              <a:gd name="connsiteY98" fmla="*/ 5318483 h 6858001"/>
              <a:gd name="connsiteX99" fmla="*/ 5101672 w 5651500"/>
              <a:gd name="connsiteY99" fmla="*/ 5539909 h 6858001"/>
              <a:gd name="connsiteX100" fmla="*/ 5196264 w 5651500"/>
              <a:gd name="connsiteY100" fmla="*/ 5539909 h 6858001"/>
              <a:gd name="connsiteX101" fmla="*/ 5196264 w 5651500"/>
              <a:gd name="connsiteY101" fmla="*/ 5318483 h 6858001"/>
              <a:gd name="connsiteX102" fmla="*/ 5203100 w 5651500"/>
              <a:gd name="connsiteY102" fmla="*/ 4680682 h 6858001"/>
              <a:gd name="connsiteX103" fmla="*/ 5072848 w 5651500"/>
              <a:gd name="connsiteY103" fmla="*/ 4809438 h 6858001"/>
              <a:gd name="connsiteX104" fmla="*/ 5203100 w 5651500"/>
              <a:gd name="connsiteY104" fmla="*/ 4938194 h 6858001"/>
              <a:gd name="connsiteX105" fmla="*/ 5333348 w 5651500"/>
              <a:gd name="connsiteY105" fmla="*/ 4809438 h 6858001"/>
              <a:gd name="connsiteX106" fmla="*/ 5203100 w 5651500"/>
              <a:gd name="connsiteY106" fmla="*/ 4680682 h 6858001"/>
              <a:gd name="connsiteX107" fmla="*/ 4959680 w 5651500"/>
              <a:gd name="connsiteY107" fmla="*/ 4476766 h 6858001"/>
              <a:gd name="connsiteX108" fmla="*/ 5447156 w 5651500"/>
              <a:gd name="connsiteY108" fmla="*/ 4476766 h 6858001"/>
              <a:gd name="connsiteX109" fmla="*/ 5447156 w 5651500"/>
              <a:gd name="connsiteY109" fmla="*/ 6858000 h 6858001"/>
              <a:gd name="connsiteX110" fmla="*/ 4959680 w 5651500"/>
              <a:gd name="connsiteY110" fmla="*/ 6858000 h 6858001"/>
              <a:gd name="connsiteX111" fmla="*/ 0 w 5651500"/>
              <a:gd name="connsiteY111" fmla="*/ 0 h 6858001"/>
              <a:gd name="connsiteX112" fmla="*/ 5651500 w 5651500"/>
              <a:gd name="connsiteY112" fmla="*/ 0 h 6858001"/>
              <a:gd name="connsiteX113" fmla="*/ 5651500 w 5651500"/>
              <a:gd name="connsiteY113" fmla="*/ 4274344 h 6858001"/>
              <a:gd name="connsiteX114" fmla="*/ 4755120 w 5651500"/>
              <a:gd name="connsiteY114" fmla="*/ 4274344 h 6858001"/>
              <a:gd name="connsiteX115" fmla="*/ 4754908 w 5651500"/>
              <a:gd name="connsiteY115" fmla="*/ 4274344 h 6858001"/>
              <a:gd name="connsiteX116" fmla="*/ 4754908 w 5651500"/>
              <a:gd name="connsiteY116" fmla="*/ 5151293 h 6858001"/>
              <a:gd name="connsiteX117" fmla="*/ 3227562 w 5651500"/>
              <a:gd name="connsiteY117" fmla="*/ 5151293 h 6858001"/>
              <a:gd name="connsiteX118" fmla="*/ 3339663 w 5651500"/>
              <a:gd name="connsiteY118" fmla="*/ 5501901 h 6858001"/>
              <a:gd name="connsiteX119" fmla="*/ 2891686 w 5651500"/>
              <a:gd name="connsiteY119" fmla="*/ 5371010 h 6858001"/>
              <a:gd name="connsiteX120" fmla="*/ 2202213 w 5651500"/>
              <a:gd name="connsiteY120" fmla="*/ 5734217 h 6858001"/>
              <a:gd name="connsiteX121" fmla="*/ 1833028 w 5651500"/>
              <a:gd name="connsiteY121" fmla="*/ 4868372 h 6858001"/>
              <a:gd name="connsiteX122" fmla="*/ 1172380 w 5651500"/>
              <a:gd name="connsiteY122" fmla="*/ 6346821 h 6858001"/>
              <a:gd name="connsiteX123" fmla="*/ 1172380 w 5651500"/>
              <a:gd name="connsiteY123" fmla="*/ 6858000 h 6858001"/>
              <a:gd name="connsiteX124" fmla="*/ 0 w 5651500"/>
              <a:gd name="connsiteY124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651500" h="6858001">
                <a:moveTo>
                  <a:pt x="5447156" y="6858000"/>
                </a:moveTo>
                <a:lnTo>
                  <a:pt x="5651500" y="6858000"/>
                </a:lnTo>
                <a:lnTo>
                  <a:pt x="5651500" y="6858001"/>
                </a:lnTo>
                <a:lnTo>
                  <a:pt x="5447156" y="6858001"/>
                </a:lnTo>
                <a:close/>
                <a:moveTo>
                  <a:pt x="4755120" y="6858000"/>
                </a:moveTo>
                <a:lnTo>
                  <a:pt x="4959680" y="6858000"/>
                </a:lnTo>
                <a:lnTo>
                  <a:pt x="4959680" y="6858001"/>
                </a:lnTo>
                <a:lnTo>
                  <a:pt x="4755120" y="6858001"/>
                </a:lnTo>
                <a:close/>
                <a:moveTo>
                  <a:pt x="4275544" y="6858000"/>
                </a:moveTo>
                <a:lnTo>
                  <a:pt x="4480100" y="6858000"/>
                </a:lnTo>
                <a:lnTo>
                  <a:pt x="4480100" y="6858001"/>
                </a:lnTo>
                <a:lnTo>
                  <a:pt x="4275544" y="6858001"/>
                </a:lnTo>
                <a:close/>
                <a:moveTo>
                  <a:pt x="3728920" y="6858000"/>
                </a:moveTo>
                <a:lnTo>
                  <a:pt x="3933477" y="6858000"/>
                </a:lnTo>
                <a:lnTo>
                  <a:pt x="3933477" y="6858001"/>
                </a:lnTo>
                <a:lnTo>
                  <a:pt x="3728920" y="6858001"/>
                </a:lnTo>
                <a:close/>
                <a:moveTo>
                  <a:pt x="2762290" y="6858000"/>
                </a:moveTo>
                <a:lnTo>
                  <a:pt x="2966847" y="6858000"/>
                </a:lnTo>
                <a:lnTo>
                  <a:pt x="2966847" y="6858001"/>
                </a:lnTo>
                <a:lnTo>
                  <a:pt x="2762290" y="6858001"/>
                </a:lnTo>
                <a:close/>
                <a:moveTo>
                  <a:pt x="2259865" y="6858000"/>
                </a:moveTo>
                <a:lnTo>
                  <a:pt x="2464209" y="6858000"/>
                </a:lnTo>
                <a:lnTo>
                  <a:pt x="2464209" y="6858001"/>
                </a:lnTo>
                <a:lnTo>
                  <a:pt x="2259865" y="6858001"/>
                </a:lnTo>
                <a:close/>
                <a:moveTo>
                  <a:pt x="1172380" y="6858000"/>
                </a:moveTo>
                <a:lnTo>
                  <a:pt x="1376724" y="6858000"/>
                </a:lnTo>
                <a:lnTo>
                  <a:pt x="1376724" y="6858001"/>
                </a:lnTo>
                <a:lnTo>
                  <a:pt x="1172380" y="6858001"/>
                </a:lnTo>
                <a:close/>
                <a:moveTo>
                  <a:pt x="2464209" y="6690170"/>
                </a:moveTo>
                <a:cubicBezTo>
                  <a:pt x="2554743" y="6700846"/>
                  <a:pt x="2655314" y="6700206"/>
                  <a:pt x="2762290" y="6699138"/>
                </a:cubicBezTo>
                <a:lnTo>
                  <a:pt x="2762290" y="6858000"/>
                </a:lnTo>
                <a:lnTo>
                  <a:pt x="2464209" y="6858000"/>
                </a:lnTo>
                <a:close/>
                <a:moveTo>
                  <a:pt x="1776656" y="6372657"/>
                </a:moveTo>
                <a:lnTo>
                  <a:pt x="1776656" y="6626752"/>
                </a:lnTo>
                <a:lnTo>
                  <a:pt x="1871461" y="6626752"/>
                </a:lnTo>
                <a:lnTo>
                  <a:pt x="1871461" y="6372657"/>
                </a:lnTo>
                <a:close/>
                <a:moveTo>
                  <a:pt x="3728920" y="6328885"/>
                </a:moveTo>
                <a:lnTo>
                  <a:pt x="3728920" y="6858000"/>
                </a:lnTo>
                <a:lnTo>
                  <a:pt x="2966847" y="6858000"/>
                </a:lnTo>
                <a:lnTo>
                  <a:pt x="2966847" y="6698925"/>
                </a:lnTo>
                <a:cubicBezTo>
                  <a:pt x="2966847" y="6698925"/>
                  <a:pt x="2966847" y="6698925"/>
                  <a:pt x="2966847" y="6698711"/>
                </a:cubicBezTo>
                <a:cubicBezTo>
                  <a:pt x="2975815" y="6698711"/>
                  <a:pt x="2984997" y="6698711"/>
                  <a:pt x="2993752" y="6698925"/>
                </a:cubicBezTo>
                <a:lnTo>
                  <a:pt x="3003787" y="6698925"/>
                </a:lnTo>
                <a:cubicBezTo>
                  <a:pt x="3039019" y="6699565"/>
                  <a:pt x="3073824" y="6699779"/>
                  <a:pt x="3107774" y="6699779"/>
                </a:cubicBezTo>
                <a:cubicBezTo>
                  <a:pt x="3318097" y="6699779"/>
                  <a:pt x="3497458" y="6685473"/>
                  <a:pt x="3616605" y="6568674"/>
                </a:cubicBezTo>
                <a:cubicBezTo>
                  <a:pt x="3677460" y="6508887"/>
                  <a:pt x="3714613" y="6430096"/>
                  <a:pt x="3728920" y="6328885"/>
                </a:cubicBezTo>
                <a:close/>
                <a:moveTo>
                  <a:pt x="3933477" y="6213155"/>
                </a:moveTo>
                <a:lnTo>
                  <a:pt x="4275544" y="6213155"/>
                </a:lnTo>
                <a:lnTo>
                  <a:pt x="4275544" y="6858000"/>
                </a:lnTo>
                <a:lnTo>
                  <a:pt x="3933477" y="6858000"/>
                </a:lnTo>
                <a:close/>
                <a:moveTo>
                  <a:pt x="1776656" y="5979984"/>
                </a:moveTo>
                <a:lnTo>
                  <a:pt x="1776656" y="6201196"/>
                </a:lnTo>
                <a:lnTo>
                  <a:pt x="1871461" y="6201196"/>
                </a:lnTo>
                <a:lnTo>
                  <a:pt x="1871461" y="5979984"/>
                </a:lnTo>
                <a:close/>
                <a:moveTo>
                  <a:pt x="5209932" y="5904823"/>
                </a:moveTo>
                <a:lnTo>
                  <a:pt x="5209932" y="6126249"/>
                </a:lnTo>
                <a:lnTo>
                  <a:pt x="5304736" y="6126249"/>
                </a:lnTo>
                <a:lnTo>
                  <a:pt x="5304736" y="5904823"/>
                </a:lnTo>
                <a:close/>
                <a:moveTo>
                  <a:pt x="4755120" y="5611013"/>
                </a:moveTo>
                <a:lnTo>
                  <a:pt x="4755120" y="6858000"/>
                </a:lnTo>
                <a:lnTo>
                  <a:pt x="4480100" y="6858000"/>
                </a:lnTo>
                <a:lnTo>
                  <a:pt x="4480100" y="6181980"/>
                </a:lnTo>
                <a:lnTo>
                  <a:pt x="4572344" y="6181980"/>
                </a:lnTo>
                <a:close/>
                <a:moveTo>
                  <a:pt x="2891473" y="5572792"/>
                </a:moveTo>
                <a:cubicBezTo>
                  <a:pt x="3244003" y="5572792"/>
                  <a:pt x="3530768" y="5866176"/>
                  <a:pt x="3530768" y="6226820"/>
                </a:cubicBezTo>
                <a:cubicBezTo>
                  <a:pt x="3530768" y="6321412"/>
                  <a:pt x="3511978" y="6386324"/>
                  <a:pt x="3472476" y="6424758"/>
                </a:cubicBezTo>
                <a:lnTo>
                  <a:pt x="3472689" y="6424972"/>
                </a:lnTo>
                <a:cubicBezTo>
                  <a:pt x="3403080" y="6492873"/>
                  <a:pt x="3252544" y="6498638"/>
                  <a:pt x="3072756" y="6497570"/>
                </a:cubicBezTo>
                <a:cubicBezTo>
                  <a:pt x="3064001" y="6497570"/>
                  <a:pt x="3054820" y="6497570"/>
                  <a:pt x="3046065" y="6497357"/>
                </a:cubicBezTo>
                <a:lnTo>
                  <a:pt x="3413543" y="6054505"/>
                </a:lnTo>
                <a:lnTo>
                  <a:pt x="3255534" y="5926176"/>
                </a:lnTo>
                <a:lnTo>
                  <a:pt x="2974961" y="6264400"/>
                </a:lnTo>
                <a:cubicBezTo>
                  <a:pt x="2977097" y="6052370"/>
                  <a:pt x="2974748" y="5931514"/>
                  <a:pt x="2967702" y="5903756"/>
                </a:cubicBezTo>
                <a:lnTo>
                  <a:pt x="2769550" y="5953508"/>
                </a:lnTo>
                <a:cubicBezTo>
                  <a:pt x="2769336" y="5952226"/>
                  <a:pt x="2768696" y="5950305"/>
                  <a:pt x="2768269" y="5947956"/>
                </a:cubicBezTo>
                <a:cubicBezTo>
                  <a:pt x="2772539" y="5979131"/>
                  <a:pt x="2772326" y="6133509"/>
                  <a:pt x="2769123" y="6334650"/>
                </a:cubicBezTo>
                <a:cubicBezTo>
                  <a:pt x="2687129" y="6255646"/>
                  <a:pt x="2621790" y="6191802"/>
                  <a:pt x="2610473" y="6178990"/>
                </a:cubicBezTo>
                <a:lnTo>
                  <a:pt x="2454600" y="6310095"/>
                </a:lnTo>
                <a:cubicBezTo>
                  <a:pt x="2469974" y="6328031"/>
                  <a:pt x="2557946" y="6413441"/>
                  <a:pt x="2644851" y="6497357"/>
                </a:cubicBezTo>
                <a:cubicBezTo>
                  <a:pt x="2578445" y="6496716"/>
                  <a:pt x="2516949" y="6494154"/>
                  <a:pt x="2463995" y="6486040"/>
                </a:cubicBezTo>
                <a:cubicBezTo>
                  <a:pt x="2397802" y="6476218"/>
                  <a:pt x="2344421" y="6457855"/>
                  <a:pt x="2310684" y="6424758"/>
                </a:cubicBezTo>
                <a:cubicBezTo>
                  <a:pt x="2293602" y="6407890"/>
                  <a:pt x="2280577" y="6385683"/>
                  <a:pt x="2270968" y="6358565"/>
                </a:cubicBezTo>
                <a:cubicBezTo>
                  <a:pt x="2258797" y="6323547"/>
                  <a:pt x="2252391" y="6280201"/>
                  <a:pt x="2252391" y="6226820"/>
                </a:cubicBezTo>
                <a:cubicBezTo>
                  <a:pt x="2252391" y="6145894"/>
                  <a:pt x="2266911" y="6068384"/>
                  <a:pt x="2293175" y="5996853"/>
                </a:cubicBezTo>
                <a:cubicBezTo>
                  <a:pt x="2296378" y="5988099"/>
                  <a:pt x="2299581" y="5979558"/>
                  <a:pt x="2303210" y="5971017"/>
                </a:cubicBezTo>
                <a:cubicBezTo>
                  <a:pt x="2400792" y="5737206"/>
                  <a:pt x="2627769" y="5572792"/>
                  <a:pt x="2891473" y="5572792"/>
                </a:cubicBezTo>
                <a:close/>
                <a:moveTo>
                  <a:pt x="1828757" y="5378057"/>
                </a:moveTo>
                <a:lnTo>
                  <a:pt x="2084560" y="5977849"/>
                </a:lnTo>
                <a:cubicBezTo>
                  <a:pt x="2060859" y="6056854"/>
                  <a:pt x="2048261" y="6140342"/>
                  <a:pt x="2048261" y="6227034"/>
                </a:cubicBezTo>
                <a:cubicBezTo>
                  <a:pt x="2048261" y="6378423"/>
                  <a:pt x="2087123" y="6490310"/>
                  <a:pt x="2167195" y="6568674"/>
                </a:cubicBezTo>
                <a:cubicBezTo>
                  <a:pt x="2194953" y="6595792"/>
                  <a:pt x="2225914" y="6617572"/>
                  <a:pt x="2259865" y="6634440"/>
                </a:cubicBezTo>
                <a:lnTo>
                  <a:pt x="2259865" y="6858000"/>
                </a:lnTo>
                <a:lnTo>
                  <a:pt x="1376724" y="6858000"/>
                </a:lnTo>
                <a:lnTo>
                  <a:pt x="1376724" y="6389313"/>
                </a:lnTo>
                <a:close/>
                <a:moveTo>
                  <a:pt x="3506426" y="5353501"/>
                </a:moveTo>
                <a:lnTo>
                  <a:pt x="4622736" y="5353501"/>
                </a:lnTo>
                <a:lnTo>
                  <a:pt x="4422448" y="5979771"/>
                </a:lnTo>
                <a:lnTo>
                  <a:pt x="3706926" y="5979771"/>
                </a:lnTo>
                <a:close/>
                <a:moveTo>
                  <a:pt x="5101672" y="5318483"/>
                </a:moveTo>
                <a:lnTo>
                  <a:pt x="5101672" y="5539909"/>
                </a:lnTo>
                <a:lnTo>
                  <a:pt x="5196264" y="5539909"/>
                </a:lnTo>
                <a:lnTo>
                  <a:pt x="5196264" y="5318483"/>
                </a:lnTo>
                <a:close/>
                <a:moveTo>
                  <a:pt x="5203100" y="4680682"/>
                </a:moveTo>
                <a:cubicBezTo>
                  <a:pt x="5131140" y="4680682"/>
                  <a:pt x="5072848" y="4738334"/>
                  <a:pt x="5072848" y="4809438"/>
                </a:cubicBezTo>
                <a:cubicBezTo>
                  <a:pt x="5072848" y="4880542"/>
                  <a:pt x="5131140" y="4938194"/>
                  <a:pt x="5203100" y="4938194"/>
                </a:cubicBezTo>
                <a:cubicBezTo>
                  <a:pt x="5275056" y="4938194"/>
                  <a:pt x="5333348" y="4880542"/>
                  <a:pt x="5333348" y="4809438"/>
                </a:cubicBezTo>
                <a:cubicBezTo>
                  <a:pt x="5333348" y="4738334"/>
                  <a:pt x="5275056" y="4680682"/>
                  <a:pt x="5203100" y="4680682"/>
                </a:cubicBezTo>
                <a:close/>
                <a:moveTo>
                  <a:pt x="4959680" y="4476766"/>
                </a:moveTo>
                <a:lnTo>
                  <a:pt x="5447156" y="4476766"/>
                </a:lnTo>
                <a:lnTo>
                  <a:pt x="5447156" y="6858000"/>
                </a:lnTo>
                <a:lnTo>
                  <a:pt x="4959680" y="6858000"/>
                </a:lnTo>
                <a:close/>
                <a:moveTo>
                  <a:pt x="0" y="0"/>
                </a:moveTo>
                <a:lnTo>
                  <a:pt x="5651500" y="0"/>
                </a:lnTo>
                <a:lnTo>
                  <a:pt x="5651500" y="4274344"/>
                </a:lnTo>
                <a:lnTo>
                  <a:pt x="4755120" y="4274344"/>
                </a:lnTo>
                <a:lnTo>
                  <a:pt x="4754908" y="4274344"/>
                </a:lnTo>
                <a:lnTo>
                  <a:pt x="4754908" y="5151293"/>
                </a:lnTo>
                <a:lnTo>
                  <a:pt x="3227562" y="5151293"/>
                </a:lnTo>
                <a:lnTo>
                  <a:pt x="3339663" y="5501901"/>
                </a:lnTo>
                <a:cubicBezTo>
                  <a:pt x="3209839" y="5418840"/>
                  <a:pt x="3056101" y="5371010"/>
                  <a:pt x="2891686" y="5371010"/>
                </a:cubicBezTo>
                <a:cubicBezTo>
                  <a:pt x="2607057" y="5371010"/>
                  <a:pt x="2355097" y="5514713"/>
                  <a:pt x="2202213" y="5734217"/>
                </a:cubicBezTo>
                <a:lnTo>
                  <a:pt x="1833028" y="4868372"/>
                </a:lnTo>
                <a:lnTo>
                  <a:pt x="1172380" y="6346821"/>
                </a:lnTo>
                <a:lnTo>
                  <a:pt x="11723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4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EBECD93-5014-FB88-BA68-94521D54B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905989"/>
            <a:ext cx="5331691" cy="2387600"/>
          </a:xfrm>
        </p:spPr>
        <p:txBody>
          <a:bodyPr wrap="square" anchor="b">
            <a:noAutofit/>
          </a:bodyPr>
          <a:lstStyle>
            <a:lvl1pPr algn="l">
              <a:defRPr sz="4800" b="0">
                <a:solidFill>
                  <a:schemeClr val="tx1"/>
                </a:solidFill>
                <a:latin typeface="Aptos ExtraBold" panose="020B00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AE22F7-B63C-E20D-D667-91BB010B0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13929"/>
            <a:ext cx="5331691" cy="544451"/>
          </a:xfr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BEBF3D-2E64-5B94-2B11-176E00C2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65924"/>
            <a:ext cx="1273629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0C73055-6E80-420A-9A09-E8CBA3DF0883}" type="datetime1">
              <a:rPr lang="en-GB" smtClean="0"/>
              <a:pPr/>
              <a:t>03/06/2026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000AD4-6BBC-363B-A9AC-AAC9A825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C096468-B8C7-D299-1819-23B7F448B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838200" y="882078"/>
            <a:ext cx="1689586" cy="627316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22064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 No Graphic El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BECD93-5014-FB88-BA68-94521D54B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903320"/>
            <a:ext cx="5331691" cy="2387600"/>
          </a:xfrm>
        </p:spPr>
        <p:txBody>
          <a:bodyPr wrap="square" anchor="b">
            <a:normAutofit/>
          </a:bodyPr>
          <a:lstStyle>
            <a:lvl1pPr algn="l">
              <a:defRPr sz="4800" b="0">
                <a:latin typeface="Aptos ExtraBold" panose="020B00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AE22F7-B63C-E20D-D667-91BB010B0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11260"/>
            <a:ext cx="5331691" cy="54445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BEBF3D-2E64-5B94-2B11-176E00C2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76051"/>
            <a:ext cx="127362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70E063F-CA8C-4E94-87B9-7825071C987B}" type="datetime1">
              <a:rPr lang="en-GB" smtClean="0"/>
              <a:pPr/>
              <a:t>03/06/2026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000AD4-6BBC-363B-A9AC-AAC9A825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859042-C0FD-2535-0923-980A2816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</p:spPr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45A505E8-4F2D-C225-C47B-AA3C771250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40623" y="0"/>
            <a:ext cx="5651377" cy="68580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CD2DF21-B089-1FBE-8940-EE8E8801E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838200" y="882078"/>
            <a:ext cx="1689586" cy="627316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493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E6CD61-561B-1A8A-F1D3-200A0AFE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184637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5AF222-9615-340F-0949-604F63E0E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13561"/>
            <a:ext cx="5806259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DEDB66-99E6-2538-9453-DC965A2A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0D1B-8288-4C0B-87D4-9F07992E362F}" type="datetime1">
              <a:rPr lang="en-GB" smtClean="0"/>
              <a:t>03/06/2026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3F1338-BB06-FF0F-7DC3-5AB54861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739E25-F2E2-9AB7-C855-3F085297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72D844A-30AD-CC1A-5CA0-A42F01758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2949" y="4950691"/>
            <a:ext cx="4209051" cy="88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86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1F1AC09-7D88-113B-7AEC-FB9C88F3E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GB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4CE109-7650-837C-867F-953004A42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F5D7-FAEC-44EA-887A-B00ED04963A3}" type="datetime1">
              <a:rPr lang="en-GB" smtClean="0"/>
              <a:t>03/06/2026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38C524-58F2-1E85-88B9-1E511B5B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E3451C-4492-DE7A-3D90-D49E0A86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ED319A6-0531-B21F-6D15-17E129779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81642" y="6007478"/>
            <a:ext cx="1689586" cy="627316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B470E-FD09-4198-55EE-4593CD655D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2481" y="1825625"/>
            <a:ext cx="10561320" cy="40631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9976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6280C0D-DA22-15E8-9B04-71C75257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900"/>
            <a:ext cx="10515600" cy="349758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82080C-F21E-BDA7-FA3A-7B14C74698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850" y="4765616"/>
            <a:ext cx="10521950" cy="3651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DEDB66-99E6-2538-9453-DC965A2A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0365-9482-433B-AC36-C7E59EC4F2C8}" type="datetime1">
              <a:rPr lang="en-GB" smtClean="0"/>
              <a:t>03/06/2026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3F1338-BB06-FF0F-7DC3-5AB54861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739E25-F2E2-9AB7-C855-3F085297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DCC920-C395-1147-6FA3-6D6AB0271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81642" y="6007478"/>
            <a:ext cx="1689586" cy="627316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73321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Siluetti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apaamuotoinen: Muoto 14">
            <a:extLst>
              <a:ext uri="{FF2B5EF4-FFF2-40B4-BE49-F238E27FC236}">
                <a16:creationId xmlns:a16="http://schemas.microsoft.com/office/drawing/2014/main" id="{80FC9A8E-CAE9-2643-7768-8942300CB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15587" y="4274343"/>
            <a:ext cx="4479122" cy="2583871"/>
          </a:xfrm>
          <a:custGeom>
            <a:avLst/>
            <a:gdLst>
              <a:gd name="connsiteX0" fmla="*/ 604276 w 4479122"/>
              <a:gd name="connsiteY0" fmla="*/ 2098313 h 2583871"/>
              <a:gd name="connsiteX1" fmla="*/ 699081 w 4479122"/>
              <a:gd name="connsiteY1" fmla="*/ 2098313 h 2583871"/>
              <a:gd name="connsiteX2" fmla="*/ 699081 w 4479122"/>
              <a:gd name="connsiteY2" fmla="*/ 2352408 h 2583871"/>
              <a:gd name="connsiteX3" fmla="*/ 604276 w 4479122"/>
              <a:gd name="connsiteY3" fmla="*/ 2352408 h 2583871"/>
              <a:gd name="connsiteX4" fmla="*/ 604276 w 4479122"/>
              <a:gd name="connsiteY4" fmla="*/ 1705640 h 2583871"/>
              <a:gd name="connsiteX5" fmla="*/ 699081 w 4479122"/>
              <a:gd name="connsiteY5" fmla="*/ 1705640 h 2583871"/>
              <a:gd name="connsiteX6" fmla="*/ 699081 w 4479122"/>
              <a:gd name="connsiteY6" fmla="*/ 1926852 h 2583871"/>
              <a:gd name="connsiteX7" fmla="*/ 604276 w 4479122"/>
              <a:gd name="connsiteY7" fmla="*/ 1926852 h 2583871"/>
              <a:gd name="connsiteX8" fmla="*/ 4037551 w 4479122"/>
              <a:gd name="connsiteY8" fmla="*/ 1630479 h 2583871"/>
              <a:gd name="connsiteX9" fmla="*/ 4132356 w 4479122"/>
              <a:gd name="connsiteY9" fmla="*/ 1630479 h 2583871"/>
              <a:gd name="connsiteX10" fmla="*/ 4132356 w 4479122"/>
              <a:gd name="connsiteY10" fmla="*/ 1851905 h 2583871"/>
              <a:gd name="connsiteX11" fmla="*/ 4037551 w 4479122"/>
              <a:gd name="connsiteY11" fmla="*/ 1851905 h 2583871"/>
              <a:gd name="connsiteX12" fmla="*/ 1719093 w 4479122"/>
              <a:gd name="connsiteY12" fmla="*/ 1298448 h 2583871"/>
              <a:gd name="connsiteX13" fmla="*/ 1130830 w 4479122"/>
              <a:gd name="connsiteY13" fmla="*/ 1696673 h 2583871"/>
              <a:gd name="connsiteX14" fmla="*/ 1120795 w 4479122"/>
              <a:gd name="connsiteY14" fmla="*/ 1722509 h 2583871"/>
              <a:gd name="connsiteX15" fmla="*/ 1080011 w 4479122"/>
              <a:gd name="connsiteY15" fmla="*/ 1952476 h 2583871"/>
              <a:gd name="connsiteX16" fmla="*/ 1098588 w 4479122"/>
              <a:gd name="connsiteY16" fmla="*/ 2084221 h 2583871"/>
              <a:gd name="connsiteX17" fmla="*/ 1138304 w 4479122"/>
              <a:gd name="connsiteY17" fmla="*/ 2150414 h 2583871"/>
              <a:gd name="connsiteX18" fmla="*/ 1291615 w 4479122"/>
              <a:gd name="connsiteY18" fmla="*/ 2211696 h 2583871"/>
              <a:gd name="connsiteX19" fmla="*/ 1472471 w 4479122"/>
              <a:gd name="connsiteY19" fmla="*/ 2223013 h 2583871"/>
              <a:gd name="connsiteX20" fmla="*/ 1282220 w 4479122"/>
              <a:gd name="connsiteY20" fmla="*/ 2035751 h 2583871"/>
              <a:gd name="connsiteX21" fmla="*/ 1438093 w 4479122"/>
              <a:gd name="connsiteY21" fmla="*/ 1904646 h 2583871"/>
              <a:gd name="connsiteX22" fmla="*/ 1596743 w 4479122"/>
              <a:gd name="connsiteY22" fmla="*/ 2060306 h 2583871"/>
              <a:gd name="connsiteX23" fmla="*/ 1595889 w 4479122"/>
              <a:gd name="connsiteY23" fmla="*/ 1673612 h 2583871"/>
              <a:gd name="connsiteX24" fmla="*/ 1597170 w 4479122"/>
              <a:gd name="connsiteY24" fmla="*/ 1679164 h 2583871"/>
              <a:gd name="connsiteX25" fmla="*/ 1795322 w 4479122"/>
              <a:gd name="connsiteY25" fmla="*/ 1629412 h 2583871"/>
              <a:gd name="connsiteX26" fmla="*/ 1802581 w 4479122"/>
              <a:gd name="connsiteY26" fmla="*/ 1990056 h 2583871"/>
              <a:gd name="connsiteX27" fmla="*/ 2083154 w 4479122"/>
              <a:gd name="connsiteY27" fmla="*/ 1651832 h 2583871"/>
              <a:gd name="connsiteX28" fmla="*/ 2241163 w 4479122"/>
              <a:gd name="connsiteY28" fmla="*/ 1780161 h 2583871"/>
              <a:gd name="connsiteX29" fmla="*/ 1873685 w 4479122"/>
              <a:gd name="connsiteY29" fmla="*/ 2223013 h 2583871"/>
              <a:gd name="connsiteX30" fmla="*/ 1900376 w 4479122"/>
              <a:gd name="connsiteY30" fmla="*/ 2223226 h 2583871"/>
              <a:gd name="connsiteX31" fmla="*/ 2300309 w 4479122"/>
              <a:gd name="connsiteY31" fmla="*/ 2150628 h 2583871"/>
              <a:gd name="connsiteX32" fmla="*/ 2300096 w 4479122"/>
              <a:gd name="connsiteY32" fmla="*/ 2150414 h 2583871"/>
              <a:gd name="connsiteX33" fmla="*/ 2358388 w 4479122"/>
              <a:gd name="connsiteY33" fmla="*/ 1952476 h 2583871"/>
              <a:gd name="connsiteX34" fmla="*/ 1719093 w 4479122"/>
              <a:gd name="connsiteY34" fmla="*/ 1298448 h 2583871"/>
              <a:gd name="connsiteX35" fmla="*/ 2334046 w 4479122"/>
              <a:gd name="connsiteY35" fmla="*/ 1079157 h 2583871"/>
              <a:gd name="connsiteX36" fmla="*/ 2534546 w 4479122"/>
              <a:gd name="connsiteY36" fmla="*/ 1705427 h 2583871"/>
              <a:gd name="connsiteX37" fmla="*/ 3250070 w 4479122"/>
              <a:gd name="connsiteY37" fmla="*/ 1705427 h 2583871"/>
              <a:gd name="connsiteX38" fmla="*/ 3450357 w 4479122"/>
              <a:gd name="connsiteY38" fmla="*/ 1079157 h 2583871"/>
              <a:gd name="connsiteX39" fmla="*/ 3929294 w 4479122"/>
              <a:gd name="connsiteY39" fmla="*/ 1044139 h 2583871"/>
              <a:gd name="connsiteX40" fmla="*/ 4023886 w 4479122"/>
              <a:gd name="connsiteY40" fmla="*/ 1044139 h 2583871"/>
              <a:gd name="connsiteX41" fmla="*/ 4023886 w 4479122"/>
              <a:gd name="connsiteY41" fmla="*/ 1265565 h 2583871"/>
              <a:gd name="connsiteX42" fmla="*/ 3929294 w 4479122"/>
              <a:gd name="connsiteY42" fmla="*/ 1265565 h 2583871"/>
              <a:gd name="connsiteX43" fmla="*/ 4030719 w 4479122"/>
              <a:gd name="connsiteY43" fmla="*/ 406338 h 2583871"/>
              <a:gd name="connsiteX44" fmla="*/ 4160969 w 4479122"/>
              <a:gd name="connsiteY44" fmla="*/ 535094 h 2583871"/>
              <a:gd name="connsiteX45" fmla="*/ 4030719 w 4479122"/>
              <a:gd name="connsiteY45" fmla="*/ 663850 h 2583871"/>
              <a:gd name="connsiteX46" fmla="*/ 3900468 w 4479122"/>
              <a:gd name="connsiteY46" fmla="*/ 535094 h 2583871"/>
              <a:gd name="connsiteX47" fmla="*/ 4030719 w 4479122"/>
              <a:gd name="connsiteY47" fmla="*/ 406338 h 2583871"/>
              <a:gd name="connsiteX48" fmla="*/ 3582529 w 4479122"/>
              <a:gd name="connsiteY48" fmla="*/ 0 h 2583871"/>
              <a:gd name="connsiteX49" fmla="*/ 3582742 w 4479122"/>
              <a:gd name="connsiteY49" fmla="*/ 0 h 2583871"/>
              <a:gd name="connsiteX50" fmla="*/ 4479122 w 4479122"/>
              <a:gd name="connsiteY50" fmla="*/ 0 h 2583871"/>
              <a:gd name="connsiteX51" fmla="*/ 4479122 w 4479122"/>
              <a:gd name="connsiteY51" fmla="*/ 2583871 h 2583871"/>
              <a:gd name="connsiteX52" fmla="*/ 4274778 w 4479122"/>
              <a:gd name="connsiteY52" fmla="*/ 2583871 h 2583871"/>
              <a:gd name="connsiteX53" fmla="*/ 4274778 w 4479122"/>
              <a:gd name="connsiteY53" fmla="*/ 202422 h 2583871"/>
              <a:gd name="connsiteX54" fmla="*/ 3787300 w 4479122"/>
              <a:gd name="connsiteY54" fmla="*/ 202422 h 2583871"/>
              <a:gd name="connsiteX55" fmla="*/ 3787300 w 4479122"/>
              <a:gd name="connsiteY55" fmla="*/ 2583871 h 2583871"/>
              <a:gd name="connsiteX56" fmla="*/ 3582742 w 4479122"/>
              <a:gd name="connsiteY56" fmla="*/ 2583871 h 2583871"/>
              <a:gd name="connsiteX57" fmla="*/ 3582742 w 4479122"/>
              <a:gd name="connsiteY57" fmla="*/ 1336669 h 2583871"/>
              <a:gd name="connsiteX58" fmla="*/ 3399965 w 4479122"/>
              <a:gd name="connsiteY58" fmla="*/ 1907636 h 2583871"/>
              <a:gd name="connsiteX59" fmla="*/ 3307722 w 4479122"/>
              <a:gd name="connsiteY59" fmla="*/ 1907636 h 2583871"/>
              <a:gd name="connsiteX60" fmla="*/ 3307722 w 4479122"/>
              <a:gd name="connsiteY60" fmla="*/ 2583871 h 2583871"/>
              <a:gd name="connsiteX61" fmla="*/ 3103165 w 4479122"/>
              <a:gd name="connsiteY61" fmla="*/ 2583871 h 2583871"/>
              <a:gd name="connsiteX62" fmla="*/ 3103165 w 4479122"/>
              <a:gd name="connsiteY62" fmla="*/ 1938811 h 2583871"/>
              <a:gd name="connsiteX63" fmla="*/ 2761097 w 4479122"/>
              <a:gd name="connsiteY63" fmla="*/ 1938811 h 2583871"/>
              <a:gd name="connsiteX64" fmla="*/ 2761097 w 4479122"/>
              <a:gd name="connsiteY64" fmla="*/ 2583871 h 2583871"/>
              <a:gd name="connsiteX65" fmla="*/ 2556540 w 4479122"/>
              <a:gd name="connsiteY65" fmla="*/ 2583871 h 2583871"/>
              <a:gd name="connsiteX66" fmla="*/ 2556540 w 4479122"/>
              <a:gd name="connsiteY66" fmla="*/ 2054541 h 2583871"/>
              <a:gd name="connsiteX67" fmla="*/ 2444225 w 4479122"/>
              <a:gd name="connsiteY67" fmla="*/ 2294330 h 2583871"/>
              <a:gd name="connsiteX68" fmla="*/ 1935394 w 4479122"/>
              <a:gd name="connsiteY68" fmla="*/ 2425435 h 2583871"/>
              <a:gd name="connsiteX69" fmla="*/ 1831407 w 4479122"/>
              <a:gd name="connsiteY69" fmla="*/ 2424581 h 2583871"/>
              <a:gd name="connsiteX70" fmla="*/ 1821372 w 4479122"/>
              <a:gd name="connsiteY70" fmla="*/ 2424581 h 2583871"/>
              <a:gd name="connsiteX71" fmla="*/ 1794467 w 4479122"/>
              <a:gd name="connsiteY71" fmla="*/ 2424367 h 2583871"/>
              <a:gd name="connsiteX72" fmla="*/ 1794467 w 4479122"/>
              <a:gd name="connsiteY72" fmla="*/ 2424581 h 2583871"/>
              <a:gd name="connsiteX73" fmla="*/ 1794467 w 4479122"/>
              <a:gd name="connsiteY73" fmla="*/ 2583871 h 2583871"/>
              <a:gd name="connsiteX74" fmla="*/ 1589910 w 4479122"/>
              <a:gd name="connsiteY74" fmla="*/ 2583871 h 2583871"/>
              <a:gd name="connsiteX75" fmla="*/ 1589910 w 4479122"/>
              <a:gd name="connsiteY75" fmla="*/ 2424794 h 2583871"/>
              <a:gd name="connsiteX76" fmla="*/ 1291829 w 4479122"/>
              <a:gd name="connsiteY76" fmla="*/ 2415826 h 2583871"/>
              <a:gd name="connsiteX77" fmla="*/ 1291829 w 4479122"/>
              <a:gd name="connsiteY77" fmla="*/ 2583871 h 2583871"/>
              <a:gd name="connsiteX78" fmla="*/ 1087485 w 4479122"/>
              <a:gd name="connsiteY78" fmla="*/ 2583871 h 2583871"/>
              <a:gd name="connsiteX79" fmla="*/ 1087485 w 4479122"/>
              <a:gd name="connsiteY79" fmla="*/ 2360096 h 2583871"/>
              <a:gd name="connsiteX80" fmla="*/ 994815 w 4479122"/>
              <a:gd name="connsiteY80" fmla="*/ 2294330 h 2583871"/>
              <a:gd name="connsiteX81" fmla="*/ 875881 w 4479122"/>
              <a:gd name="connsiteY81" fmla="*/ 1952690 h 2583871"/>
              <a:gd name="connsiteX82" fmla="*/ 912180 w 4479122"/>
              <a:gd name="connsiteY82" fmla="*/ 1703505 h 2583871"/>
              <a:gd name="connsiteX83" fmla="*/ 656377 w 4479122"/>
              <a:gd name="connsiteY83" fmla="*/ 1103713 h 2583871"/>
              <a:gd name="connsiteX84" fmla="*/ 204344 w 4479122"/>
              <a:gd name="connsiteY84" fmla="*/ 2114969 h 2583871"/>
              <a:gd name="connsiteX85" fmla="*/ 204344 w 4479122"/>
              <a:gd name="connsiteY85" fmla="*/ 2583871 h 2583871"/>
              <a:gd name="connsiteX86" fmla="*/ 0 w 4479122"/>
              <a:gd name="connsiteY86" fmla="*/ 2583871 h 2583871"/>
              <a:gd name="connsiteX87" fmla="*/ 0 w 4479122"/>
              <a:gd name="connsiteY87" fmla="*/ 2072477 h 2583871"/>
              <a:gd name="connsiteX88" fmla="*/ 660648 w 4479122"/>
              <a:gd name="connsiteY88" fmla="*/ 594028 h 2583871"/>
              <a:gd name="connsiteX89" fmla="*/ 1029833 w 4479122"/>
              <a:gd name="connsiteY89" fmla="*/ 1459873 h 2583871"/>
              <a:gd name="connsiteX90" fmla="*/ 1719306 w 4479122"/>
              <a:gd name="connsiteY90" fmla="*/ 1096666 h 2583871"/>
              <a:gd name="connsiteX91" fmla="*/ 2167283 w 4479122"/>
              <a:gd name="connsiteY91" fmla="*/ 1227557 h 2583871"/>
              <a:gd name="connsiteX92" fmla="*/ 2055182 w 4479122"/>
              <a:gd name="connsiteY92" fmla="*/ 876949 h 2583871"/>
              <a:gd name="connsiteX93" fmla="*/ 3582529 w 4479122"/>
              <a:gd name="connsiteY93" fmla="*/ 876949 h 258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479122" h="2583871">
                <a:moveTo>
                  <a:pt x="604276" y="2098313"/>
                </a:moveTo>
                <a:lnTo>
                  <a:pt x="699081" y="2098313"/>
                </a:lnTo>
                <a:lnTo>
                  <a:pt x="699081" y="2352408"/>
                </a:lnTo>
                <a:lnTo>
                  <a:pt x="604276" y="2352408"/>
                </a:lnTo>
                <a:close/>
                <a:moveTo>
                  <a:pt x="604276" y="1705640"/>
                </a:moveTo>
                <a:lnTo>
                  <a:pt x="699081" y="1705640"/>
                </a:lnTo>
                <a:lnTo>
                  <a:pt x="699081" y="1926852"/>
                </a:lnTo>
                <a:lnTo>
                  <a:pt x="604276" y="1926852"/>
                </a:lnTo>
                <a:close/>
                <a:moveTo>
                  <a:pt x="4037551" y="1630479"/>
                </a:moveTo>
                <a:lnTo>
                  <a:pt x="4132356" y="1630479"/>
                </a:lnTo>
                <a:lnTo>
                  <a:pt x="4132356" y="1851905"/>
                </a:lnTo>
                <a:lnTo>
                  <a:pt x="4037551" y="1851905"/>
                </a:lnTo>
                <a:close/>
                <a:moveTo>
                  <a:pt x="1719093" y="1298448"/>
                </a:moveTo>
                <a:cubicBezTo>
                  <a:pt x="1455389" y="1298448"/>
                  <a:pt x="1228412" y="1462862"/>
                  <a:pt x="1130830" y="1696673"/>
                </a:cubicBezTo>
                <a:cubicBezTo>
                  <a:pt x="1127201" y="1705214"/>
                  <a:pt x="1123998" y="1713755"/>
                  <a:pt x="1120795" y="1722509"/>
                </a:cubicBezTo>
                <a:cubicBezTo>
                  <a:pt x="1094531" y="1794040"/>
                  <a:pt x="1080011" y="1871550"/>
                  <a:pt x="1080011" y="1952476"/>
                </a:cubicBezTo>
                <a:cubicBezTo>
                  <a:pt x="1080011" y="2005857"/>
                  <a:pt x="1086417" y="2049203"/>
                  <a:pt x="1098588" y="2084221"/>
                </a:cubicBezTo>
                <a:cubicBezTo>
                  <a:pt x="1108197" y="2111339"/>
                  <a:pt x="1121222" y="2133546"/>
                  <a:pt x="1138304" y="2150414"/>
                </a:cubicBezTo>
                <a:cubicBezTo>
                  <a:pt x="1172041" y="2183511"/>
                  <a:pt x="1225422" y="2201874"/>
                  <a:pt x="1291615" y="2211696"/>
                </a:cubicBezTo>
                <a:cubicBezTo>
                  <a:pt x="1344569" y="2219810"/>
                  <a:pt x="1406065" y="2222372"/>
                  <a:pt x="1472471" y="2223013"/>
                </a:cubicBezTo>
                <a:cubicBezTo>
                  <a:pt x="1385566" y="2139097"/>
                  <a:pt x="1297594" y="2053687"/>
                  <a:pt x="1282220" y="2035751"/>
                </a:cubicBezTo>
                <a:lnTo>
                  <a:pt x="1438093" y="1904646"/>
                </a:lnTo>
                <a:cubicBezTo>
                  <a:pt x="1449410" y="1917458"/>
                  <a:pt x="1514749" y="1981302"/>
                  <a:pt x="1596743" y="2060306"/>
                </a:cubicBezTo>
                <a:cubicBezTo>
                  <a:pt x="1599946" y="1859165"/>
                  <a:pt x="1600159" y="1704787"/>
                  <a:pt x="1595889" y="1673612"/>
                </a:cubicBezTo>
                <a:cubicBezTo>
                  <a:pt x="1596316" y="1675961"/>
                  <a:pt x="1596956" y="1677882"/>
                  <a:pt x="1597170" y="1679164"/>
                </a:cubicBezTo>
                <a:lnTo>
                  <a:pt x="1795322" y="1629412"/>
                </a:lnTo>
                <a:cubicBezTo>
                  <a:pt x="1802368" y="1657170"/>
                  <a:pt x="1804717" y="1778026"/>
                  <a:pt x="1802581" y="1990056"/>
                </a:cubicBezTo>
                <a:lnTo>
                  <a:pt x="2083154" y="1651832"/>
                </a:lnTo>
                <a:lnTo>
                  <a:pt x="2241163" y="1780161"/>
                </a:lnTo>
                <a:lnTo>
                  <a:pt x="1873685" y="2223013"/>
                </a:lnTo>
                <a:cubicBezTo>
                  <a:pt x="1882440" y="2223226"/>
                  <a:pt x="1891621" y="2223226"/>
                  <a:pt x="1900376" y="2223226"/>
                </a:cubicBezTo>
                <a:cubicBezTo>
                  <a:pt x="2080164" y="2224294"/>
                  <a:pt x="2230700" y="2218529"/>
                  <a:pt x="2300309" y="2150628"/>
                </a:cubicBezTo>
                <a:lnTo>
                  <a:pt x="2300096" y="2150414"/>
                </a:lnTo>
                <a:cubicBezTo>
                  <a:pt x="2339598" y="2111980"/>
                  <a:pt x="2358388" y="2047068"/>
                  <a:pt x="2358388" y="1952476"/>
                </a:cubicBezTo>
                <a:cubicBezTo>
                  <a:pt x="2358388" y="1591832"/>
                  <a:pt x="2071623" y="1298448"/>
                  <a:pt x="1719093" y="1298448"/>
                </a:cubicBezTo>
                <a:close/>
                <a:moveTo>
                  <a:pt x="2334046" y="1079157"/>
                </a:moveTo>
                <a:lnTo>
                  <a:pt x="2534546" y="1705427"/>
                </a:lnTo>
                <a:lnTo>
                  <a:pt x="3250070" y="1705427"/>
                </a:lnTo>
                <a:lnTo>
                  <a:pt x="3450357" y="1079157"/>
                </a:lnTo>
                <a:close/>
                <a:moveTo>
                  <a:pt x="3929294" y="1044139"/>
                </a:moveTo>
                <a:lnTo>
                  <a:pt x="4023886" y="1044139"/>
                </a:lnTo>
                <a:lnTo>
                  <a:pt x="4023886" y="1265565"/>
                </a:lnTo>
                <a:lnTo>
                  <a:pt x="3929294" y="1265565"/>
                </a:lnTo>
                <a:close/>
                <a:moveTo>
                  <a:pt x="4030719" y="406338"/>
                </a:moveTo>
                <a:cubicBezTo>
                  <a:pt x="4102677" y="406338"/>
                  <a:pt x="4160969" y="463990"/>
                  <a:pt x="4160969" y="535094"/>
                </a:cubicBezTo>
                <a:cubicBezTo>
                  <a:pt x="4160969" y="606198"/>
                  <a:pt x="4102677" y="663850"/>
                  <a:pt x="4030719" y="663850"/>
                </a:cubicBezTo>
                <a:cubicBezTo>
                  <a:pt x="3958760" y="663850"/>
                  <a:pt x="3900468" y="606198"/>
                  <a:pt x="3900468" y="535094"/>
                </a:cubicBezTo>
                <a:cubicBezTo>
                  <a:pt x="3900468" y="463990"/>
                  <a:pt x="3958760" y="406338"/>
                  <a:pt x="4030719" y="406338"/>
                </a:cubicBezTo>
                <a:close/>
                <a:moveTo>
                  <a:pt x="3582529" y="0"/>
                </a:moveTo>
                <a:lnTo>
                  <a:pt x="3582742" y="0"/>
                </a:lnTo>
                <a:lnTo>
                  <a:pt x="4479122" y="0"/>
                </a:lnTo>
                <a:lnTo>
                  <a:pt x="4479122" y="2583871"/>
                </a:lnTo>
                <a:lnTo>
                  <a:pt x="4274778" y="2583871"/>
                </a:lnTo>
                <a:lnTo>
                  <a:pt x="4274778" y="202422"/>
                </a:lnTo>
                <a:lnTo>
                  <a:pt x="3787300" y="202422"/>
                </a:lnTo>
                <a:lnTo>
                  <a:pt x="3787300" y="2583871"/>
                </a:lnTo>
                <a:lnTo>
                  <a:pt x="3582742" y="2583871"/>
                </a:lnTo>
                <a:lnTo>
                  <a:pt x="3582742" y="1336669"/>
                </a:lnTo>
                <a:lnTo>
                  <a:pt x="3399965" y="1907636"/>
                </a:lnTo>
                <a:lnTo>
                  <a:pt x="3307722" y="1907636"/>
                </a:lnTo>
                <a:lnTo>
                  <a:pt x="3307722" y="2583871"/>
                </a:lnTo>
                <a:lnTo>
                  <a:pt x="3103165" y="2583871"/>
                </a:lnTo>
                <a:lnTo>
                  <a:pt x="3103165" y="1938811"/>
                </a:lnTo>
                <a:lnTo>
                  <a:pt x="2761097" y="1938811"/>
                </a:lnTo>
                <a:lnTo>
                  <a:pt x="2761097" y="2583871"/>
                </a:lnTo>
                <a:lnTo>
                  <a:pt x="2556540" y="2583871"/>
                </a:lnTo>
                <a:lnTo>
                  <a:pt x="2556540" y="2054541"/>
                </a:lnTo>
                <a:cubicBezTo>
                  <a:pt x="2542233" y="2155752"/>
                  <a:pt x="2505080" y="2234543"/>
                  <a:pt x="2444225" y="2294330"/>
                </a:cubicBezTo>
                <a:cubicBezTo>
                  <a:pt x="2325078" y="2411129"/>
                  <a:pt x="2145717" y="2425435"/>
                  <a:pt x="1935394" y="2425435"/>
                </a:cubicBezTo>
                <a:cubicBezTo>
                  <a:pt x="1901444" y="2425435"/>
                  <a:pt x="1866639" y="2425221"/>
                  <a:pt x="1831407" y="2424581"/>
                </a:cubicBezTo>
                <a:lnTo>
                  <a:pt x="1821372" y="2424581"/>
                </a:lnTo>
                <a:cubicBezTo>
                  <a:pt x="1812617" y="2424367"/>
                  <a:pt x="1803435" y="2424367"/>
                  <a:pt x="1794467" y="2424367"/>
                </a:cubicBezTo>
                <a:cubicBezTo>
                  <a:pt x="1794467" y="2424581"/>
                  <a:pt x="1794467" y="2424581"/>
                  <a:pt x="1794467" y="2424581"/>
                </a:cubicBezTo>
                <a:cubicBezTo>
                  <a:pt x="1793400" y="2475400"/>
                  <a:pt x="1796176" y="2528354"/>
                  <a:pt x="1794467" y="2583871"/>
                </a:cubicBezTo>
                <a:lnTo>
                  <a:pt x="1589910" y="2583871"/>
                </a:lnTo>
                <a:cubicBezTo>
                  <a:pt x="1591191" y="2531130"/>
                  <a:pt x="1588629" y="2477749"/>
                  <a:pt x="1589910" y="2424794"/>
                </a:cubicBezTo>
                <a:cubicBezTo>
                  <a:pt x="1482934" y="2425862"/>
                  <a:pt x="1382363" y="2426502"/>
                  <a:pt x="1291829" y="2415826"/>
                </a:cubicBezTo>
                <a:lnTo>
                  <a:pt x="1291829" y="2583871"/>
                </a:lnTo>
                <a:lnTo>
                  <a:pt x="1087485" y="2583871"/>
                </a:lnTo>
                <a:lnTo>
                  <a:pt x="1087485" y="2360096"/>
                </a:lnTo>
                <a:cubicBezTo>
                  <a:pt x="1053534" y="2343228"/>
                  <a:pt x="1022573" y="2321448"/>
                  <a:pt x="994815" y="2294330"/>
                </a:cubicBezTo>
                <a:cubicBezTo>
                  <a:pt x="914743" y="2215966"/>
                  <a:pt x="875881" y="2104079"/>
                  <a:pt x="875881" y="1952690"/>
                </a:cubicBezTo>
                <a:cubicBezTo>
                  <a:pt x="875881" y="1865998"/>
                  <a:pt x="888479" y="1782510"/>
                  <a:pt x="912180" y="1703505"/>
                </a:cubicBezTo>
                <a:lnTo>
                  <a:pt x="656377" y="1103713"/>
                </a:lnTo>
                <a:lnTo>
                  <a:pt x="204344" y="2114969"/>
                </a:lnTo>
                <a:lnTo>
                  <a:pt x="204344" y="2583871"/>
                </a:lnTo>
                <a:lnTo>
                  <a:pt x="0" y="2583871"/>
                </a:lnTo>
                <a:lnTo>
                  <a:pt x="0" y="2072477"/>
                </a:lnTo>
                <a:lnTo>
                  <a:pt x="660648" y="594028"/>
                </a:lnTo>
                <a:lnTo>
                  <a:pt x="1029833" y="1459873"/>
                </a:lnTo>
                <a:cubicBezTo>
                  <a:pt x="1182717" y="1240369"/>
                  <a:pt x="1434677" y="1096666"/>
                  <a:pt x="1719306" y="1096666"/>
                </a:cubicBezTo>
                <a:cubicBezTo>
                  <a:pt x="1883721" y="1096666"/>
                  <a:pt x="2037459" y="1144496"/>
                  <a:pt x="2167283" y="1227557"/>
                </a:cubicBezTo>
                <a:lnTo>
                  <a:pt x="2055182" y="876949"/>
                </a:lnTo>
                <a:lnTo>
                  <a:pt x="3582529" y="876949"/>
                </a:lnTo>
                <a:close/>
              </a:path>
            </a:pathLst>
          </a:custGeom>
          <a:solidFill>
            <a:srgbClr val="FFFFFF"/>
          </a:solidFill>
          <a:ln w="21318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E6CD61-561B-1A8A-F1D3-200A0AFE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264150" cy="285273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5AF222-9615-340F-0949-604F63E0E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13561"/>
            <a:ext cx="5264150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en-GB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DEDB66-99E6-2538-9453-DC965A2A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6356350"/>
            <a:ext cx="127362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0CD388A-8555-4BF8-A0C7-580B17103724}" type="datetime1">
              <a:rPr lang="en-GB" smtClean="0"/>
              <a:pPr/>
              <a:t>03/06/2026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3F1338-BB06-FF0F-7DC3-5AB54861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739E25-F2E2-9AB7-C855-3F085297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50B45A-2FC5-4F66-84B7-B6ADD8850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5959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Siluetti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apaamuotoinen: Muoto 14">
            <a:extLst>
              <a:ext uri="{FF2B5EF4-FFF2-40B4-BE49-F238E27FC236}">
                <a16:creationId xmlns:a16="http://schemas.microsoft.com/office/drawing/2014/main" id="{D160B686-DB08-AEEE-6DB3-526871283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15587" y="4274343"/>
            <a:ext cx="4479122" cy="2583871"/>
          </a:xfrm>
          <a:custGeom>
            <a:avLst/>
            <a:gdLst>
              <a:gd name="connsiteX0" fmla="*/ 604276 w 4479122"/>
              <a:gd name="connsiteY0" fmla="*/ 2098313 h 2583871"/>
              <a:gd name="connsiteX1" fmla="*/ 699081 w 4479122"/>
              <a:gd name="connsiteY1" fmla="*/ 2098313 h 2583871"/>
              <a:gd name="connsiteX2" fmla="*/ 699081 w 4479122"/>
              <a:gd name="connsiteY2" fmla="*/ 2352408 h 2583871"/>
              <a:gd name="connsiteX3" fmla="*/ 604276 w 4479122"/>
              <a:gd name="connsiteY3" fmla="*/ 2352408 h 2583871"/>
              <a:gd name="connsiteX4" fmla="*/ 604276 w 4479122"/>
              <a:gd name="connsiteY4" fmla="*/ 1705640 h 2583871"/>
              <a:gd name="connsiteX5" fmla="*/ 699081 w 4479122"/>
              <a:gd name="connsiteY5" fmla="*/ 1705640 h 2583871"/>
              <a:gd name="connsiteX6" fmla="*/ 699081 w 4479122"/>
              <a:gd name="connsiteY6" fmla="*/ 1926852 h 2583871"/>
              <a:gd name="connsiteX7" fmla="*/ 604276 w 4479122"/>
              <a:gd name="connsiteY7" fmla="*/ 1926852 h 2583871"/>
              <a:gd name="connsiteX8" fmla="*/ 4037551 w 4479122"/>
              <a:gd name="connsiteY8" fmla="*/ 1630479 h 2583871"/>
              <a:gd name="connsiteX9" fmla="*/ 4132356 w 4479122"/>
              <a:gd name="connsiteY9" fmla="*/ 1630479 h 2583871"/>
              <a:gd name="connsiteX10" fmla="*/ 4132356 w 4479122"/>
              <a:gd name="connsiteY10" fmla="*/ 1851905 h 2583871"/>
              <a:gd name="connsiteX11" fmla="*/ 4037551 w 4479122"/>
              <a:gd name="connsiteY11" fmla="*/ 1851905 h 2583871"/>
              <a:gd name="connsiteX12" fmla="*/ 1719093 w 4479122"/>
              <a:gd name="connsiteY12" fmla="*/ 1298448 h 2583871"/>
              <a:gd name="connsiteX13" fmla="*/ 1130830 w 4479122"/>
              <a:gd name="connsiteY13" fmla="*/ 1696673 h 2583871"/>
              <a:gd name="connsiteX14" fmla="*/ 1120795 w 4479122"/>
              <a:gd name="connsiteY14" fmla="*/ 1722509 h 2583871"/>
              <a:gd name="connsiteX15" fmla="*/ 1080011 w 4479122"/>
              <a:gd name="connsiteY15" fmla="*/ 1952476 h 2583871"/>
              <a:gd name="connsiteX16" fmla="*/ 1098588 w 4479122"/>
              <a:gd name="connsiteY16" fmla="*/ 2084221 h 2583871"/>
              <a:gd name="connsiteX17" fmla="*/ 1138304 w 4479122"/>
              <a:gd name="connsiteY17" fmla="*/ 2150414 h 2583871"/>
              <a:gd name="connsiteX18" fmla="*/ 1291615 w 4479122"/>
              <a:gd name="connsiteY18" fmla="*/ 2211696 h 2583871"/>
              <a:gd name="connsiteX19" fmla="*/ 1472471 w 4479122"/>
              <a:gd name="connsiteY19" fmla="*/ 2223013 h 2583871"/>
              <a:gd name="connsiteX20" fmla="*/ 1282220 w 4479122"/>
              <a:gd name="connsiteY20" fmla="*/ 2035751 h 2583871"/>
              <a:gd name="connsiteX21" fmla="*/ 1438093 w 4479122"/>
              <a:gd name="connsiteY21" fmla="*/ 1904646 h 2583871"/>
              <a:gd name="connsiteX22" fmla="*/ 1596743 w 4479122"/>
              <a:gd name="connsiteY22" fmla="*/ 2060306 h 2583871"/>
              <a:gd name="connsiteX23" fmla="*/ 1595889 w 4479122"/>
              <a:gd name="connsiteY23" fmla="*/ 1673612 h 2583871"/>
              <a:gd name="connsiteX24" fmla="*/ 1597170 w 4479122"/>
              <a:gd name="connsiteY24" fmla="*/ 1679164 h 2583871"/>
              <a:gd name="connsiteX25" fmla="*/ 1795322 w 4479122"/>
              <a:gd name="connsiteY25" fmla="*/ 1629412 h 2583871"/>
              <a:gd name="connsiteX26" fmla="*/ 1802581 w 4479122"/>
              <a:gd name="connsiteY26" fmla="*/ 1990056 h 2583871"/>
              <a:gd name="connsiteX27" fmla="*/ 2083154 w 4479122"/>
              <a:gd name="connsiteY27" fmla="*/ 1651832 h 2583871"/>
              <a:gd name="connsiteX28" fmla="*/ 2241163 w 4479122"/>
              <a:gd name="connsiteY28" fmla="*/ 1780161 h 2583871"/>
              <a:gd name="connsiteX29" fmla="*/ 1873685 w 4479122"/>
              <a:gd name="connsiteY29" fmla="*/ 2223013 h 2583871"/>
              <a:gd name="connsiteX30" fmla="*/ 1900376 w 4479122"/>
              <a:gd name="connsiteY30" fmla="*/ 2223226 h 2583871"/>
              <a:gd name="connsiteX31" fmla="*/ 2300309 w 4479122"/>
              <a:gd name="connsiteY31" fmla="*/ 2150628 h 2583871"/>
              <a:gd name="connsiteX32" fmla="*/ 2300096 w 4479122"/>
              <a:gd name="connsiteY32" fmla="*/ 2150414 h 2583871"/>
              <a:gd name="connsiteX33" fmla="*/ 2358388 w 4479122"/>
              <a:gd name="connsiteY33" fmla="*/ 1952476 h 2583871"/>
              <a:gd name="connsiteX34" fmla="*/ 1719093 w 4479122"/>
              <a:gd name="connsiteY34" fmla="*/ 1298448 h 2583871"/>
              <a:gd name="connsiteX35" fmla="*/ 2334046 w 4479122"/>
              <a:gd name="connsiteY35" fmla="*/ 1079157 h 2583871"/>
              <a:gd name="connsiteX36" fmla="*/ 2534546 w 4479122"/>
              <a:gd name="connsiteY36" fmla="*/ 1705427 h 2583871"/>
              <a:gd name="connsiteX37" fmla="*/ 3250070 w 4479122"/>
              <a:gd name="connsiteY37" fmla="*/ 1705427 h 2583871"/>
              <a:gd name="connsiteX38" fmla="*/ 3450357 w 4479122"/>
              <a:gd name="connsiteY38" fmla="*/ 1079157 h 2583871"/>
              <a:gd name="connsiteX39" fmla="*/ 3929294 w 4479122"/>
              <a:gd name="connsiteY39" fmla="*/ 1044139 h 2583871"/>
              <a:gd name="connsiteX40" fmla="*/ 4023886 w 4479122"/>
              <a:gd name="connsiteY40" fmla="*/ 1044139 h 2583871"/>
              <a:gd name="connsiteX41" fmla="*/ 4023886 w 4479122"/>
              <a:gd name="connsiteY41" fmla="*/ 1265565 h 2583871"/>
              <a:gd name="connsiteX42" fmla="*/ 3929294 w 4479122"/>
              <a:gd name="connsiteY42" fmla="*/ 1265565 h 2583871"/>
              <a:gd name="connsiteX43" fmla="*/ 4030719 w 4479122"/>
              <a:gd name="connsiteY43" fmla="*/ 406338 h 2583871"/>
              <a:gd name="connsiteX44" fmla="*/ 4160969 w 4479122"/>
              <a:gd name="connsiteY44" fmla="*/ 535094 h 2583871"/>
              <a:gd name="connsiteX45" fmla="*/ 4030719 w 4479122"/>
              <a:gd name="connsiteY45" fmla="*/ 663850 h 2583871"/>
              <a:gd name="connsiteX46" fmla="*/ 3900468 w 4479122"/>
              <a:gd name="connsiteY46" fmla="*/ 535094 h 2583871"/>
              <a:gd name="connsiteX47" fmla="*/ 4030719 w 4479122"/>
              <a:gd name="connsiteY47" fmla="*/ 406338 h 2583871"/>
              <a:gd name="connsiteX48" fmla="*/ 3582529 w 4479122"/>
              <a:gd name="connsiteY48" fmla="*/ 0 h 2583871"/>
              <a:gd name="connsiteX49" fmla="*/ 3582742 w 4479122"/>
              <a:gd name="connsiteY49" fmla="*/ 0 h 2583871"/>
              <a:gd name="connsiteX50" fmla="*/ 4479122 w 4479122"/>
              <a:gd name="connsiteY50" fmla="*/ 0 h 2583871"/>
              <a:gd name="connsiteX51" fmla="*/ 4479122 w 4479122"/>
              <a:gd name="connsiteY51" fmla="*/ 2583871 h 2583871"/>
              <a:gd name="connsiteX52" fmla="*/ 4274778 w 4479122"/>
              <a:gd name="connsiteY52" fmla="*/ 2583871 h 2583871"/>
              <a:gd name="connsiteX53" fmla="*/ 4274778 w 4479122"/>
              <a:gd name="connsiteY53" fmla="*/ 202422 h 2583871"/>
              <a:gd name="connsiteX54" fmla="*/ 3787300 w 4479122"/>
              <a:gd name="connsiteY54" fmla="*/ 202422 h 2583871"/>
              <a:gd name="connsiteX55" fmla="*/ 3787300 w 4479122"/>
              <a:gd name="connsiteY55" fmla="*/ 2583871 h 2583871"/>
              <a:gd name="connsiteX56" fmla="*/ 3582742 w 4479122"/>
              <a:gd name="connsiteY56" fmla="*/ 2583871 h 2583871"/>
              <a:gd name="connsiteX57" fmla="*/ 3582742 w 4479122"/>
              <a:gd name="connsiteY57" fmla="*/ 1336669 h 2583871"/>
              <a:gd name="connsiteX58" fmla="*/ 3399965 w 4479122"/>
              <a:gd name="connsiteY58" fmla="*/ 1907636 h 2583871"/>
              <a:gd name="connsiteX59" fmla="*/ 3307722 w 4479122"/>
              <a:gd name="connsiteY59" fmla="*/ 1907636 h 2583871"/>
              <a:gd name="connsiteX60" fmla="*/ 3307722 w 4479122"/>
              <a:gd name="connsiteY60" fmla="*/ 2583871 h 2583871"/>
              <a:gd name="connsiteX61" fmla="*/ 3103165 w 4479122"/>
              <a:gd name="connsiteY61" fmla="*/ 2583871 h 2583871"/>
              <a:gd name="connsiteX62" fmla="*/ 3103165 w 4479122"/>
              <a:gd name="connsiteY62" fmla="*/ 1938811 h 2583871"/>
              <a:gd name="connsiteX63" fmla="*/ 2761097 w 4479122"/>
              <a:gd name="connsiteY63" fmla="*/ 1938811 h 2583871"/>
              <a:gd name="connsiteX64" fmla="*/ 2761097 w 4479122"/>
              <a:gd name="connsiteY64" fmla="*/ 2583871 h 2583871"/>
              <a:gd name="connsiteX65" fmla="*/ 2556540 w 4479122"/>
              <a:gd name="connsiteY65" fmla="*/ 2583871 h 2583871"/>
              <a:gd name="connsiteX66" fmla="*/ 2556540 w 4479122"/>
              <a:gd name="connsiteY66" fmla="*/ 2054541 h 2583871"/>
              <a:gd name="connsiteX67" fmla="*/ 2444225 w 4479122"/>
              <a:gd name="connsiteY67" fmla="*/ 2294330 h 2583871"/>
              <a:gd name="connsiteX68" fmla="*/ 1935394 w 4479122"/>
              <a:gd name="connsiteY68" fmla="*/ 2425435 h 2583871"/>
              <a:gd name="connsiteX69" fmla="*/ 1831407 w 4479122"/>
              <a:gd name="connsiteY69" fmla="*/ 2424581 h 2583871"/>
              <a:gd name="connsiteX70" fmla="*/ 1821372 w 4479122"/>
              <a:gd name="connsiteY70" fmla="*/ 2424581 h 2583871"/>
              <a:gd name="connsiteX71" fmla="*/ 1794467 w 4479122"/>
              <a:gd name="connsiteY71" fmla="*/ 2424367 h 2583871"/>
              <a:gd name="connsiteX72" fmla="*/ 1794467 w 4479122"/>
              <a:gd name="connsiteY72" fmla="*/ 2424581 h 2583871"/>
              <a:gd name="connsiteX73" fmla="*/ 1794467 w 4479122"/>
              <a:gd name="connsiteY73" fmla="*/ 2583871 h 2583871"/>
              <a:gd name="connsiteX74" fmla="*/ 1589910 w 4479122"/>
              <a:gd name="connsiteY74" fmla="*/ 2583871 h 2583871"/>
              <a:gd name="connsiteX75" fmla="*/ 1589910 w 4479122"/>
              <a:gd name="connsiteY75" fmla="*/ 2424794 h 2583871"/>
              <a:gd name="connsiteX76" fmla="*/ 1291829 w 4479122"/>
              <a:gd name="connsiteY76" fmla="*/ 2415826 h 2583871"/>
              <a:gd name="connsiteX77" fmla="*/ 1291829 w 4479122"/>
              <a:gd name="connsiteY77" fmla="*/ 2583871 h 2583871"/>
              <a:gd name="connsiteX78" fmla="*/ 1087485 w 4479122"/>
              <a:gd name="connsiteY78" fmla="*/ 2583871 h 2583871"/>
              <a:gd name="connsiteX79" fmla="*/ 1087485 w 4479122"/>
              <a:gd name="connsiteY79" fmla="*/ 2360096 h 2583871"/>
              <a:gd name="connsiteX80" fmla="*/ 994815 w 4479122"/>
              <a:gd name="connsiteY80" fmla="*/ 2294330 h 2583871"/>
              <a:gd name="connsiteX81" fmla="*/ 875881 w 4479122"/>
              <a:gd name="connsiteY81" fmla="*/ 1952690 h 2583871"/>
              <a:gd name="connsiteX82" fmla="*/ 912180 w 4479122"/>
              <a:gd name="connsiteY82" fmla="*/ 1703505 h 2583871"/>
              <a:gd name="connsiteX83" fmla="*/ 656377 w 4479122"/>
              <a:gd name="connsiteY83" fmla="*/ 1103713 h 2583871"/>
              <a:gd name="connsiteX84" fmla="*/ 204344 w 4479122"/>
              <a:gd name="connsiteY84" fmla="*/ 2114969 h 2583871"/>
              <a:gd name="connsiteX85" fmla="*/ 204344 w 4479122"/>
              <a:gd name="connsiteY85" fmla="*/ 2583871 h 2583871"/>
              <a:gd name="connsiteX86" fmla="*/ 0 w 4479122"/>
              <a:gd name="connsiteY86" fmla="*/ 2583871 h 2583871"/>
              <a:gd name="connsiteX87" fmla="*/ 0 w 4479122"/>
              <a:gd name="connsiteY87" fmla="*/ 2072477 h 2583871"/>
              <a:gd name="connsiteX88" fmla="*/ 660648 w 4479122"/>
              <a:gd name="connsiteY88" fmla="*/ 594028 h 2583871"/>
              <a:gd name="connsiteX89" fmla="*/ 1029833 w 4479122"/>
              <a:gd name="connsiteY89" fmla="*/ 1459873 h 2583871"/>
              <a:gd name="connsiteX90" fmla="*/ 1719306 w 4479122"/>
              <a:gd name="connsiteY90" fmla="*/ 1096666 h 2583871"/>
              <a:gd name="connsiteX91" fmla="*/ 2167283 w 4479122"/>
              <a:gd name="connsiteY91" fmla="*/ 1227557 h 2583871"/>
              <a:gd name="connsiteX92" fmla="*/ 2055182 w 4479122"/>
              <a:gd name="connsiteY92" fmla="*/ 876949 h 2583871"/>
              <a:gd name="connsiteX93" fmla="*/ 3582529 w 4479122"/>
              <a:gd name="connsiteY93" fmla="*/ 876949 h 258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479122" h="2583871">
                <a:moveTo>
                  <a:pt x="604276" y="2098313"/>
                </a:moveTo>
                <a:lnTo>
                  <a:pt x="699081" y="2098313"/>
                </a:lnTo>
                <a:lnTo>
                  <a:pt x="699081" y="2352408"/>
                </a:lnTo>
                <a:lnTo>
                  <a:pt x="604276" y="2352408"/>
                </a:lnTo>
                <a:close/>
                <a:moveTo>
                  <a:pt x="604276" y="1705640"/>
                </a:moveTo>
                <a:lnTo>
                  <a:pt x="699081" y="1705640"/>
                </a:lnTo>
                <a:lnTo>
                  <a:pt x="699081" y="1926852"/>
                </a:lnTo>
                <a:lnTo>
                  <a:pt x="604276" y="1926852"/>
                </a:lnTo>
                <a:close/>
                <a:moveTo>
                  <a:pt x="4037551" y="1630479"/>
                </a:moveTo>
                <a:lnTo>
                  <a:pt x="4132356" y="1630479"/>
                </a:lnTo>
                <a:lnTo>
                  <a:pt x="4132356" y="1851905"/>
                </a:lnTo>
                <a:lnTo>
                  <a:pt x="4037551" y="1851905"/>
                </a:lnTo>
                <a:close/>
                <a:moveTo>
                  <a:pt x="1719093" y="1298448"/>
                </a:moveTo>
                <a:cubicBezTo>
                  <a:pt x="1455389" y="1298448"/>
                  <a:pt x="1228412" y="1462862"/>
                  <a:pt x="1130830" y="1696673"/>
                </a:cubicBezTo>
                <a:cubicBezTo>
                  <a:pt x="1127201" y="1705214"/>
                  <a:pt x="1123998" y="1713755"/>
                  <a:pt x="1120795" y="1722509"/>
                </a:cubicBezTo>
                <a:cubicBezTo>
                  <a:pt x="1094531" y="1794040"/>
                  <a:pt x="1080011" y="1871550"/>
                  <a:pt x="1080011" y="1952476"/>
                </a:cubicBezTo>
                <a:cubicBezTo>
                  <a:pt x="1080011" y="2005857"/>
                  <a:pt x="1086417" y="2049203"/>
                  <a:pt x="1098588" y="2084221"/>
                </a:cubicBezTo>
                <a:cubicBezTo>
                  <a:pt x="1108197" y="2111339"/>
                  <a:pt x="1121222" y="2133546"/>
                  <a:pt x="1138304" y="2150414"/>
                </a:cubicBezTo>
                <a:cubicBezTo>
                  <a:pt x="1172041" y="2183511"/>
                  <a:pt x="1225422" y="2201874"/>
                  <a:pt x="1291615" y="2211696"/>
                </a:cubicBezTo>
                <a:cubicBezTo>
                  <a:pt x="1344569" y="2219810"/>
                  <a:pt x="1406065" y="2222372"/>
                  <a:pt x="1472471" y="2223013"/>
                </a:cubicBezTo>
                <a:cubicBezTo>
                  <a:pt x="1385566" y="2139097"/>
                  <a:pt x="1297594" y="2053687"/>
                  <a:pt x="1282220" y="2035751"/>
                </a:cubicBezTo>
                <a:lnTo>
                  <a:pt x="1438093" y="1904646"/>
                </a:lnTo>
                <a:cubicBezTo>
                  <a:pt x="1449410" y="1917458"/>
                  <a:pt x="1514749" y="1981302"/>
                  <a:pt x="1596743" y="2060306"/>
                </a:cubicBezTo>
                <a:cubicBezTo>
                  <a:pt x="1599946" y="1859165"/>
                  <a:pt x="1600159" y="1704787"/>
                  <a:pt x="1595889" y="1673612"/>
                </a:cubicBezTo>
                <a:cubicBezTo>
                  <a:pt x="1596316" y="1675961"/>
                  <a:pt x="1596956" y="1677882"/>
                  <a:pt x="1597170" y="1679164"/>
                </a:cubicBezTo>
                <a:lnTo>
                  <a:pt x="1795322" y="1629412"/>
                </a:lnTo>
                <a:cubicBezTo>
                  <a:pt x="1802368" y="1657170"/>
                  <a:pt x="1804717" y="1778026"/>
                  <a:pt x="1802581" y="1990056"/>
                </a:cubicBezTo>
                <a:lnTo>
                  <a:pt x="2083154" y="1651832"/>
                </a:lnTo>
                <a:lnTo>
                  <a:pt x="2241163" y="1780161"/>
                </a:lnTo>
                <a:lnTo>
                  <a:pt x="1873685" y="2223013"/>
                </a:lnTo>
                <a:cubicBezTo>
                  <a:pt x="1882440" y="2223226"/>
                  <a:pt x="1891621" y="2223226"/>
                  <a:pt x="1900376" y="2223226"/>
                </a:cubicBezTo>
                <a:cubicBezTo>
                  <a:pt x="2080164" y="2224294"/>
                  <a:pt x="2230700" y="2218529"/>
                  <a:pt x="2300309" y="2150628"/>
                </a:cubicBezTo>
                <a:lnTo>
                  <a:pt x="2300096" y="2150414"/>
                </a:lnTo>
                <a:cubicBezTo>
                  <a:pt x="2339598" y="2111980"/>
                  <a:pt x="2358388" y="2047068"/>
                  <a:pt x="2358388" y="1952476"/>
                </a:cubicBezTo>
                <a:cubicBezTo>
                  <a:pt x="2358388" y="1591832"/>
                  <a:pt x="2071623" y="1298448"/>
                  <a:pt x="1719093" y="1298448"/>
                </a:cubicBezTo>
                <a:close/>
                <a:moveTo>
                  <a:pt x="2334046" y="1079157"/>
                </a:moveTo>
                <a:lnTo>
                  <a:pt x="2534546" y="1705427"/>
                </a:lnTo>
                <a:lnTo>
                  <a:pt x="3250070" y="1705427"/>
                </a:lnTo>
                <a:lnTo>
                  <a:pt x="3450357" y="1079157"/>
                </a:lnTo>
                <a:close/>
                <a:moveTo>
                  <a:pt x="3929294" y="1044139"/>
                </a:moveTo>
                <a:lnTo>
                  <a:pt x="4023886" y="1044139"/>
                </a:lnTo>
                <a:lnTo>
                  <a:pt x="4023886" y="1265565"/>
                </a:lnTo>
                <a:lnTo>
                  <a:pt x="3929294" y="1265565"/>
                </a:lnTo>
                <a:close/>
                <a:moveTo>
                  <a:pt x="4030719" y="406338"/>
                </a:moveTo>
                <a:cubicBezTo>
                  <a:pt x="4102677" y="406338"/>
                  <a:pt x="4160969" y="463990"/>
                  <a:pt x="4160969" y="535094"/>
                </a:cubicBezTo>
                <a:cubicBezTo>
                  <a:pt x="4160969" y="606198"/>
                  <a:pt x="4102677" y="663850"/>
                  <a:pt x="4030719" y="663850"/>
                </a:cubicBezTo>
                <a:cubicBezTo>
                  <a:pt x="3958760" y="663850"/>
                  <a:pt x="3900468" y="606198"/>
                  <a:pt x="3900468" y="535094"/>
                </a:cubicBezTo>
                <a:cubicBezTo>
                  <a:pt x="3900468" y="463990"/>
                  <a:pt x="3958760" y="406338"/>
                  <a:pt x="4030719" y="406338"/>
                </a:cubicBezTo>
                <a:close/>
                <a:moveTo>
                  <a:pt x="3582529" y="0"/>
                </a:moveTo>
                <a:lnTo>
                  <a:pt x="3582742" y="0"/>
                </a:lnTo>
                <a:lnTo>
                  <a:pt x="4479122" y="0"/>
                </a:lnTo>
                <a:lnTo>
                  <a:pt x="4479122" y="2583871"/>
                </a:lnTo>
                <a:lnTo>
                  <a:pt x="4274778" y="2583871"/>
                </a:lnTo>
                <a:lnTo>
                  <a:pt x="4274778" y="202422"/>
                </a:lnTo>
                <a:lnTo>
                  <a:pt x="3787300" y="202422"/>
                </a:lnTo>
                <a:lnTo>
                  <a:pt x="3787300" y="2583871"/>
                </a:lnTo>
                <a:lnTo>
                  <a:pt x="3582742" y="2583871"/>
                </a:lnTo>
                <a:lnTo>
                  <a:pt x="3582742" y="1336669"/>
                </a:lnTo>
                <a:lnTo>
                  <a:pt x="3399965" y="1907636"/>
                </a:lnTo>
                <a:lnTo>
                  <a:pt x="3307722" y="1907636"/>
                </a:lnTo>
                <a:lnTo>
                  <a:pt x="3307722" y="2583871"/>
                </a:lnTo>
                <a:lnTo>
                  <a:pt x="3103165" y="2583871"/>
                </a:lnTo>
                <a:lnTo>
                  <a:pt x="3103165" y="1938811"/>
                </a:lnTo>
                <a:lnTo>
                  <a:pt x="2761097" y="1938811"/>
                </a:lnTo>
                <a:lnTo>
                  <a:pt x="2761097" y="2583871"/>
                </a:lnTo>
                <a:lnTo>
                  <a:pt x="2556540" y="2583871"/>
                </a:lnTo>
                <a:lnTo>
                  <a:pt x="2556540" y="2054541"/>
                </a:lnTo>
                <a:cubicBezTo>
                  <a:pt x="2542233" y="2155752"/>
                  <a:pt x="2505080" y="2234543"/>
                  <a:pt x="2444225" y="2294330"/>
                </a:cubicBezTo>
                <a:cubicBezTo>
                  <a:pt x="2325078" y="2411129"/>
                  <a:pt x="2145717" y="2425435"/>
                  <a:pt x="1935394" y="2425435"/>
                </a:cubicBezTo>
                <a:cubicBezTo>
                  <a:pt x="1901444" y="2425435"/>
                  <a:pt x="1866639" y="2425221"/>
                  <a:pt x="1831407" y="2424581"/>
                </a:cubicBezTo>
                <a:lnTo>
                  <a:pt x="1821372" y="2424581"/>
                </a:lnTo>
                <a:cubicBezTo>
                  <a:pt x="1812617" y="2424367"/>
                  <a:pt x="1803435" y="2424367"/>
                  <a:pt x="1794467" y="2424367"/>
                </a:cubicBezTo>
                <a:cubicBezTo>
                  <a:pt x="1794467" y="2424581"/>
                  <a:pt x="1794467" y="2424581"/>
                  <a:pt x="1794467" y="2424581"/>
                </a:cubicBezTo>
                <a:cubicBezTo>
                  <a:pt x="1793400" y="2475400"/>
                  <a:pt x="1796176" y="2528354"/>
                  <a:pt x="1794467" y="2583871"/>
                </a:cubicBezTo>
                <a:lnTo>
                  <a:pt x="1589910" y="2583871"/>
                </a:lnTo>
                <a:cubicBezTo>
                  <a:pt x="1591191" y="2531130"/>
                  <a:pt x="1588629" y="2477749"/>
                  <a:pt x="1589910" y="2424794"/>
                </a:cubicBezTo>
                <a:cubicBezTo>
                  <a:pt x="1482934" y="2425862"/>
                  <a:pt x="1382363" y="2426502"/>
                  <a:pt x="1291829" y="2415826"/>
                </a:cubicBezTo>
                <a:lnTo>
                  <a:pt x="1291829" y="2583871"/>
                </a:lnTo>
                <a:lnTo>
                  <a:pt x="1087485" y="2583871"/>
                </a:lnTo>
                <a:lnTo>
                  <a:pt x="1087485" y="2360096"/>
                </a:lnTo>
                <a:cubicBezTo>
                  <a:pt x="1053534" y="2343228"/>
                  <a:pt x="1022573" y="2321448"/>
                  <a:pt x="994815" y="2294330"/>
                </a:cubicBezTo>
                <a:cubicBezTo>
                  <a:pt x="914743" y="2215966"/>
                  <a:pt x="875881" y="2104079"/>
                  <a:pt x="875881" y="1952690"/>
                </a:cubicBezTo>
                <a:cubicBezTo>
                  <a:pt x="875881" y="1865998"/>
                  <a:pt x="888479" y="1782510"/>
                  <a:pt x="912180" y="1703505"/>
                </a:cubicBezTo>
                <a:lnTo>
                  <a:pt x="656377" y="1103713"/>
                </a:lnTo>
                <a:lnTo>
                  <a:pt x="204344" y="2114969"/>
                </a:lnTo>
                <a:lnTo>
                  <a:pt x="204344" y="2583871"/>
                </a:lnTo>
                <a:lnTo>
                  <a:pt x="0" y="2583871"/>
                </a:lnTo>
                <a:lnTo>
                  <a:pt x="0" y="2072477"/>
                </a:lnTo>
                <a:lnTo>
                  <a:pt x="660648" y="594028"/>
                </a:lnTo>
                <a:lnTo>
                  <a:pt x="1029833" y="1459873"/>
                </a:lnTo>
                <a:cubicBezTo>
                  <a:pt x="1182717" y="1240369"/>
                  <a:pt x="1434677" y="1096666"/>
                  <a:pt x="1719306" y="1096666"/>
                </a:cubicBezTo>
                <a:cubicBezTo>
                  <a:pt x="1883721" y="1096666"/>
                  <a:pt x="2037459" y="1144496"/>
                  <a:pt x="2167283" y="1227557"/>
                </a:cubicBezTo>
                <a:lnTo>
                  <a:pt x="2055182" y="876949"/>
                </a:lnTo>
                <a:lnTo>
                  <a:pt x="3582529" y="876949"/>
                </a:lnTo>
                <a:close/>
              </a:path>
            </a:pathLst>
          </a:custGeom>
          <a:solidFill>
            <a:schemeClr val="accent1"/>
          </a:solidFill>
          <a:ln w="21318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E6CD61-561B-1A8A-F1D3-200A0AFE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264150" cy="285273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5AF222-9615-340F-0949-604F63E0E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13561"/>
            <a:ext cx="5264150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en-GB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DEDB66-99E6-2538-9453-DC965A2A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6356350"/>
            <a:ext cx="127362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0CD388A-8555-4BF8-A0C7-580B17103724}" type="datetime1">
              <a:rPr lang="en-GB" smtClean="0"/>
              <a:pPr/>
              <a:t>03/06/2026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3F1338-BB06-FF0F-7DC3-5AB54861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739E25-F2E2-9AB7-C855-3F085297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50B45A-2FC5-4F66-84B7-B6ADD8850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7634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1B6179-70BE-D956-50CE-7AA2897C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891"/>
            <a:ext cx="5608782" cy="108065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2133BE-0069-43FD-7589-16178FB2E4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06639"/>
            <a:ext cx="5608780" cy="316452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9DC248EC-4CEF-2D9B-9330-95B3A593E7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45388" y="0"/>
            <a:ext cx="4646612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59DF127-AE1F-2A31-3514-A2481E65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81642" y="6007478"/>
            <a:ext cx="1689586" cy="627316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EE4F0D-A617-604E-EEC1-1CB46735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45F4-68EB-49E4-BB56-26FB1D3ACEE5}" type="datetime1">
              <a:rPr lang="en-GB" smtClean="0"/>
              <a:t>03/06/2026</a:t>
            </a:fld>
            <a:endParaRPr lang="en-GB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4F394A-A736-E4DD-67E4-E4F3CCF7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E9A501-437C-78A0-8768-FF141BAF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5388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olor Background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F0AB762-EE1F-DFAA-C61B-C79A951F3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81642" y="6007478"/>
            <a:ext cx="1689586" cy="627316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D1B6179-70BE-D956-50CE-7AA2897C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891"/>
            <a:ext cx="5608782" cy="108065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91858C-6078-B3F0-1A4B-5452F1F43C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2306638"/>
            <a:ext cx="5608780" cy="3700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9DC248EC-4CEF-2D9B-9330-95B3A593E7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45388" y="0"/>
            <a:ext cx="4646612" cy="6858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EE4F0D-A617-604E-EEC1-1CB46735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E2F8-FD80-49A2-857A-73BC85CE09DC}" type="datetime1">
              <a:rPr lang="en-GB" smtClean="0"/>
              <a:t>03/06/2026</a:t>
            </a:fld>
            <a:endParaRPr lang="en-GB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4F394A-A736-E4DD-67E4-E4F3CCF7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E9A501-437C-78A0-8768-FF141BAF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5603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34D7D9-270A-DD63-D5E8-5EA8ED4C7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81642" y="6007478"/>
            <a:ext cx="1689586" cy="627316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7DE4AA2-0CCE-C905-B146-E5D55D15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0053"/>
            <a:ext cx="10515600" cy="6172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51CD87-452C-F26D-DF31-EDB898504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D464F6D-32F0-B2CD-C6C0-0C87DC772B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2973" y="2505075"/>
            <a:ext cx="5166827" cy="3684588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F567BB2-088B-4D0D-21E7-D4741E7E9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42DEE4A-CF84-0B3D-4CA2-5DF65769CC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0380" y="2505075"/>
            <a:ext cx="5166827" cy="3684588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E0BBF04-A652-167F-9ED5-48F0F8B9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22371" y="6356350"/>
            <a:ext cx="1273629" cy="365125"/>
          </a:xfrm>
          <a:prstGeom prst="rect">
            <a:avLst/>
          </a:prstGeom>
        </p:spPr>
        <p:txBody>
          <a:bodyPr/>
          <a:lstStyle/>
          <a:p>
            <a:fld id="{4B68A28D-F535-4A71-A9F4-8A2620CFB14E}" type="datetime1">
              <a:rPr lang="en-GB" smtClean="0"/>
              <a:t>03/06/2026</a:t>
            </a:fld>
            <a:endParaRPr lang="en-GB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7DA4F6A-6349-19F5-22FF-E68A6047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8F041ED-1C75-68C4-E5FC-D755EAB0D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</p:spPr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4184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A3D4C34-3EEF-067B-373A-F8F44E52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A653EB8-BD2A-C35D-45C1-68E13F45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9E40-FF98-4258-BAAC-95D5AC4024FC}" type="datetime1">
              <a:rPr lang="en-GB" smtClean="0"/>
              <a:t>03/06/2026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7683C38-04E3-14BA-5045-3887E31C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69BF11-1CD5-3D0C-6E40-6575C967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99C6905-FF79-C2D6-CAD6-D520E4C03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81642" y="6007478"/>
            <a:ext cx="1689586" cy="627316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59280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icture Slide Siluetti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08E99B45-82B0-1215-9B67-45EB992F4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800475"/>
            <a:ext cx="12192001" cy="3057526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</a:schemeClr>
              </a:gs>
              <a:gs pos="35000">
                <a:schemeClr val="accent6">
                  <a:alpha val="30000"/>
                </a:schemeClr>
              </a:gs>
              <a:gs pos="100000">
                <a:schemeClr val="accent6">
                  <a:lumMod val="100000"/>
                  <a:alpha val="3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047DF40-77EB-E825-7630-6D55F950C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431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E54872-4FBA-4918-B65E-040059D612D9}" type="datetime1">
              <a:rPr lang="en-GB" smtClean="0"/>
              <a:pPr/>
              <a:t>03/06/2026</a:t>
            </a:fld>
            <a:endParaRPr lang="en-GB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5EAFE03-F74D-56E1-1DB5-1E4A92E8C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7801" y="6356350"/>
            <a:ext cx="30250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2723A28-EECC-5BDC-E179-0D6419A5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50B45A-2FC5-4F66-84B7-B6ADD88502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Vapaamuotoinen: Muoto 14">
            <a:extLst>
              <a:ext uri="{FF2B5EF4-FFF2-40B4-BE49-F238E27FC236}">
                <a16:creationId xmlns:a16="http://schemas.microsoft.com/office/drawing/2014/main" id="{FB5E3E4D-A92B-2B20-AD42-0D743417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5587" y="4274343"/>
            <a:ext cx="4479122" cy="2583871"/>
          </a:xfrm>
          <a:custGeom>
            <a:avLst/>
            <a:gdLst>
              <a:gd name="connsiteX0" fmla="*/ 604276 w 4479122"/>
              <a:gd name="connsiteY0" fmla="*/ 2098313 h 2583871"/>
              <a:gd name="connsiteX1" fmla="*/ 699081 w 4479122"/>
              <a:gd name="connsiteY1" fmla="*/ 2098313 h 2583871"/>
              <a:gd name="connsiteX2" fmla="*/ 699081 w 4479122"/>
              <a:gd name="connsiteY2" fmla="*/ 2352408 h 2583871"/>
              <a:gd name="connsiteX3" fmla="*/ 604276 w 4479122"/>
              <a:gd name="connsiteY3" fmla="*/ 2352408 h 2583871"/>
              <a:gd name="connsiteX4" fmla="*/ 604276 w 4479122"/>
              <a:gd name="connsiteY4" fmla="*/ 1705640 h 2583871"/>
              <a:gd name="connsiteX5" fmla="*/ 699081 w 4479122"/>
              <a:gd name="connsiteY5" fmla="*/ 1705640 h 2583871"/>
              <a:gd name="connsiteX6" fmla="*/ 699081 w 4479122"/>
              <a:gd name="connsiteY6" fmla="*/ 1926852 h 2583871"/>
              <a:gd name="connsiteX7" fmla="*/ 604276 w 4479122"/>
              <a:gd name="connsiteY7" fmla="*/ 1926852 h 2583871"/>
              <a:gd name="connsiteX8" fmla="*/ 4037551 w 4479122"/>
              <a:gd name="connsiteY8" fmla="*/ 1630479 h 2583871"/>
              <a:gd name="connsiteX9" fmla="*/ 4132356 w 4479122"/>
              <a:gd name="connsiteY9" fmla="*/ 1630479 h 2583871"/>
              <a:gd name="connsiteX10" fmla="*/ 4132356 w 4479122"/>
              <a:gd name="connsiteY10" fmla="*/ 1851905 h 2583871"/>
              <a:gd name="connsiteX11" fmla="*/ 4037551 w 4479122"/>
              <a:gd name="connsiteY11" fmla="*/ 1851905 h 2583871"/>
              <a:gd name="connsiteX12" fmla="*/ 1719093 w 4479122"/>
              <a:gd name="connsiteY12" fmla="*/ 1298448 h 2583871"/>
              <a:gd name="connsiteX13" fmla="*/ 1130830 w 4479122"/>
              <a:gd name="connsiteY13" fmla="*/ 1696673 h 2583871"/>
              <a:gd name="connsiteX14" fmla="*/ 1120795 w 4479122"/>
              <a:gd name="connsiteY14" fmla="*/ 1722509 h 2583871"/>
              <a:gd name="connsiteX15" fmla="*/ 1080011 w 4479122"/>
              <a:gd name="connsiteY15" fmla="*/ 1952476 h 2583871"/>
              <a:gd name="connsiteX16" fmla="*/ 1098588 w 4479122"/>
              <a:gd name="connsiteY16" fmla="*/ 2084221 h 2583871"/>
              <a:gd name="connsiteX17" fmla="*/ 1138304 w 4479122"/>
              <a:gd name="connsiteY17" fmla="*/ 2150414 h 2583871"/>
              <a:gd name="connsiteX18" fmla="*/ 1291615 w 4479122"/>
              <a:gd name="connsiteY18" fmla="*/ 2211696 h 2583871"/>
              <a:gd name="connsiteX19" fmla="*/ 1472471 w 4479122"/>
              <a:gd name="connsiteY19" fmla="*/ 2223013 h 2583871"/>
              <a:gd name="connsiteX20" fmla="*/ 1282220 w 4479122"/>
              <a:gd name="connsiteY20" fmla="*/ 2035751 h 2583871"/>
              <a:gd name="connsiteX21" fmla="*/ 1438093 w 4479122"/>
              <a:gd name="connsiteY21" fmla="*/ 1904646 h 2583871"/>
              <a:gd name="connsiteX22" fmla="*/ 1596743 w 4479122"/>
              <a:gd name="connsiteY22" fmla="*/ 2060306 h 2583871"/>
              <a:gd name="connsiteX23" fmla="*/ 1595889 w 4479122"/>
              <a:gd name="connsiteY23" fmla="*/ 1673612 h 2583871"/>
              <a:gd name="connsiteX24" fmla="*/ 1597170 w 4479122"/>
              <a:gd name="connsiteY24" fmla="*/ 1679164 h 2583871"/>
              <a:gd name="connsiteX25" fmla="*/ 1795322 w 4479122"/>
              <a:gd name="connsiteY25" fmla="*/ 1629412 h 2583871"/>
              <a:gd name="connsiteX26" fmla="*/ 1802581 w 4479122"/>
              <a:gd name="connsiteY26" fmla="*/ 1990056 h 2583871"/>
              <a:gd name="connsiteX27" fmla="*/ 2083154 w 4479122"/>
              <a:gd name="connsiteY27" fmla="*/ 1651832 h 2583871"/>
              <a:gd name="connsiteX28" fmla="*/ 2241163 w 4479122"/>
              <a:gd name="connsiteY28" fmla="*/ 1780161 h 2583871"/>
              <a:gd name="connsiteX29" fmla="*/ 1873685 w 4479122"/>
              <a:gd name="connsiteY29" fmla="*/ 2223013 h 2583871"/>
              <a:gd name="connsiteX30" fmla="*/ 1900376 w 4479122"/>
              <a:gd name="connsiteY30" fmla="*/ 2223226 h 2583871"/>
              <a:gd name="connsiteX31" fmla="*/ 2300309 w 4479122"/>
              <a:gd name="connsiteY31" fmla="*/ 2150628 h 2583871"/>
              <a:gd name="connsiteX32" fmla="*/ 2300096 w 4479122"/>
              <a:gd name="connsiteY32" fmla="*/ 2150414 h 2583871"/>
              <a:gd name="connsiteX33" fmla="*/ 2358388 w 4479122"/>
              <a:gd name="connsiteY33" fmla="*/ 1952476 h 2583871"/>
              <a:gd name="connsiteX34" fmla="*/ 1719093 w 4479122"/>
              <a:gd name="connsiteY34" fmla="*/ 1298448 h 2583871"/>
              <a:gd name="connsiteX35" fmla="*/ 2334046 w 4479122"/>
              <a:gd name="connsiteY35" fmla="*/ 1079157 h 2583871"/>
              <a:gd name="connsiteX36" fmla="*/ 2534546 w 4479122"/>
              <a:gd name="connsiteY36" fmla="*/ 1705427 h 2583871"/>
              <a:gd name="connsiteX37" fmla="*/ 3250070 w 4479122"/>
              <a:gd name="connsiteY37" fmla="*/ 1705427 h 2583871"/>
              <a:gd name="connsiteX38" fmla="*/ 3450357 w 4479122"/>
              <a:gd name="connsiteY38" fmla="*/ 1079157 h 2583871"/>
              <a:gd name="connsiteX39" fmla="*/ 3929294 w 4479122"/>
              <a:gd name="connsiteY39" fmla="*/ 1044139 h 2583871"/>
              <a:gd name="connsiteX40" fmla="*/ 4023886 w 4479122"/>
              <a:gd name="connsiteY40" fmla="*/ 1044139 h 2583871"/>
              <a:gd name="connsiteX41" fmla="*/ 4023886 w 4479122"/>
              <a:gd name="connsiteY41" fmla="*/ 1265565 h 2583871"/>
              <a:gd name="connsiteX42" fmla="*/ 3929294 w 4479122"/>
              <a:gd name="connsiteY42" fmla="*/ 1265565 h 2583871"/>
              <a:gd name="connsiteX43" fmla="*/ 4030719 w 4479122"/>
              <a:gd name="connsiteY43" fmla="*/ 406338 h 2583871"/>
              <a:gd name="connsiteX44" fmla="*/ 4160969 w 4479122"/>
              <a:gd name="connsiteY44" fmla="*/ 535094 h 2583871"/>
              <a:gd name="connsiteX45" fmla="*/ 4030719 w 4479122"/>
              <a:gd name="connsiteY45" fmla="*/ 663850 h 2583871"/>
              <a:gd name="connsiteX46" fmla="*/ 3900468 w 4479122"/>
              <a:gd name="connsiteY46" fmla="*/ 535094 h 2583871"/>
              <a:gd name="connsiteX47" fmla="*/ 4030719 w 4479122"/>
              <a:gd name="connsiteY47" fmla="*/ 406338 h 2583871"/>
              <a:gd name="connsiteX48" fmla="*/ 3582529 w 4479122"/>
              <a:gd name="connsiteY48" fmla="*/ 0 h 2583871"/>
              <a:gd name="connsiteX49" fmla="*/ 3582742 w 4479122"/>
              <a:gd name="connsiteY49" fmla="*/ 0 h 2583871"/>
              <a:gd name="connsiteX50" fmla="*/ 4479122 w 4479122"/>
              <a:gd name="connsiteY50" fmla="*/ 0 h 2583871"/>
              <a:gd name="connsiteX51" fmla="*/ 4479122 w 4479122"/>
              <a:gd name="connsiteY51" fmla="*/ 2583871 h 2583871"/>
              <a:gd name="connsiteX52" fmla="*/ 4274778 w 4479122"/>
              <a:gd name="connsiteY52" fmla="*/ 2583871 h 2583871"/>
              <a:gd name="connsiteX53" fmla="*/ 4274778 w 4479122"/>
              <a:gd name="connsiteY53" fmla="*/ 202422 h 2583871"/>
              <a:gd name="connsiteX54" fmla="*/ 3787300 w 4479122"/>
              <a:gd name="connsiteY54" fmla="*/ 202422 h 2583871"/>
              <a:gd name="connsiteX55" fmla="*/ 3787300 w 4479122"/>
              <a:gd name="connsiteY55" fmla="*/ 2583871 h 2583871"/>
              <a:gd name="connsiteX56" fmla="*/ 3582742 w 4479122"/>
              <a:gd name="connsiteY56" fmla="*/ 2583871 h 2583871"/>
              <a:gd name="connsiteX57" fmla="*/ 3582742 w 4479122"/>
              <a:gd name="connsiteY57" fmla="*/ 1336669 h 2583871"/>
              <a:gd name="connsiteX58" fmla="*/ 3399965 w 4479122"/>
              <a:gd name="connsiteY58" fmla="*/ 1907636 h 2583871"/>
              <a:gd name="connsiteX59" fmla="*/ 3307722 w 4479122"/>
              <a:gd name="connsiteY59" fmla="*/ 1907636 h 2583871"/>
              <a:gd name="connsiteX60" fmla="*/ 3307722 w 4479122"/>
              <a:gd name="connsiteY60" fmla="*/ 2583871 h 2583871"/>
              <a:gd name="connsiteX61" fmla="*/ 3103165 w 4479122"/>
              <a:gd name="connsiteY61" fmla="*/ 2583871 h 2583871"/>
              <a:gd name="connsiteX62" fmla="*/ 3103165 w 4479122"/>
              <a:gd name="connsiteY62" fmla="*/ 1938811 h 2583871"/>
              <a:gd name="connsiteX63" fmla="*/ 2761097 w 4479122"/>
              <a:gd name="connsiteY63" fmla="*/ 1938811 h 2583871"/>
              <a:gd name="connsiteX64" fmla="*/ 2761097 w 4479122"/>
              <a:gd name="connsiteY64" fmla="*/ 2583871 h 2583871"/>
              <a:gd name="connsiteX65" fmla="*/ 2556540 w 4479122"/>
              <a:gd name="connsiteY65" fmla="*/ 2583871 h 2583871"/>
              <a:gd name="connsiteX66" fmla="*/ 2556540 w 4479122"/>
              <a:gd name="connsiteY66" fmla="*/ 2054541 h 2583871"/>
              <a:gd name="connsiteX67" fmla="*/ 2444225 w 4479122"/>
              <a:gd name="connsiteY67" fmla="*/ 2294330 h 2583871"/>
              <a:gd name="connsiteX68" fmla="*/ 1935394 w 4479122"/>
              <a:gd name="connsiteY68" fmla="*/ 2425435 h 2583871"/>
              <a:gd name="connsiteX69" fmla="*/ 1831407 w 4479122"/>
              <a:gd name="connsiteY69" fmla="*/ 2424581 h 2583871"/>
              <a:gd name="connsiteX70" fmla="*/ 1821372 w 4479122"/>
              <a:gd name="connsiteY70" fmla="*/ 2424581 h 2583871"/>
              <a:gd name="connsiteX71" fmla="*/ 1794467 w 4479122"/>
              <a:gd name="connsiteY71" fmla="*/ 2424367 h 2583871"/>
              <a:gd name="connsiteX72" fmla="*/ 1794467 w 4479122"/>
              <a:gd name="connsiteY72" fmla="*/ 2424581 h 2583871"/>
              <a:gd name="connsiteX73" fmla="*/ 1794467 w 4479122"/>
              <a:gd name="connsiteY73" fmla="*/ 2583871 h 2583871"/>
              <a:gd name="connsiteX74" fmla="*/ 1589910 w 4479122"/>
              <a:gd name="connsiteY74" fmla="*/ 2583871 h 2583871"/>
              <a:gd name="connsiteX75" fmla="*/ 1589910 w 4479122"/>
              <a:gd name="connsiteY75" fmla="*/ 2424794 h 2583871"/>
              <a:gd name="connsiteX76" fmla="*/ 1291829 w 4479122"/>
              <a:gd name="connsiteY76" fmla="*/ 2415826 h 2583871"/>
              <a:gd name="connsiteX77" fmla="*/ 1291829 w 4479122"/>
              <a:gd name="connsiteY77" fmla="*/ 2583871 h 2583871"/>
              <a:gd name="connsiteX78" fmla="*/ 1087485 w 4479122"/>
              <a:gd name="connsiteY78" fmla="*/ 2583871 h 2583871"/>
              <a:gd name="connsiteX79" fmla="*/ 1087485 w 4479122"/>
              <a:gd name="connsiteY79" fmla="*/ 2360096 h 2583871"/>
              <a:gd name="connsiteX80" fmla="*/ 994815 w 4479122"/>
              <a:gd name="connsiteY80" fmla="*/ 2294330 h 2583871"/>
              <a:gd name="connsiteX81" fmla="*/ 875881 w 4479122"/>
              <a:gd name="connsiteY81" fmla="*/ 1952690 h 2583871"/>
              <a:gd name="connsiteX82" fmla="*/ 912180 w 4479122"/>
              <a:gd name="connsiteY82" fmla="*/ 1703505 h 2583871"/>
              <a:gd name="connsiteX83" fmla="*/ 656377 w 4479122"/>
              <a:gd name="connsiteY83" fmla="*/ 1103713 h 2583871"/>
              <a:gd name="connsiteX84" fmla="*/ 204344 w 4479122"/>
              <a:gd name="connsiteY84" fmla="*/ 2114969 h 2583871"/>
              <a:gd name="connsiteX85" fmla="*/ 204344 w 4479122"/>
              <a:gd name="connsiteY85" fmla="*/ 2583871 h 2583871"/>
              <a:gd name="connsiteX86" fmla="*/ 0 w 4479122"/>
              <a:gd name="connsiteY86" fmla="*/ 2583871 h 2583871"/>
              <a:gd name="connsiteX87" fmla="*/ 0 w 4479122"/>
              <a:gd name="connsiteY87" fmla="*/ 2072477 h 2583871"/>
              <a:gd name="connsiteX88" fmla="*/ 660648 w 4479122"/>
              <a:gd name="connsiteY88" fmla="*/ 594028 h 2583871"/>
              <a:gd name="connsiteX89" fmla="*/ 1029833 w 4479122"/>
              <a:gd name="connsiteY89" fmla="*/ 1459873 h 2583871"/>
              <a:gd name="connsiteX90" fmla="*/ 1719306 w 4479122"/>
              <a:gd name="connsiteY90" fmla="*/ 1096666 h 2583871"/>
              <a:gd name="connsiteX91" fmla="*/ 2167283 w 4479122"/>
              <a:gd name="connsiteY91" fmla="*/ 1227557 h 2583871"/>
              <a:gd name="connsiteX92" fmla="*/ 2055182 w 4479122"/>
              <a:gd name="connsiteY92" fmla="*/ 876949 h 2583871"/>
              <a:gd name="connsiteX93" fmla="*/ 3582529 w 4479122"/>
              <a:gd name="connsiteY93" fmla="*/ 876949 h 258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479122" h="2583871">
                <a:moveTo>
                  <a:pt x="604276" y="2098313"/>
                </a:moveTo>
                <a:lnTo>
                  <a:pt x="699081" y="2098313"/>
                </a:lnTo>
                <a:lnTo>
                  <a:pt x="699081" y="2352408"/>
                </a:lnTo>
                <a:lnTo>
                  <a:pt x="604276" y="2352408"/>
                </a:lnTo>
                <a:close/>
                <a:moveTo>
                  <a:pt x="604276" y="1705640"/>
                </a:moveTo>
                <a:lnTo>
                  <a:pt x="699081" y="1705640"/>
                </a:lnTo>
                <a:lnTo>
                  <a:pt x="699081" y="1926852"/>
                </a:lnTo>
                <a:lnTo>
                  <a:pt x="604276" y="1926852"/>
                </a:lnTo>
                <a:close/>
                <a:moveTo>
                  <a:pt x="4037551" y="1630479"/>
                </a:moveTo>
                <a:lnTo>
                  <a:pt x="4132356" y="1630479"/>
                </a:lnTo>
                <a:lnTo>
                  <a:pt x="4132356" y="1851905"/>
                </a:lnTo>
                <a:lnTo>
                  <a:pt x="4037551" y="1851905"/>
                </a:lnTo>
                <a:close/>
                <a:moveTo>
                  <a:pt x="1719093" y="1298448"/>
                </a:moveTo>
                <a:cubicBezTo>
                  <a:pt x="1455389" y="1298448"/>
                  <a:pt x="1228412" y="1462862"/>
                  <a:pt x="1130830" y="1696673"/>
                </a:cubicBezTo>
                <a:cubicBezTo>
                  <a:pt x="1127201" y="1705214"/>
                  <a:pt x="1123998" y="1713755"/>
                  <a:pt x="1120795" y="1722509"/>
                </a:cubicBezTo>
                <a:cubicBezTo>
                  <a:pt x="1094531" y="1794040"/>
                  <a:pt x="1080011" y="1871550"/>
                  <a:pt x="1080011" y="1952476"/>
                </a:cubicBezTo>
                <a:cubicBezTo>
                  <a:pt x="1080011" y="2005857"/>
                  <a:pt x="1086417" y="2049203"/>
                  <a:pt x="1098588" y="2084221"/>
                </a:cubicBezTo>
                <a:cubicBezTo>
                  <a:pt x="1108197" y="2111339"/>
                  <a:pt x="1121222" y="2133546"/>
                  <a:pt x="1138304" y="2150414"/>
                </a:cubicBezTo>
                <a:cubicBezTo>
                  <a:pt x="1172041" y="2183511"/>
                  <a:pt x="1225422" y="2201874"/>
                  <a:pt x="1291615" y="2211696"/>
                </a:cubicBezTo>
                <a:cubicBezTo>
                  <a:pt x="1344569" y="2219810"/>
                  <a:pt x="1406065" y="2222372"/>
                  <a:pt x="1472471" y="2223013"/>
                </a:cubicBezTo>
                <a:cubicBezTo>
                  <a:pt x="1385566" y="2139097"/>
                  <a:pt x="1297594" y="2053687"/>
                  <a:pt x="1282220" y="2035751"/>
                </a:cubicBezTo>
                <a:lnTo>
                  <a:pt x="1438093" y="1904646"/>
                </a:lnTo>
                <a:cubicBezTo>
                  <a:pt x="1449410" y="1917458"/>
                  <a:pt x="1514749" y="1981302"/>
                  <a:pt x="1596743" y="2060306"/>
                </a:cubicBezTo>
                <a:cubicBezTo>
                  <a:pt x="1599946" y="1859165"/>
                  <a:pt x="1600159" y="1704787"/>
                  <a:pt x="1595889" y="1673612"/>
                </a:cubicBezTo>
                <a:cubicBezTo>
                  <a:pt x="1596316" y="1675961"/>
                  <a:pt x="1596956" y="1677882"/>
                  <a:pt x="1597170" y="1679164"/>
                </a:cubicBezTo>
                <a:lnTo>
                  <a:pt x="1795322" y="1629412"/>
                </a:lnTo>
                <a:cubicBezTo>
                  <a:pt x="1802368" y="1657170"/>
                  <a:pt x="1804717" y="1778026"/>
                  <a:pt x="1802581" y="1990056"/>
                </a:cubicBezTo>
                <a:lnTo>
                  <a:pt x="2083154" y="1651832"/>
                </a:lnTo>
                <a:lnTo>
                  <a:pt x="2241163" y="1780161"/>
                </a:lnTo>
                <a:lnTo>
                  <a:pt x="1873685" y="2223013"/>
                </a:lnTo>
                <a:cubicBezTo>
                  <a:pt x="1882440" y="2223226"/>
                  <a:pt x="1891621" y="2223226"/>
                  <a:pt x="1900376" y="2223226"/>
                </a:cubicBezTo>
                <a:cubicBezTo>
                  <a:pt x="2080164" y="2224294"/>
                  <a:pt x="2230700" y="2218529"/>
                  <a:pt x="2300309" y="2150628"/>
                </a:cubicBezTo>
                <a:lnTo>
                  <a:pt x="2300096" y="2150414"/>
                </a:lnTo>
                <a:cubicBezTo>
                  <a:pt x="2339598" y="2111980"/>
                  <a:pt x="2358388" y="2047068"/>
                  <a:pt x="2358388" y="1952476"/>
                </a:cubicBezTo>
                <a:cubicBezTo>
                  <a:pt x="2358388" y="1591832"/>
                  <a:pt x="2071623" y="1298448"/>
                  <a:pt x="1719093" y="1298448"/>
                </a:cubicBezTo>
                <a:close/>
                <a:moveTo>
                  <a:pt x="2334046" y="1079157"/>
                </a:moveTo>
                <a:lnTo>
                  <a:pt x="2534546" y="1705427"/>
                </a:lnTo>
                <a:lnTo>
                  <a:pt x="3250070" y="1705427"/>
                </a:lnTo>
                <a:lnTo>
                  <a:pt x="3450357" y="1079157"/>
                </a:lnTo>
                <a:close/>
                <a:moveTo>
                  <a:pt x="3929294" y="1044139"/>
                </a:moveTo>
                <a:lnTo>
                  <a:pt x="4023886" y="1044139"/>
                </a:lnTo>
                <a:lnTo>
                  <a:pt x="4023886" y="1265565"/>
                </a:lnTo>
                <a:lnTo>
                  <a:pt x="3929294" y="1265565"/>
                </a:lnTo>
                <a:close/>
                <a:moveTo>
                  <a:pt x="4030719" y="406338"/>
                </a:moveTo>
                <a:cubicBezTo>
                  <a:pt x="4102677" y="406338"/>
                  <a:pt x="4160969" y="463990"/>
                  <a:pt x="4160969" y="535094"/>
                </a:cubicBezTo>
                <a:cubicBezTo>
                  <a:pt x="4160969" y="606198"/>
                  <a:pt x="4102677" y="663850"/>
                  <a:pt x="4030719" y="663850"/>
                </a:cubicBezTo>
                <a:cubicBezTo>
                  <a:pt x="3958760" y="663850"/>
                  <a:pt x="3900468" y="606198"/>
                  <a:pt x="3900468" y="535094"/>
                </a:cubicBezTo>
                <a:cubicBezTo>
                  <a:pt x="3900468" y="463990"/>
                  <a:pt x="3958760" y="406338"/>
                  <a:pt x="4030719" y="406338"/>
                </a:cubicBezTo>
                <a:close/>
                <a:moveTo>
                  <a:pt x="3582529" y="0"/>
                </a:moveTo>
                <a:lnTo>
                  <a:pt x="3582742" y="0"/>
                </a:lnTo>
                <a:lnTo>
                  <a:pt x="4479122" y="0"/>
                </a:lnTo>
                <a:lnTo>
                  <a:pt x="4479122" y="2583871"/>
                </a:lnTo>
                <a:lnTo>
                  <a:pt x="4274778" y="2583871"/>
                </a:lnTo>
                <a:lnTo>
                  <a:pt x="4274778" y="202422"/>
                </a:lnTo>
                <a:lnTo>
                  <a:pt x="3787300" y="202422"/>
                </a:lnTo>
                <a:lnTo>
                  <a:pt x="3787300" y="2583871"/>
                </a:lnTo>
                <a:lnTo>
                  <a:pt x="3582742" y="2583871"/>
                </a:lnTo>
                <a:lnTo>
                  <a:pt x="3582742" y="1336669"/>
                </a:lnTo>
                <a:lnTo>
                  <a:pt x="3399965" y="1907636"/>
                </a:lnTo>
                <a:lnTo>
                  <a:pt x="3307722" y="1907636"/>
                </a:lnTo>
                <a:lnTo>
                  <a:pt x="3307722" y="2583871"/>
                </a:lnTo>
                <a:lnTo>
                  <a:pt x="3103165" y="2583871"/>
                </a:lnTo>
                <a:lnTo>
                  <a:pt x="3103165" y="1938811"/>
                </a:lnTo>
                <a:lnTo>
                  <a:pt x="2761097" y="1938811"/>
                </a:lnTo>
                <a:lnTo>
                  <a:pt x="2761097" y="2583871"/>
                </a:lnTo>
                <a:lnTo>
                  <a:pt x="2556540" y="2583871"/>
                </a:lnTo>
                <a:lnTo>
                  <a:pt x="2556540" y="2054541"/>
                </a:lnTo>
                <a:cubicBezTo>
                  <a:pt x="2542233" y="2155752"/>
                  <a:pt x="2505080" y="2234543"/>
                  <a:pt x="2444225" y="2294330"/>
                </a:cubicBezTo>
                <a:cubicBezTo>
                  <a:pt x="2325078" y="2411129"/>
                  <a:pt x="2145717" y="2425435"/>
                  <a:pt x="1935394" y="2425435"/>
                </a:cubicBezTo>
                <a:cubicBezTo>
                  <a:pt x="1901444" y="2425435"/>
                  <a:pt x="1866639" y="2425221"/>
                  <a:pt x="1831407" y="2424581"/>
                </a:cubicBezTo>
                <a:lnTo>
                  <a:pt x="1821372" y="2424581"/>
                </a:lnTo>
                <a:cubicBezTo>
                  <a:pt x="1812617" y="2424367"/>
                  <a:pt x="1803435" y="2424367"/>
                  <a:pt x="1794467" y="2424367"/>
                </a:cubicBezTo>
                <a:cubicBezTo>
                  <a:pt x="1794467" y="2424581"/>
                  <a:pt x="1794467" y="2424581"/>
                  <a:pt x="1794467" y="2424581"/>
                </a:cubicBezTo>
                <a:cubicBezTo>
                  <a:pt x="1793400" y="2475400"/>
                  <a:pt x="1796176" y="2528354"/>
                  <a:pt x="1794467" y="2583871"/>
                </a:cubicBezTo>
                <a:lnTo>
                  <a:pt x="1589910" y="2583871"/>
                </a:lnTo>
                <a:cubicBezTo>
                  <a:pt x="1591191" y="2531130"/>
                  <a:pt x="1588629" y="2477749"/>
                  <a:pt x="1589910" y="2424794"/>
                </a:cubicBezTo>
                <a:cubicBezTo>
                  <a:pt x="1482934" y="2425862"/>
                  <a:pt x="1382363" y="2426502"/>
                  <a:pt x="1291829" y="2415826"/>
                </a:cubicBezTo>
                <a:lnTo>
                  <a:pt x="1291829" y="2583871"/>
                </a:lnTo>
                <a:lnTo>
                  <a:pt x="1087485" y="2583871"/>
                </a:lnTo>
                <a:lnTo>
                  <a:pt x="1087485" y="2360096"/>
                </a:lnTo>
                <a:cubicBezTo>
                  <a:pt x="1053534" y="2343228"/>
                  <a:pt x="1022573" y="2321448"/>
                  <a:pt x="994815" y="2294330"/>
                </a:cubicBezTo>
                <a:cubicBezTo>
                  <a:pt x="914743" y="2215966"/>
                  <a:pt x="875881" y="2104079"/>
                  <a:pt x="875881" y="1952690"/>
                </a:cubicBezTo>
                <a:cubicBezTo>
                  <a:pt x="875881" y="1865998"/>
                  <a:pt x="888479" y="1782510"/>
                  <a:pt x="912180" y="1703505"/>
                </a:cubicBezTo>
                <a:lnTo>
                  <a:pt x="656377" y="1103713"/>
                </a:lnTo>
                <a:lnTo>
                  <a:pt x="204344" y="2114969"/>
                </a:lnTo>
                <a:lnTo>
                  <a:pt x="204344" y="2583871"/>
                </a:lnTo>
                <a:lnTo>
                  <a:pt x="0" y="2583871"/>
                </a:lnTo>
                <a:lnTo>
                  <a:pt x="0" y="2072477"/>
                </a:lnTo>
                <a:lnTo>
                  <a:pt x="660648" y="594028"/>
                </a:lnTo>
                <a:lnTo>
                  <a:pt x="1029833" y="1459873"/>
                </a:lnTo>
                <a:cubicBezTo>
                  <a:pt x="1182717" y="1240369"/>
                  <a:pt x="1434677" y="1096666"/>
                  <a:pt x="1719306" y="1096666"/>
                </a:cubicBezTo>
                <a:cubicBezTo>
                  <a:pt x="1883721" y="1096666"/>
                  <a:pt x="2037459" y="1144496"/>
                  <a:pt x="2167283" y="1227557"/>
                </a:cubicBezTo>
                <a:lnTo>
                  <a:pt x="2055182" y="876949"/>
                </a:lnTo>
                <a:lnTo>
                  <a:pt x="3582529" y="876949"/>
                </a:lnTo>
                <a:close/>
              </a:path>
            </a:pathLst>
          </a:custGeom>
          <a:solidFill>
            <a:srgbClr val="FFFFFF"/>
          </a:solidFill>
          <a:ln w="21318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D9D713F-EE13-32E4-F6DF-64A7A625E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81642" y="6007478"/>
            <a:ext cx="1689586" cy="627316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12044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A81CE69-55BB-1638-E6EA-F0B6DEEA7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7425"/>
            <a:ext cx="3932237" cy="114182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GB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B122B9E-E878-A330-7B29-101E09DAD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2129246"/>
            <a:ext cx="3932236" cy="373974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0B78D69-4DCF-0EC2-D594-35C3906C16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3188" y="987424"/>
            <a:ext cx="6169024" cy="488156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44C1035-4223-730D-4A07-4E155A4F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22371" y="6356350"/>
            <a:ext cx="1273629" cy="365125"/>
          </a:xfrm>
          <a:prstGeom prst="rect">
            <a:avLst/>
          </a:prstGeom>
        </p:spPr>
        <p:txBody>
          <a:bodyPr/>
          <a:lstStyle/>
          <a:p>
            <a:fld id="{BAFE81AE-1E6C-4636-AC6C-36F38C2B20C7}" type="datetime1">
              <a:rPr lang="en-GB" smtClean="0"/>
              <a:t>03/06/2026</a:t>
            </a:fld>
            <a:endParaRPr lang="en-GB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07AD4E-F610-A5D0-C79F-58A1B97B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BE8971-06D1-F422-D2EF-103F8C556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</p:spPr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489B6C-4F85-08AF-58DF-45E93D593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81642" y="6007478"/>
            <a:ext cx="1689586" cy="627316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103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1B6179-70BE-D956-50CE-7AA2897C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891"/>
            <a:ext cx="5608782" cy="108065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330B07-AF2F-416A-564B-7B4403845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07314"/>
            <a:ext cx="5608781" cy="37847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EE4F0D-A617-604E-EEC1-1CB46735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9EFA-702D-432A-8C26-48D1944DBC4D}" type="datetime1">
              <a:rPr lang="en-GB" smtClean="0"/>
              <a:t>03/06/2026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4F394A-A736-E4DD-67E4-E4F3CCF7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E9A501-437C-78A0-8768-FF141BAF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9DC248EC-4CEF-2D9B-9330-95B3A593E7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45388" y="0"/>
            <a:ext cx="4646612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5C9D2C60-D62E-4ECB-003B-451FD040C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1642" y="5998542"/>
            <a:ext cx="1689586" cy="626150"/>
          </a:xfrm>
          <a:custGeom>
            <a:avLst/>
            <a:gdLst>
              <a:gd name="connsiteX0" fmla="*/ 808705 w 1689586"/>
              <a:gd name="connsiteY0" fmla="*/ 532221 h 626150"/>
              <a:gd name="connsiteX1" fmla="*/ 781647 w 1689586"/>
              <a:gd name="connsiteY1" fmla="*/ 537793 h 626150"/>
              <a:gd name="connsiteX2" fmla="*/ 768085 w 1689586"/>
              <a:gd name="connsiteY2" fmla="*/ 542762 h 626150"/>
              <a:gd name="connsiteX3" fmla="*/ 763587 w 1689586"/>
              <a:gd name="connsiteY3" fmla="*/ 552229 h 626150"/>
              <a:gd name="connsiteX4" fmla="*/ 768219 w 1689586"/>
              <a:gd name="connsiteY4" fmla="*/ 561763 h 626150"/>
              <a:gd name="connsiteX5" fmla="*/ 780573 w 1689586"/>
              <a:gd name="connsiteY5" fmla="*/ 565321 h 626150"/>
              <a:gd name="connsiteX6" fmla="*/ 790980 w 1689586"/>
              <a:gd name="connsiteY6" fmla="*/ 564045 h 626150"/>
              <a:gd name="connsiteX7" fmla="*/ 800111 w 1689586"/>
              <a:gd name="connsiteY7" fmla="*/ 559883 h 626150"/>
              <a:gd name="connsiteX8" fmla="*/ 806422 w 1689586"/>
              <a:gd name="connsiteY8" fmla="*/ 552363 h 626150"/>
              <a:gd name="connsiteX9" fmla="*/ 806422 w 1689586"/>
              <a:gd name="connsiteY9" fmla="*/ 552296 h 626150"/>
              <a:gd name="connsiteX10" fmla="*/ 808705 w 1689586"/>
              <a:gd name="connsiteY10" fmla="*/ 541218 h 626150"/>
              <a:gd name="connsiteX11" fmla="*/ 214647 w 1689586"/>
              <a:gd name="connsiteY11" fmla="*/ 532221 h 626150"/>
              <a:gd name="connsiteX12" fmla="*/ 187589 w 1689586"/>
              <a:gd name="connsiteY12" fmla="*/ 537793 h 626150"/>
              <a:gd name="connsiteX13" fmla="*/ 174027 w 1689586"/>
              <a:gd name="connsiteY13" fmla="*/ 542762 h 626150"/>
              <a:gd name="connsiteX14" fmla="*/ 169529 w 1689586"/>
              <a:gd name="connsiteY14" fmla="*/ 552229 h 626150"/>
              <a:gd name="connsiteX15" fmla="*/ 174161 w 1689586"/>
              <a:gd name="connsiteY15" fmla="*/ 561763 h 626150"/>
              <a:gd name="connsiteX16" fmla="*/ 186515 w 1689586"/>
              <a:gd name="connsiteY16" fmla="*/ 565321 h 626150"/>
              <a:gd name="connsiteX17" fmla="*/ 196923 w 1689586"/>
              <a:gd name="connsiteY17" fmla="*/ 564045 h 626150"/>
              <a:gd name="connsiteX18" fmla="*/ 206053 w 1689586"/>
              <a:gd name="connsiteY18" fmla="*/ 559883 h 626150"/>
              <a:gd name="connsiteX19" fmla="*/ 212364 w 1689586"/>
              <a:gd name="connsiteY19" fmla="*/ 552363 h 626150"/>
              <a:gd name="connsiteX20" fmla="*/ 212364 w 1689586"/>
              <a:gd name="connsiteY20" fmla="*/ 552296 h 626150"/>
              <a:gd name="connsiteX21" fmla="*/ 214647 w 1689586"/>
              <a:gd name="connsiteY21" fmla="*/ 541218 h 626150"/>
              <a:gd name="connsiteX22" fmla="*/ 1089217 w 1689586"/>
              <a:gd name="connsiteY22" fmla="*/ 489990 h 626150"/>
              <a:gd name="connsiteX23" fmla="*/ 1073439 w 1689586"/>
              <a:gd name="connsiteY23" fmla="*/ 494622 h 626150"/>
              <a:gd name="connsiteX24" fmla="*/ 1062898 w 1689586"/>
              <a:gd name="connsiteY24" fmla="*/ 507513 h 626150"/>
              <a:gd name="connsiteX25" fmla="*/ 1059138 w 1689586"/>
              <a:gd name="connsiteY25" fmla="*/ 527387 h 626150"/>
              <a:gd name="connsiteX26" fmla="*/ 1062763 w 1689586"/>
              <a:gd name="connsiteY26" fmla="*/ 547126 h 626150"/>
              <a:gd name="connsiteX27" fmla="*/ 1073103 w 1689586"/>
              <a:gd name="connsiteY27" fmla="*/ 560017 h 626150"/>
              <a:gd name="connsiteX28" fmla="*/ 1088814 w 1689586"/>
              <a:gd name="connsiteY28" fmla="*/ 564515 h 626150"/>
              <a:gd name="connsiteX29" fmla="*/ 1110634 w 1689586"/>
              <a:gd name="connsiteY29" fmla="*/ 554646 h 626150"/>
              <a:gd name="connsiteX30" fmla="*/ 1110567 w 1689586"/>
              <a:gd name="connsiteY30" fmla="*/ 554646 h 626150"/>
              <a:gd name="connsiteX31" fmla="*/ 1118423 w 1689586"/>
              <a:gd name="connsiteY31" fmla="*/ 527387 h 626150"/>
              <a:gd name="connsiteX32" fmla="*/ 1110702 w 1689586"/>
              <a:gd name="connsiteY32" fmla="*/ 499993 h 626150"/>
              <a:gd name="connsiteX33" fmla="*/ 1089217 w 1689586"/>
              <a:gd name="connsiteY33" fmla="*/ 489990 h 626150"/>
              <a:gd name="connsiteX34" fmla="*/ 1630636 w 1689586"/>
              <a:gd name="connsiteY34" fmla="*/ 473674 h 626150"/>
              <a:gd name="connsiteX35" fmla="*/ 1653598 w 1689586"/>
              <a:gd name="connsiteY35" fmla="*/ 473674 h 626150"/>
              <a:gd name="connsiteX36" fmla="*/ 1653598 w 1689586"/>
              <a:gd name="connsiteY36" fmla="*/ 581099 h 626150"/>
              <a:gd name="connsiteX37" fmla="*/ 1630636 w 1689586"/>
              <a:gd name="connsiteY37" fmla="*/ 581099 h 626150"/>
              <a:gd name="connsiteX38" fmla="*/ 529804 w 1689586"/>
              <a:gd name="connsiteY38" fmla="*/ 473674 h 626150"/>
              <a:gd name="connsiteX39" fmla="*/ 552766 w 1689586"/>
              <a:gd name="connsiteY39" fmla="*/ 473674 h 626150"/>
              <a:gd name="connsiteX40" fmla="*/ 552766 w 1689586"/>
              <a:gd name="connsiteY40" fmla="*/ 581099 h 626150"/>
              <a:gd name="connsiteX41" fmla="*/ 529804 w 1689586"/>
              <a:gd name="connsiteY41" fmla="*/ 581099 h 626150"/>
              <a:gd name="connsiteX42" fmla="*/ 382162 w 1689586"/>
              <a:gd name="connsiteY42" fmla="*/ 473674 h 626150"/>
              <a:gd name="connsiteX43" fmla="*/ 407340 w 1689586"/>
              <a:gd name="connsiteY43" fmla="*/ 473674 h 626150"/>
              <a:gd name="connsiteX44" fmla="*/ 437821 w 1689586"/>
              <a:gd name="connsiteY44" fmla="*/ 561091 h 626150"/>
              <a:gd name="connsiteX45" fmla="*/ 468974 w 1689586"/>
              <a:gd name="connsiteY45" fmla="*/ 473674 h 626150"/>
              <a:gd name="connsiteX46" fmla="*/ 493078 w 1689586"/>
              <a:gd name="connsiteY46" fmla="*/ 473674 h 626150"/>
              <a:gd name="connsiteX47" fmla="*/ 450309 w 1689586"/>
              <a:gd name="connsiteY47" fmla="*/ 581099 h 626150"/>
              <a:gd name="connsiteX48" fmla="*/ 425132 w 1689586"/>
              <a:gd name="connsiteY48" fmla="*/ 581099 h 626150"/>
              <a:gd name="connsiteX49" fmla="*/ 1187242 w 1689586"/>
              <a:gd name="connsiteY49" fmla="*/ 473607 h 626150"/>
              <a:gd name="connsiteX50" fmla="*/ 1210204 w 1689586"/>
              <a:gd name="connsiteY50" fmla="*/ 473607 h 626150"/>
              <a:gd name="connsiteX51" fmla="*/ 1210204 w 1689586"/>
              <a:gd name="connsiteY51" fmla="*/ 538733 h 626150"/>
              <a:gd name="connsiteX52" fmla="*/ 1216448 w 1689586"/>
              <a:gd name="connsiteY52" fmla="*/ 558808 h 626150"/>
              <a:gd name="connsiteX53" fmla="*/ 1233837 w 1689586"/>
              <a:gd name="connsiteY53" fmla="*/ 564314 h 626150"/>
              <a:gd name="connsiteX54" fmla="*/ 1244244 w 1689586"/>
              <a:gd name="connsiteY54" fmla="*/ 562501 h 626150"/>
              <a:gd name="connsiteX55" fmla="*/ 1253375 w 1689586"/>
              <a:gd name="connsiteY55" fmla="*/ 556727 h 626150"/>
              <a:gd name="connsiteX56" fmla="*/ 1259686 w 1689586"/>
              <a:gd name="connsiteY56" fmla="*/ 546521 h 626150"/>
              <a:gd name="connsiteX57" fmla="*/ 1261969 w 1689586"/>
              <a:gd name="connsiteY57" fmla="*/ 531885 h 626150"/>
              <a:gd name="connsiteX58" fmla="*/ 1262103 w 1689586"/>
              <a:gd name="connsiteY58" fmla="*/ 531885 h 626150"/>
              <a:gd name="connsiteX59" fmla="*/ 1262103 w 1689586"/>
              <a:gd name="connsiteY59" fmla="*/ 473674 h 626150"/>
              <a:gd name="connsiteX60" fmla="*/ 1285065 w 1689586"/>
              <a:gd name="connsiteY60" fmla="*/ 473674 h 626150"/>
              <a:gd name="connsiteX61" fmla="*/ 1285065 w 1689586"/>
              <a:gd name="connsiteY61" fmla="*/ 581099 h 626150"/>
              <a:gd name="connsiteX62" fmla="*/ 1264856 w 1689586"/>
              <a:gd name="connsiteY62" fmla="*/ 581099 h 626150"/>
              <a:gd name="connsiteX63" fmla="*/ 1263782 w 1689586"/>
              <a:gd name="connsiteY63" fmla="*/ 563709 h 626150"/>
              <a:gd name="connsiteX64" fmla="*/ 1248743 w 1689586"/>
              <a:gd name="connsiteY64" fmla="*/ 578547 h 626150"/>
              <a:gd name="connsiteX65" fmla="*/ 1226385 w 1689586"/>
              <a:gd name="connsiteY65" fmla="*/ 583247 h 626150"/>
              <a:gd name="connsiteX66" fmla="*/ 1206914 w 1689586"/>
              <a:gd name="connsiteY66" fmla="*/ 579353 h 626150"/>
              <a:gd name="connsiteX67" fmla="*/ 1192613 w 1689586"/>
              <a:gd name="connsiteY67" fmla="*/ 566865 h 626150"/>
              <a:gd name="connsiteX68" fmla="*/ 1187242 w 1689586"/>
              <a:gd name="connsiteY68" fmla="*/ 544507 h 626150"/>
              <a:gd name="connsiteX69" fmla="*/ 885379 w 1689586"/>
              <a:gd name="connsiteY69" fmla="*/ 473607 h 626150"/>
              <a:gd name="connsiteX70" fmla="*/ 908341 w 1689586"/>
              <a:gd name="connsiteY70" fmla="*/ 473607 h 626150"/>
              <a:gd name="connsiteX71" fmla="*/ 908341 w 1689586"/>
              <a:gd name="connsiteY71" fmla="*/ 538733 h 626150"/>
              <a:gd name="connsiteX72" fmla="*/ 914585 w 1689586"/>
              <a:gd name="connsiteY72" fmla="*/ 558808 h 626150"/>
              <a:gd name="connsiteX73" fmla="*/ 931974 w 1689586"/>
              <a:gd name="connsiteY73" fmla="*/ 564314 h 626150"/>
              <a:gd name="connsiteX74" fmla="*/ 942381 w 1689586"/>
              <a:gd name="connsiteY74" fmla="*/ 562501 h 626150"/>
              <a:gd name="connsiteX75" fmla="*/ 951512 w 1689586"/>
              <a:gd name="connsiteY75" fmla="*/ 556727 h 626150"/>
              <a:gd name="connsiteX76" fmla="*/ 957823 w 1689586"/>
              <a:gd name="connsiteY76" fmla="*/ 546521 h 626150"/>
              <a:gd name="connsiteX77" fmla="*/ 960106 w 1689586"/>
              <a:gd name="connsiteY77" fmla="*/ 531885 h 626150"/>
              <a:gd name="connsiteX78" fmla="*/ 960241 w 1689586"/>
              <a:gd name="connsiteY78" fmla="*/ 531885 h 626150"/>
              <a:gd name="connsiteX79" fmla="*/ 960241 w 1689586"/>
              <a:gd name="connsiteY79" fmla="*/ 473674 h 626150"/>
              <a:gd name="connsiteX80" fmla="*/ 983202 w 1689586"/>
              <a:gd name="connsiteY80" fmla="*/ 473674 h 626150"/>
              <a:gd name="connsiteX81" fmla="*/ 983202 w 1689586"/>
              <a:gd name="connsiteY81" fmla="*/ 581099 h 626150"/>
              <a:gd name="connsiteX82" fmla="*/ 962993 w 1689586"/>
              <a:gd name="connsiteY82" fmla="*/ 581099 h 626150"/>
              <a:gd name="connsiteX83" fmla="*/ 961919 w 1689586"/>
              <a:gd name="connsiteY83" fmla="*/ 563709 h 626150"/>
              <a:gd name="connsiteX84" fmla="*/ 946880 w 1689586"/>
              <a:gd name="connsiteY84" fmla="*/ 578547 h 626150"/>
              <a:gd name="connsiteX85" fmla="*/ 924522 w 1689586"/>
              <a:gd name="connsiteY85" fmla="*/ 583247 h 626150"/>
              <a:gd name="connsiteX86" fmla="*/ 905051 w 1689586"/>
              <a:gd name="connsiteY86" fmla="*/ 579353 h 626150"/>
              <a:gd name="connsiteX87" fmla="*/ 890750 w 1689586"/>
              <a:gd name="connsiteY87" fmla="*/ 566865 h 626150"/>
              <a:gd name="connsiteX88" fmla="*/ 885379 w 1689586"/>
              <a:gd name="connsiteY88" fmla="*/ 544507 h 626150"/>
              <a:gd name="connsiteX89" fmla="*/ 347569 w 1689586"/>
              <a:gd name="connsiteY89" fmla="*/ 471530 h 626150"/>
              <a:gd name="connsiteX90" fmla="*/ 353963 w 1689586"/>
              <a:gd name="connsiteY90" fmla="*/ 472063 h 626150"/>
              <a:gd name="connsiteX91" fmla="*/ 359334 w 1689586"/>
              <a:gd name="connsiteY91" fmla="*/ 473674 h 626150"/>
              <a:gd name="connsiteX92" fmla="*/ 356112 w 1689586"/>
              <a:gd name="connsiteY92" fmla="*/ 493884 h 626150"/>
              <a:gd name="connsiteX93" fmla="*/ 350875 w 1689586"/>
              <a:gd name="connsiteY93" fmla="*/ 492474 h 626150"/>
              <a:gd name="connsiteX94" fmla="*/ 343019 w 1689586"/>
              <a:gd name="connsiteY94" fmla="*/ 491937 h 626150"/>
              <a:gd name="connsiteX95" fmla="*/ 329927 w 1689586"/>
              <a:gd name="connsiteY95" fmla="*/ 495495 h 626150"/>
              <a:gd name="connsiteX96" fmla="*/ 319319 w 1689586"/>
              <a:gd name="connsiteY96" fmla="*/ 506103 h 626150"/>
              <a:gd name="connsiteX97" fmla="*/ 315157 w 1689586"/>
              <a:gd name="connsiteY97" fmla="*/ 524164 h 626150"/>
              <a:gd name="connsiteX98" fmla="*/ 315157 w 1689586"/>
              <a:gd name="connsiteY98" fmla="*/ 581099 h 626150"/>
              <a:gd name="connsiteX99" fmla="*/ 292194 w 1689586"/>
              <a:gd name="connsiteY99" fmla="*/ 581099 h 626150"/>
              <a:gd name="connsiteX100" fmla="*/ 292194 w 1689586"/>
              <a:gd name="connsiteY100" fmla="*/ 473674 h 626150"/>
              <a:gd name="connsiteX101" fmla="*/ 311732 w 1689586"/>
              <a:gd name="connsiteY101" fmla="*/ 473674 h 626150"/>
              <a:gd name="connsiteX102" fmla="*/ 313880 w 1689586"/>
              <a:gd name="connsiteY102" fmla="*/ 493011 h 626150"/>
              <a:gd name="connsiteX103" fmla="*/ 326637 w 1689586"/>
              <a:gd name="connsiteY103" fmla="*/ 477032 h 626150"/>
              <a:gd name="connsiteX104" fmla="*/ 1094454 w 1689586"/>
              <a:gd name="connsiteY104" fmla="*/ 471526 h 626150"/>
              <a:gd name="connsiteX105" fmla="*/ 1118288 w 1689586"/>
              <a:gd name="connsiteY105" fmla="*/ 478173 h 626150"/>
              <a:gd name="connsiteX106" fmla="*/ 1118221 w 1689586"/>
              <a:gd name="connsiteY106" fmla="*/ 478173 h 626150"/>
              <a:gd name="connsiteX107" fmla="*/ 1135208 w 1689586"/>
              <a:gd name="connsiteY107" fmla="*/ 497174 h 626150"/>
              <a:gd name="connsiteX108" fmla="*/ 1141452 w 1689586"/>
              <a:gd name="connsiteY108" fmla="*/ 527118 h 626150"/>
              <a:gd name="connsiteX109" fmla="*/ 1135141 w 1689586"/>
              <a:gd name="connsiteY109" fmla="*/ 557331 h 626150"/>
              <a:gd name="connsiteX110" fmla="*/ 1117953 w 1689586"/>
              <a:gd name="connsiteY110" fmla="*/ 576533 h 626150"/>
              <a:gd name="connsiteX111" fmla="*/ 1093782 w 1689586"/>
              <a:gd name="connsiteY111" fmla="*/ 583180 h 626150"/>
              <a:gd name="connsiteX112" fmla="*/ 1070350 w 1689586"/>
              <a:gd name="connsiteY112" fmla="*/ 575996 h 626150"/>
              <a:gd name="connsiteX113" fmla="*/ 1059205 w 1689586"/>
              <a:gd name="connsiteY113" fmla="*/ 563240 h 626150"/>
              <a:gd name="connsiteX114" fmla="*/ 1059205 w 1689586"/>
              <a:gd name="connsiteY114" fmla="*/ 626150 h 626150"/>
              <a:gd name="connsiteX115" fmla="*/ 1036243 w 1689586"/>
              <a:gd name="connsiteY115" fmla="*/ 626150 h 626150"/>
              <a:gd name="connsiteX116" fmla="*/ 1036243 w 1689586"/>
              <a:gd name="connsiteY116" fmla="*/ 473607 h 626150"/>
              <a:gd name="connsiteX117" fmla="*/ 1056654 w 1689586"/>
              <a:gd name="connsiteY117" fmla="*/ 473607 h 626150"/>
              <a:gd name="connsiteX118" fmla="*/ 1057795 w 1689586"/>
              <a:gd name="connsiteY118" fmla="*/ 494085 h 626150"/>
              <a:gd name="connsiteX119" fmla="*/ 1063301 w 1689586"/>
              <a:gd name="connsiteY119" fmla="*/ 485223 h 626150"/>
              <a:gd name="connsiteX120" fmla="*/ 1076729 w 1689586"/>
              <a:gd name="connsiteY120" fmla="*/ 475152 h 626150"/>
              <a:gd name="connsiteX121" fmla="*/ 1094454 w 1689586"/>
              <a:gd name="connsiteY121" fmla="*/ 471526 h 626150"/>
              <a:gd name="connsiteX122" fmla="*/ 787421 w 1689586"/>
              <a:gd name="connsiteY122" fmla="*/ 471526 h 626150"/>
              <a:gd name="connsiteX123" fmla="*/ 810182 w 1689586"/>
              <a:gd name="connsiteY123" fmla="*/ 475689 h 626150"/>
              <a:gd name="connsiteX124" fmla="*/ 825758 w 1689586"/>
              <a:gd name="connsiteY124" fmla="*/ 488244 h 626150"/>
              <a:gd name="connsiteX125" fmla="*/ 831465 w 1689586"/>
              <a:gd name="connsiteY125" fmla="*/ 509729 h 626150"/>
              <a:gd name="connsiteX126" fmla="*/ 831465 w 1689586"/>
              <a:gd name="connsiteY126" fmla="*/ 557667 h 626150"/>
              <a:gd name="connsiteX127" fmla="*/ 831465 w 1689586"/>
              <a:gd name="connsiteY127" fmla="*/ 557734 h 626150"/>
              <a:gd name="connsiteX128" fmla="*/ 839388 w 1689586"/>
              <a:gd name="connsiteY128" fmla="*/ 565657 h 626150"/>
              <a:gd name="connsiteX129" fmla="*/ 846908 w 1689586"/>
              <a:gd name="connsiteY129" fmla="*/ 564582 h 626150"/>
              <a:gd name="connsiteX130" fmla="*/ 845632 w 1689586"/>
              <a:gd name="connsiteY130" fmla="*/ 580495 h 626150"/>
              <a:gd name="connsiteX131" fmla="*/ 833144 w 1689586"/>
              <a:gd name="connsiteY131" fmla="*/ 582845 h 626150"/>
              <a:gd name="connsiteX132" fmla="*/ 820790 w 1689586"/>
              <a:gd name="connsiteY132" fmla="*/ 580360 h 626150"/>
              <a:gd name="connsiteX133" fmla="*/ 812196 w 1689586"/>
              <a:gd name="connsiteY133" fmla="*/ 572841 h 626150"/>
              <a:gd name="connsiteX134" fmla="*/ 809981 w 1689586"/>
              <a:gd name="connsiteY134" fmla="*/ 567537 h 626150"/>
              <a:gd name="connsiteX135" fmla="*/ 805885 w 1689586"/>
              <a:gd name="connsiteY135" fmla="*/ 572438 h 626150"/>
              <a:gd name="connsiteX136" fmla="*/ 791920 w 1689586"/>
              <a:gd name="connsiteY136" fmla="*/ 580629 h 626150"/>
              <a:gd name="connsiteX137" fmla="*/ 775806 w 1689586"/>
              <a:gd name="connsiteY137" fmla="*/ 583315 h 626150"/>
              <a:gd name="connsiteX138" fmla="*/ 757678 w 1689586"/>
              <a:gd name="connsiteY138" fmla="*/ 580092 h 626150"/>
              <a:gd name="connsiteX139" fmla="*/ 744989 w 1689586"/>
              <a:gd name="connsiteY139" fmla="*/ 570289 h 626150"/>
              <a:gd name="connsiteX140" fmla="*/ 740356 w 1689586"/>
              <a:gd name="connsiteY140" fmla="*/ 554041 h 626150"/>
              <a:gd name="connsiteX141" fmla="*/ 748211 w 1689586"/>
              <a:gd name="connsiteY141" fmla="*/ 534302 h 626150"/>
              <a:gd name="connsiteX142" fmla="*/ 770435 w 1689586"/>
              <a:gd name="connsiteY142" fmla="*/ 523761 h 626150"/>
              <a:gd name="connsiteX143" fmla="*/ 808705 w 1689586"/>
              <a:gd name="connsiteY143" fmla="*/ 516241 h 626150"/>
              <a:gd name="connsiteX144" fmla="*/ 808705 w 1689586"/>
              <a:gd name="connsiteY144" fmla="*/ 512146 h 626150"/>
              <a:gd name="connsiteX145" fmla="*/ 802797 w 1689586"/>
              <a:gd name="connsiteY145" fmla="*/ 495495 h 626150"/>
              <a:gd name="connsiteX146" fmla="*/ 786549 w 1689586"/>
              <a:gd name="connsiteY146" fmla="*/ 489587 h 626150"/>
              <a:gd name="connsiteX147" fmla="*/ 770032 w 1689586"/>
              <a:gd name="connsiteY147" fmla="*/ 494085 h 626150"/>
              <a:gd name="connsiteX148" fmla="*/ 759961 w 1689586"/>
              <a:gd name="connsiteY148" fmla="*/ 508722 h 626150"/>
              <a:gd name="connsiteX149" fmla="*/ 740625 w 1689586"/>
              <a:gd name="connsiteY149" fmla="*/ 500531 h 626150"/>
              <a:gd name="connsiteX150" fmla="*/ 756604 w 1689586"/>
              <a:gd name="connsiteY150" fmla="*/ 479449 h 626150"/>
              <a:gd name="connsiteX151" fmla="*/ 787421 w 1689586"/>
              <a:gd name="connsiteY151" fmla="*/ 471526 h 626150"/>
              <a:gd name="connsiteX152" fmla="*/ 347518 w 1689586"/>
              <a:gd name="connsiteY152" fmla="*/ 471526 h 626150"/>
              <a:gd name="connsiteX153" fmla="*/ 347585 w 1689586"/>
              <a:gd name="connsiteY153" fmla="*/ 471526 h 626150"/>
              <a:gd name="connsiteX154" fmla="*/ 347569 w 1689586"/>
              <a:gd name="connsiteY154" fmla="*/ 471530 h 626150"/>
              <a:gd name="connsiteX155" fmla="*/ 193363 w 1689586"/>
              <a:gd name="connsiteY155" fmla="*/ 471526 h 626150"/>
              <a:gd name="connsiteX156" fmla="*/ 216124 w 1689586"/>
              <a:gd name="connsiteY156" fmla="*/ 475689 h 626150"/>
              <a:gd name="connsiteX157" fmla="*/ 231700 w 1689586"/>
              <a:gd name="connsiteY157" fmla="*/ 488244 h 626150"/>
              <a:gd name="connsiteX158" fmla="*/ 237407 w 1689586"/>
              <a:gd name="connsiteY158" fmla="*/ 509729 h 626150"/>
              <a:gd name="connsiteX159" fmla="*/ 237407 w 1689586"/>
              <a:gd name="connsiteY159" fmla="*/ 557667 h 626150"/>
              <a:gd name="connsiteX160" fmla="*/ 237407 w 1689586"/>
              <a:gd name="connsiteY160" fmla="*/ 557734 h 626150"/>
              <a:gd name="connsiteX161" fmla="*/ 245330 w 1689586"/>
              <a:gd name="connsiteY161" fmla="*/ 565657 h 626150"/>
              <a:gd name="connsiteX162" fmla="*/ 252850 w 1689586"/>
              <a:gd name="connsiteY162" fmla="*/ 564582 h 626150"/>
              <a:gd name="connsiteX163" fmla="*/ 251574 w 1689586"/>
              <a:gd name="connsiteY163" fmla="*/ 580495 h 626150"/>
              <a:gd name="connsiteX164" fmla="*/ 239086 w 1689586"/>
              <a:gd name="connsiteY164" fmla="*/ 582845 h 626150"/>
              <a:gd name="connsiteX165" fmla="*/ 226732 w 1689586"/>
              <a:gd name="connsiteY165" fmla="*/ 580360 h 626150"/>
              <a:gd name="connsiteX166" fmla="*/ 218138 w 1689586"/>
              <a:gd name="connsiteY166" fmla="*/ 572841 h 626150"/>
              <a:gd name="connsiteX167" fmla="*/ 215923 w 1689586"/>
              <a:gd name="connsiteY167" fmla="*/ 567537 h 626150"/>
              <a:gd name="connsiteX168" fmla="*/ 211827 w 1689586"/>
              <a:gd name="connsiteY168" fmla="*/ 572438 h 626150"/>
              <a:gd name="connsiteX169" fmla="*/ 197862 w 1689586"/>
              <a:gd name="connsiteY169" fmla="*/ 580629 h 626150"/>
              <a:gd name="connsiteX170" fmla="*/ 181748 w 1689586"/>
              <a:gd name="connsiteY170" fmla="*/ 583315 h 626150"/>
              <a:gd name="connsiteX171" fmla="*/ 163620 w 1689586"/>
              <a:gd name="connsiteY171" fmla="*/ 580092 h 626150"/>
              <a:gd name="connsiteX172" fmla="*/ 150931 w 1689586"/>
              <a:gd name="connsiteY172" fmla="*/ 570289 h 626150"/>
              <a:gd name="connsiteX173" fmla="*/ 146298 w 1689586"/>
              <a:gd name="connsiteY173" fmla="*/ 554041 h 626150"/>
              <a:gd name="connsiteX174" fmla="*/ 154153 w 1689586"/>
              <a:gd name="connsiteY174" fmla="*/ 534302 h 626150"/>
              <a:gd name="connsiteX175" fmla="*/ 176377 w 1689586"/>
              <a:gd name="connsiteY175" fmla="*/ 523761 h 626150"/>
              <a:gd name="connsiteX176" fmla="*/ 214647 w 1689586"/>
              <a:gd name="connsiteY176" fmla="*/ 516241 h 626150"/>
              <a:gd name="connsiteX177" fmla="*/ 214647 w 1689586"/>
              <a:gd name="connsiteY177" fmla="*/ 512146 h 626150"/>
              <a:gd name="connsiteX178" fmla="*/ 208738 w 1689586"/>
              <a:gd name="connsiteY178" fmla="*/ 495495 h 626150"/>
              <a:gd name="connsiteX179" fmla="*/ 192491 w 1689586"/>
              <a:gd name="connsiteY179" fmla="*/ 489587 h 626150"/>
              <a:gd name="connsiteX180" fmla="*/ 175974 w 1689586"/>
              <a:gd name="connsiteY180" fmla="*/ 494085 h 626150"/>
              <a:gd name="connsiteX181" fmla="*/ 165904 w 1689586"/>
              <a:gd name="connsiteY181" fmla="*/ 508722 h 626150"/>
              <a:gd name="connsiteX182" fmla="*/ 146567 w 1689586"/>
              <a:gd name="connsiteY182" fmla="*/ 500531 h 626150"/>
              <a:gd name="connsiteX183" fmla="*/ 162546 w 1689586"/>
              <a:gd name="connsiteY183" fmla="*/ 479449 h 626150"/>
              <a:gd name="connsiteX184" fmla="*/ 193363 w 1689586"/>
              <a:gd name="connsiteY184" fmla="*/ 471526 h 626150"/>
              <a:gd name="connsiteX185" fmla="*/ 1395847 w 1689586"/>
              <a:gd name="connsiteY185" fmla="*/ 471459 h 626150"/>
              <a:gd name="connsiteX186" fmla="*/ 1416392 w 1689586"/>
              <a:gd name="connsiteY186" fmla="*/ 475890 h 626150"/>
              <a:gd name="connsiteX187" fmla="*/ 1430894 w 1689586"/>
              <a:gd name="connsiteY187" fmla="*/ 489117 h 626150"/>
              <a:gd name="connsiteX188" fmla="*/ 1436265 w 1689586"/>
              <a:gd name="connsiteY188" fmla="*/ 511475 h 626150"/>
              <a:gd name="connsiteX189" fmla="*/ 1436265 w 1689586"/>
              <a:gd name="connsiteY189" fmla="*/ 581099 h 626150"/>
              <a:gd name="connsiteX190" fmla="*/ 1413303 w 1689586"/>
              <a:gd name="connsiteY190" fmla="*/ 581099 h 626150"/>
              <a:gd name="connsiteX191" fmla="*/ 1413303 w 1689586"/>
              <a:gd name="connsiteY191" fmla="*/ 518591 h 626150"/>
              <a:gd name="connsiteX192" fmla="*/ 1406724 w 1689586"/>
              <a:gd name="connsiteY192" fmla="*/ 496569 h 626150"/>
              <a:gd name="connsiteX193" fmla="*/ 1390274 w 1689586"/>
              <a:gd name="connsiteY193" fmla="*/ 490460 h 626150"/>
              <a:gd name="connsiteX194" fmla="*/ 1376510 w 1689586"/>
              <a:gd name="connsiteY194" fmla="*/ 493817 h 626150"/>
              <a:gd name="connsiteX195" fmla="*/ 1365432 w 1689586"/>
              <a:gd name="connsiteY195" fmla="*/ 504425 h 626150"/>
              <a:gd name="connsiteX196" fmla="*/ 1361001 w 1689586"/>
              <a:gd name="connsiteY196" fmla="*/ 523963 h 626150"/>
              <a:gd name="connsiteX197" fmla="*/ 1361001 w 1689586"/>
              <a:gd name="connsiteY197" fmla="*/ 581099 h 626150"/>
              <a:gd name="connsiteX198" fmla="*/ 1338039 w 1689586"/>
              <a:gd name="connsiteY198" fmla="*/ 581099 h 626150"/>
              <a:gd name="connsiteX199" fmla="*/ 1338039 w 1689586"/>
              <a:gd name="connsiteY199" fmla="*/ 473675 h 626150"/>
              <a:gd name="connsiteX200" fmla="*/ 1358450 w 1689586"/>
              <a:gd name="connsiteY200" fmla="*/ 473675 h 626150"/>
              <a:gd name="connsiteX201" fmla="*/ 1359457 w 1689586"/>
              <a:gd name="connsiteY201" fmla="*/ 492474 h 626150"/>
              <a:gd name="connsiteX202" fmla="*/ 1365634 w 1689586"/>
              <a:gd name="connsiteY202" fmla="*/ 483209 h 626150"/>
              <a:gd name="connsiteX203" fmla="*/ 1379196 w 1689586"/>
              <a:gd name="connsiteY203" fmla="*/ 474279 h 626150"/>
              <a:gd name="connsiteX204" fmla="*/ 1395847 w 1689586"/>
              <a:gd name="connsiteY204" fmla="*/ 471459 h 626150"/>
              <a:gd name="connsiteX205" fmla="*/ 78285 w 1689586"/>
              <a:gd name="connsiteY205" fmla="*/ 439299 h 626150"/>
              <a:gd name="connsiteX206" fmla="*/ 101516 w 1689586"/>
              <a:gd name="connsiteY206" fmla="*/ 439299 h 626150"/>
              <a:gd name="connsiteX207" fmla="*/ 101516 w 1689586"/>
              <a:gd name="connsiteY207" fmla="*/ 530811 h 626150"/>
              <a:gd name="connsiteX208" fmla="*/ 87886 w 1689586"/>
              <a:gd name="connsiteY208" fmla="*/ 569350 h 626150"/>
              <a:gd name="connsiteX209" fmla="*/ 49952 w 1689586"/>
              <a:gd name="connsiteY209" fmla="*/ 583181 h 626150"/>
              <a:gd name="connsiteX210" fmla="*/ 21619 w 1689586"/>
              <a:gd name="connsiteY210" fmla="*/ 576735 h 626150"/>
              <a:gd name="connsiteX211" fmla="*/ 6378 w 1689586"/>
              <a:gd name="connsiteY211" fmla="*/ 558607 h 626150"/>
              <a:gd name="connsiteX212" fmla="*/ 4901 w 1689586"/>
              <a:gd name="connsiteY212" fmla="*/ 531416 h 626150"/>
              <a:gd name="connsiteX213" fmla="*/ 27057 w 1689586"/>
              <a:gd name="connsiteY213" fmla="*/ 527320 h 626150"/>
              <a:gd name="connsiteX214" fmla="*/ 29877 w 1689586"/>
              <a:gd name="connsiteY214" fmla="*/ 554512 h 626150"/>
              <a:gd name="connsiteX215" fmla="*/ 50086 w 1689586"/>
              <a:gd name="connsiteY215" fmla="*/ 563240 h 626150"/>
              <a:gd name="connsiteX216" fmla="*/ 72310 w 1689586"/>
              <a:gd name="connsiteY216" fmla="*/ 553908 h 626150"/>
              <a:gd name="connsiteX217" fmla="*/ 78419 w 1689586"/>
              <a:gd name="connsiteY217" fmla="*/ 526514 h 626150"/>
              <a:gd name="connsiteX218" fmla="*/ 78285 w 1689586"/>
              <a:gd name="connsiteY218" fmla="*/ 526514 h 626150"/>
              <a:gd name="connsiteX219" fmla="*/ 215721 w 1689586"/>
              <a:gd name="connsiteY219" fmla="*/ 430705 h 626150"/>
              <a:gd name="connsiteX220" fmla="*/ 225927 w 1689586"/>
              <a:gd name="connsiteY220" fmla="*/ 434331 h 626150"/>
              <a:gd name="connsiteX221" fmla="*/ 229686 w 1689586"/>
              <a:gd name="connsiteY221" fmla="*/ 444200 h 626150"/>
              <a:gd name="connsiteX222" fmla="*/ 225927 w 1689586"/>
              <a:gd name="connsiteY222" fmla="*/ 454003 h 626150"/>
              <a:gd name="connsiteX223" fmla="*/ 215721 w 1689586"/>
              <a:gd name="connsiteY223" fmla="*/ 457763 h 626150"/>
              <a:gd name="connsiteX224" fmla="*/ 205517 w 1689586"/>
              <a:gd name="connsiteY224" fmla="*/ 454003 h 626150"/>
              <a:gd name="connsiteX225" fmla="*/ 201756 w 1689586"/>
              <a:gd name="connsiteY225" fmla="*/ 444200 h 626150"/>
              <a:gd name="connsiteX226" fmla="*/ 205517 w 1689586"/>
              <a:gd name="connsiteY226" fmla="*/ 434331 h 626150"/>
              <a:gd name="connsiteX227" fmla="*/ 215721 w 1689586"/>
              <a:gd name="connsiteY227" fmla="*/ 430705 h 626150"/>
              <a:gd name="connsiteX228" fmla="*/ 172281 w 1689586"/>
              <a:gd name="connsiteY228" fmla="*/ 430705 h 626150"/>
              <a:gd name="connsiteX229" fmla="*/ 182487 w 1689586"/>
              <a:gd name="connsiteY229" fmla="*/ 434331 h 626150"/>
              <a:gd name="connsiteX230" fmla="*/ 186246 w 1689586"/>
              <a:gd name="connsiteY230" fmla="*/ 444200 h 626150"/>
              <a:gd name="connsiteX231" fmla="*/ 182487 w 1689586"/>
              <a:gd name="connsiteY231" fmla="*/ 454003 h 626150"/>
              <a:gd name="connsiteX232" fmla="*/ 172281 w 1689586"/>
              <a:gd name="connsiteY232" fmla="*/ 457763 h 626150"/>
              <a:gd name="connsiteX233" fmla="*/ 162210 w 1689586"/>
              <a:gd name="connsiteY233" fmla="*/ 454003 h 626150"/>
              <a:gd name="connsiteX234" fmla="*/ 158316 w 1689586"/>
              <a:gd name="connsiteY234" fmla="*/ 444200 h 626150"/>
              <a:gd name="connsiteX235" fmla="*/ 162210 w 1689586"/>
              <a:gd name="connsiteY235" fmla="*/ 434331 h 626150"/>
              <a:gd name="connsiteX236" fmla="*/ 172281 w 1689586"/>
              <a:gd name="connsiteY236" fmla="*/ 430705 h 626150"/>
              <a:gd name="connsiteX237" fmla="*/ 1642251 w 1689586"/>
              <a:gd name="connsiteY237" fmla="*/ 427012 h 626150"/>
              <a:gd name="connsiteX238" fmla="*/ 1653531 w 1689586"/>
              <a:gd name="connsiteY238" fmla="*/ 430638 h 626150"/>
              <a:gd name="connsiteX239" fmla="*/ 1657492 w 1689586"/>
              <a:gd name="connsiteY239" fmla="*/ 441179 h 626150"/>
              <a:gd name="connsiteX240" fmla="*/ 1653531 w 1689586"/>
              <a:gd name="connsiteY240" fmla="*/ 451787 h 626150"/>
              <a:gd name="connsiteX241" fmla="*/ 1642251 w 1689586"/>
              <a:gd name="connsiteY241" fmla="*/ 455547 h 626150"/>
              <a:gd name="connsiteX242" fmla="*/ 1630770 w 1689586"/>
              <a:gd name="connsiteY242" fmla="*/ 451787 h 626150"/>
              <a:gd name="connsiteX243" fmla="*/ 1626809 w 1689586"/>
              <a:gd name="connsiteY243" fmla="*/ 441179 h 626150"/>
              <a:gd name="connsiteX244" fmla="*/ 1630770 w 1689586"/>
              <a:gd name="connsiteY244" fmla="*/ 430638 h 626150"/>
              <a:gd name="connsiteX245" fmla="*/ 1642251 w 1689586"/>
              <a:gd name="connsiteY245" fmla="*/ 427012 h 626150"/>
              <a:gd name="connsiteX246" fmla="*/ 541419 w 1689586"/>
              <a:gd name="connsiteY246" fmla="*/ 427012 h 626150"/>
              <a:gd name="connsiteX247" fmla="*/ 552699 w 1689586"/>
              <a:gd name="connsiteY247" fmla="*/ 430638 h 626150"/>
              <a:gd name="connsiteX248" fmla="*/ 556660 w 1689586"/>
              <a:gd name="connsiteY248" fmla="*/ 441179 h 626150"/>
              <a:gd name="connsiteX249" fmla="*/ 552699 w 1689586"/>
              <a:gd name="connsiteY249" fmla="*/ 451787 h 626150"/>
              <a:gd name="connsiteX250" fmla="*/ 541419 w 1689586"/>
              <a:gd name="connsiteY250" fmla="*/ 455547 h 626150"/>
              <a:gd name="connsiteX251" fmla="*/ 529938 w 1689586"/>
              <a:gd name="connsiteY251" fmla="*/ 451787 h 626150"/>
              <a:gd name="connsiteX252" fmla="*/ 525977 w 1689586"/>
              <a:gd name="connsiteY252" fmla="*/ 441179 h 626150"/>
              <a:gd name="connsiteX253" fmla="*/ 529938 w 1689586"/>
              <a:gd name="connsiteY253" fmla="*/ 430638 h 626150"/>
              <a:gd name="connsiteX254" fmla="*/ 541419 w 1689586"/>
              <a:gd name="connsiteY254" fmla="*/ 427012 h 626150"/>
              <a:gd name="connsiteX255" fmla="*/ 1488232 w 1689586"/>
              <a:gd name="connsiteY255" fmla="*/ 425333 h 626150"/>
              <a:gd name="connsiteX256" fmla="*/ 1511194 w 1689586"/>
              <a:gd name="connsiteY256" fmla="*/ 425333 h 626150"/>
              <a:gd name="connsiteX257" fmla="*/ 1511194 w 1689586"/>
              <a:gd name="connsiteY257" fmla="*/ 526245 h 626150"/>
              <a:gd name="connsiteX258" fmla="*/ 1562355 w 1689586"/>
              <a:gd name="connsiteY258" fmla="*/ 473674 h 626150"/>
              <a:gd name="connsiteX259" fmla="*/ 1589614 w 1689586"/>
              <a:gd name="connsiteY259" fmla="*/ 473674 h 626150"/>
              <a:gd name="connsiteX260" fmla="*/ 1548524 w 1689586"/>
              <a:gd name="connsiteY260" fmla="*/ 515704 h 626150"/>
              <a:gd name="connsiteX261" fmla="*/ 1592232 w 1689586"/>
              <a:gd name="connsiteY261" fmla="*/ 581099 h 626150"/>
              <a:gd name="connsiteX262" fmla="*/ 1565578 w 1689586"/>
              <a:gd name="connsiteY262" fmla="*/ 581099 h 626150"/>
              <a:gd name="connsiteX263" fmla="*/ 1532410 w 1689586"/>
              <a:gd name="connsiteY263" fmla="*/ 530609 h 626150"/>
              <a:gd name="connsiteX264" fmla="*/ 1511194 w 1689586"/>
              <a:gd name="connsiteY264" fmla="*/ 552631 h 626150"/>
              <a:gd name="connsiteX265" fmla="*/ 1511194 w 1689586"/>
              <a:gd name="connsiteY265" fmla="*/ 581099 h 626150"/>
              <a:gd name="connsiteX266" fmla="*/ 1488232 w 1689586"/>
              <a:gd name="connsiteY266" fmla="*/ 581099 h 626150"/>
              <a:gd name="connsiteX267" fmla="*/ 605874 w 1689586"/>
              <a:gd name="connsiteY267" fmla="*/ 425333 h 626150"/>
              <a:gd name="connsiteX268" fmla="*/ 628836 w 1689586"/>
              <a:gd name="connsiteY268" fmla="*/ 425333 h 626150"/>
              <a:gd name="connsiteX269" fmla="*/ 628836 w 1689586"/>
              <a:gd name="connsiteY269" fmla="*/ 526245 h 626150"/>
              <a:gd name="connsiteX270" fmla="*/ 679997 w 1689586"/>
              <a:gd name="connsiteY270" fmla="*/ 473674 h 626150"/>
              <a:gd name="connsiteX271" fmla="*/ 707256 w 1689586"/>
              <a:gd name="connsiteY271" fmla="*/ 473674 h 626150"/>
              <a:gd name="connsiteX272" fmla="*/ 666099 w 1689586"/>
              <a:gd name="connsiteY272" fmla="*/ 515704 h 626150"/>
              <a:gd name="connsiteX273" fmla="*/ 709807 w 1689586"/>
              <a:gd name="connsiteY273" fmla="*/ 581099 h 626150"/>
              <a:gd name="connsiteX274" fmla="*/ 683220 w 1689586"/>
              <a:gd name="connsiteY274" fmla="*/ 581099 h 626150"/>
              <a:gd name="connsiteX275" fmla="*/ 650052 w 1689586"/>
              <a:gd name="connsiteY275" fmla="*/ 530609 h 626150"/>
              <a:gd name="connsiteX276" fmla="*/ 628836 w 1689586"/>
              <a:gd name="connsiteY276" fmla="*/ 552631 h 626150"/>
              <a:gd name="connsiteX277" fmla="*/ 628836 w 1689586"/>
              <a:gd name="connsiteY277" fmla="*/ 581099 h 626150"/>
              <a:gd name="connsiteX278" fmla="*/ 605874 w 1689586"/>
              <a:gd name="connsiteY278" fmla="*/ 581099 h 626150"/>
              <a:gd name="connsiteX279" fmla="*/ 451317 w 1689586"/>
              <a:gd name="connsiteY279" fmla="*/ 85402 h 626150"/>
              <a:gd name="connsiteX280" fmla="*/ 424259 w 1689586"/>
              <a:gd name="connsiteY280" fmla="*/ 93929 h 626150"/>
              <a:gd name="connsiteX281" fmla="*/ 408615 w 1689586"/>
              <a:gd name="connsiteY281" fmla="*/ 120047 h 626150"/>
              <a:gd name="connsiteX282" fmla="*/ 403513 w 1689586"/>
              <a:gd name="connsiteY282" fmla="*/ 165904 h 626150"/>
              <a:gd name="connsiteX283" fmla="*/ 408615 w 1689586"/>
              <a:gd name="connsiteY283" fmla="*/ 211492 h 626150"/>
              <a:gd name="connsiteX284" fmla="*/ 424259 w 1689586"/>
              <a:gd name="connsiteY284" fmla="*/ 237811 h 626150"/>
              <a:gd name="connsiteX285" fmla="*/ 451317 w 1689586"/>
              <a:gd name="connsiteY285" fmla="*/ 246338 h 626150"/>
              <a:gd name="connsiteX286" fmla="*/ 478374 w 1689586"/>
              <a:gd name="connsiteY286" fmla="*/ 237811 h 626150"/>
              <a:gd name="connsiteX287" fmla="*/ 493749 w 1689586"/>
              <a:gd name="connsiteY287" fmla="*/ 211492 h 626150"/>
              <a:gd name="connsiteX288" fmla="*/ 498650 w 1689586"/>
              <a:gd name="connsiteY288" fmla="*/ 165904 h 626150"/>
              <a:gd name="connsiteX289" fmla="*/ 493749 w 1689586"/>
              <a:gd name="connsiteY289" fmla="*/ 120047 h 626150"/>
              <a:gd name="connsiteX290" fmla="*/ 478374 w 1689586"/>
              <a:gd name="connsiteY290" fmla="*/ 93929 h 626150"/>
              <a:gd name="connsiteX291" fmla="*/ 451317 w 1689586"/>
              <a:gd name="connsiteY291" fmla="*/ 85402 h 626150"/>
              <a:gd name="connsiteX292" fmla="*/ 1515894 w 1689586"/>
              <a:gd name="connsiteY292" fmla="*/ 82918 h 626150"/>
              <a:gd name="connsiteX293" fmla="*/ 1489038 w 1689586"/>
              <a:gd name="connsiteY293" fmla="*/ 194640 h 626150"/>
              <a:gd name="connsiteX294" fmla="*/ 1542213 w 1689586"/>
              <a:gd name="connsiteY294" fmla="*/ 194640 h 626150"/>
              <a:gd name="connsiteX295" fmla="*/ 1448082 w 1689586"/>
              <a:gd name="connsiteY295" fmla="*/ 4901 h 626150"/>
              <a:gd name="connsiteX296" fmla="*/ 1584713 w 1689586"/>
              <a:gd name="connsiteY296" fmla="*/ 4901 h 626150"/>
              <a:gd name="connsiteX297" fmla="*/ 1689586 w 1689586"/>
              <a:gd name="connsiteY297" fmla="*/ 326906 h 626150"/>
              <a:gd name="connsiteX298" fmla="*/ 1573433 w 1689586"/>
              <a:gd name="connsiteY298" fmla="*/ 326906 h 626150"/>
              <a:gd name="connsiteX299" fmla="*/ 1558797 w 1689586"/>
              <a:gd name="connsiteY299" fmla="*/ 265405 h 626150"/>
              <a:gd name="connsiteX300" fmla="*/ 1471984 w 1689586"/>
              <a:gd name="connsiteY300" fmla="*/ 265405 h 626150"/>
              <a:gd name="connsiteX301" fmla="*/ 1456878 w 1689586"/>
              <a:gd name="connsiteY301" fmla="*/ 326906 h 626150"/>
              <a:gd name="connsiteX302" fmla="*/ 1343679 w 1689586"/>
              <a:gd name="connsiteY302" fmla="*/ 326906 h 626150"/>
              <a:gd name="connsiteX303" fmla="*/ 1205638 w 1689586"/>
              <a:gd name="connsiteY303" fmla="*/ 4901 h 626150"/>
              <a:gd name="connsiteX304" fmla="*/ 1319307 w 1689586"/>
              <a:gd name="connsiteY304" fmla="*/ 4901 h 626150"/>
              <a:gd name="connsiteX305" fmla="*/ 1319307 w 1689586"/>
              <a:gd name="connsiteY305" fmla="*/ 194237 h 626150"/>
              <a:gd name="connsiteX306" fmla="*/ 1280298 w 1689586"/>
              <a:gd name="connsiteY306" fmla="*/ 295686 h 626150"/>
              <a:gd name="connsiteX307" fmla="*/ 1167570 w 1689586"/>
              <a:gd name="connsiteY307" fmla="*/ 331807 h 626150"/>
              <a:gd name="connsiteX308" fmla="*/ 1080959 w 1689586"/>
              <a:gd name="connsiteY308" fmla="*/ 312807 h 626150"/>
              <a:gd name="connsiteX309" fmla="*/ 1036579 w 1689586"/>
              <a:gd name="connsiteY309" fmla="*/ 260571 h 626150"/>
              <a:gd name="connsiteX310" fmla="*/ 1030939 w 1689586"/>
              <a:gd name="connsiteY310" fmla="*/ 185441 h 626150"/>
              <a:gd name="connsiteX311" fmla="*/ 1143668 w 1689586"/>
              <a:gd name="connsiteY311" fmla="*/ 166441 h 626150"/>
              <a:gd name="connsiteX312" fmla="*/ 1145346 w 1689586"/>
              <a:gd name="connsiteY312" fmla="*/ 229351 h 626150"/>
              <a:gd name="connsiteX313" fmla="*/ 1173411 w 1689586"/>
              <a:gd name="connsiteY313" fmla="*/ 246405 h 626150"/>
              <a:gd name="connsiteX314" fmla="*/ 1197783 w 1689586"/>
              <a:gd name="connsiteY314" fmla="*/ 232238 h 626150"/>
              <a:gd name="connsiteX315" fmla="*/ 1205571 w 1689586"/>
              <a:gd name="connsiteY315" fmla="*/ 185911 h 626150"/>
              <a:gd name="connsiteX316" fmla="*/ 1205638 w 1689586"/>
              <a:gd name="connsiteY316" fmla="*/ 185911 h 626150"/>
              <a:gd name="connsiteX317" fmla="*/ 665494 w 1689586"/>
              <a:gd name="connsiteY317" fmla="*/ 4901 h 626150"/>
              <a:gd name="connsiteX318" fmla="*/ 779163 w 1689586"/>
              <a:gd name="connsiteY318" fmla="*/ 4901 h 626150"/>
              <a:gd name="connsiteX319" fmla="*/ 779163 w 1689586"/>
              <a:gd name="connsiteY319" fmla="*/ 123471 h 626150"/>
              <a:gd name="connsiteX320" fmla="*/ 867452 w 1689586"/>
              <a:gd name="connsiteY320" fmla="*/ 123471 h 626150"/>
              <a:gd name="connsiteX321" fmla="*/ 867452 w 1689586"/>
              <a:gd name="connsiteY321" fmla="*/ 4901 h 626150"/>
              <a:gd name="connsiteX322" fmla="*/ 981188 w 1689586"/>
              <a:gd name="connsiteY322" fmla="*/ 4901 h 626150"/>
              <a:gd name="connsiteX323" fmla="*/ 981188 w 1689586"/>
              <a:gd name="connsiteY323" fmla="*/ 326906 h 626150"/>
              <a:gd name="connsiteX324" fmla="*/ 867452 w 1689586"/>
              <a:gd name="connsiteY324" fmla="*/ 326906 h 626150"/>
              <a:gd name="connsiteX325" fmla="*/ 867452 w 1689586"/>
              <a:gd name="connsiteY325" fmla="*/ 206859 h 626150"/>
              <a:gd name="connsiteX326" fmla="*/ 779163 w 1689586"/>
              <a:gd name="connsiteY326" fmla="*/ 206859 h 626150"/>
              <a:gd name="connsiteX327" fmla="*/ 779163 w 1689586"/>
              <a:gd name="connsiteY327" fmla="*/ 326906 h 626150"/>
              <a:gd name="connsiteX328" fmla="*/ 665494 w 1689586"/>
              <a:gd name="connsiteY328" fmla="*/ 326906 h 626150"/>
              <a:gd name="connsiteX329" fmla="*/ 0 w 1689586"/>
              <a:gd name="connsiteY329" fmla="*/ 4901 h 626150"/>
              <a:gd name="connsiteX330" fmla="*/ 113669 w 1689586"/>
              <a:gd name="connsiteY330" fmla="*/ 4901 h 626150"/>
              <a:gd name="connsiteX331" fmla="*/ 113669 w 1689586"/>
              <a:gd name="connsiteY331" fmla="*/ 243451 h 626150"/>
              <a:gd name="connsiteX332" fmla="*/ 259564 w 1689586"/>
              <a:gd name="connsiteY332" fmla="*/ 243451 h 626150"/>
              <a:gd name="connsiteX333" fmla="*/ 259564 w 1689586"/>
              <a:gd name="connsiteY333" fmla="*/ 326906 h 626150"/>
              <a:gd name="connsiteX334" fmla="*/ 0 w 1689586"/>
              <a:gd name="connsiteY334" fmla="*/ 326906 h 626150"/>
              <a:gd name="connsiteX335" fmla="*/ 451317 w 1689586"/>
              <a:gd name="connsiteY335" fmla="*/ 0 h 626150"/>
              <a:gd name="connsiteX336" fmla="*/ 539136 w 1689586"/>
              <a:gd name="connsiteY336" fmla="*/ 19538 h 626150"/>
              <a:gd name="connsiteX337" fmla="*/ 595265 w 1689586"/>
              <a:gd name="connsiteY337" fmla="*/ 76137 h 626150"/>
              <a:gd name="connsiteX338" fmla="*/ 614803 w 1689586"/>
              <a:gd name="connsiteY338" fmla="*/ 165904 h 626150"/>
              <a:gd name="connsiteX339" fmla="*/ 595265 w 1689586"/>
              <a:gd name="connsiteY339" fmla="*/ 255670 h 626150"/>
              <a:gd name="connsiteX340" fmla="*/ 539136 w 1689586"/>
              <a:gd name="connsiteY340" fmla="*/ 312270 h 626150"/>
              <a:gd name="connsiteX341" fmla="*/ 451317 w 1689586"/>
              <a:gd name="connsiteY341" fmla="*/ 331807 h 626150"/>
              <a:gd name="connsiteX342" fmla="*/ 363766 w 1689586"/>
              <a:gd name="connsiteY342" fmla="*/ 312270 h 626150"/>
              <a:gd name="connsiteX343" fmla="*/ 307166 w 1689586"/>
              <a:gd name="connsiteY343" fmla="*/ 255670 h 626150"/>
              <a:gd name="connsiteX344" fmla="*/ 287427 w 1689586"/>
              <a:gd name="connsiteY344" fmla="*/ 165904 h 626150"/>
              <a:gd name="connsiteX345" fmla="*/ 307166 w 1689586"/>
              <a:gd name="connsiteY345" fmla="*/ 76137 h 626150"/>
              <a:gd name="connsiteX346" fmla="*/ 363766 w 1689586"/>
              <a:gd name="connsiteY346" fmla="*/ 19538 h 626150"/>
              <a:gd name="connsiteX347" fmla="*/ 451317 w 1689586"/>
              <a:gd name="connsiteY347" fmla="*/ 0 h 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689586" h="626150">
                <a:moveTo>
                  <a:pt x="808705" y="532221"/>
                </a:moveTo>
                <a:lnTo>
                  <a:pt x="781647" y="537793"/>
                </a:lnTo>
                <a:cubicBezTo>
                  <a:pt x="775605" y="538935"/>
                  <a:pt x="771106" y="540613"/>
                  <a:pt x="768085" y="542762"/>
                </a:cubicBezTo>
                <a:cubicBezTo>
                  <a:pt x="765064" y="544910"/>
                  <a:pt x="763587" y="548267"/>
                  <a:pt x="763587" y="552229"/>
                </a:cubicBezTo>
                <a:cubicBezTo>
                  <a:pt x="763587" y="556190"/>
                  <a:pt x="765131" y="559413"/>
                  <a:pt x="768219" y="561763"/>
                </a:cubicBezTo>
                <a:cubicBezTo>
                  <a:pt x="771308" y="564112"/>
                  <a:pt x="775403" y="565321"/>
                  <a:pt x="780573" y="565321"/>
                </a:cubicBezTo>
                <a:cubicBezTo>
                  <a:pt x="784132" y="565321"/>
                  <a:pt x="787623" y="564918"/>
                  <a:pt x="790980" y="564045"/>
                </a:cubicBezTo>
                <a:cubicBezTo>
                  <a:pt x="794337" y="563240"/>
                  <a:pt x="797358" y="561830"/>
                  <a:pt x="800111" y="559883"/>
                </a:cubicBezTo>
                <a:cubicBezTo>
                  <a:pt x="802797" y="557936"/>
                  <a:pt x="804945" y="555451"/>
                  <a:pt x="806422" y="552363"/>
                </a:cubicBezTo>
                <a:lnTo>
                  <a:pt x="806422" y="552296"/>
                </a:lnTo>
                <a:cubicBezTo>
                  <a:pt x="807966" y="549207"/>
                  <a:pt x="808705" y="545515"/>
                  <a:pt x="808705" y="541218"/>
                </a:cubicBezTo>
                <a:close/>
                <a:moveTo>
                  <a:pt x="214647" y="532221"/>
                </a:moveTo>
                <a:lnTo>
                  <a:pt x="187589" y="537793"/>
                </a:lnTo>
                <a:cubicBezTo>
                  <a:pt x="181547" y="538935"/>
                  <a:pt x="177048" y="540613"/>
                  <a:pt x="174027" y="542762"/>
                </a:cubicBezTo>
                <a:cubicBezTo>
                  <a:pt x="171006" y="544910"/>
                  <a:pt x="169529" y="548267"/>
                  <a:pt x="169529" y="552229"/>
                </a:cubicBezTo>
                <a:cubicBezTo>
                  <a:pt x="169529" y="556190"/>
                  <a:pt x="171073" y="559413"/>
                  <a:pt x="174161" y="561763"/>
                </a:cubicBezTo>
                <a:cubicBezTo>
                  <a:pt x="177250" y="564112"/>
                  <a:pt x="181346" y="565321"/>
                  <a:pt x="186515" y="565321"/>
                </a:cubicBezTo>
                <a:cubicBezTo>
                  <a:pt x="190073" y="565321"/>
                  <a:pt x="193565" y="564918"/>
                  <a:pt x="196923" y="564045"/>
                </a:cubicBezTo>
                <a:cubicBezTo>
                  <a:pt x="200279" y="563240"/>
                  <a:pt x="203300" y="561830"/>
                  <a:pt x="206053" y="559883"/>
                </a:cubicBezTo>
                <a:cubicBezTo>
                  <a:pt x="208738" y="557936"/>
                  <a:pt x="210887" y="555451"/>
                  <a:pt x="212364" y="552363"/>
                </a:cubicBezTo>
                <a:lnTo>
                  <a:pt x="212364" y="552296"/>
                </a:lnTo>
                <a:cubicBezTo>
                  <a:pt x="213908" y="549207"/>
                  <a:pt x="214647" y="545515"/>
                  <a:pt x="214647" y="541218"/>
                </a:cubicBezTo>
                <a:close/>
                <a:moveTo>
                  <a:pt x="1089217" y="489990"/>
                </a:moveTo>
                <a:cubicBezTo>
                  <a:pt x="1083241" y="489990"/>
                  <a:pt x="1077937" y="491534"/>
                  <a:pt x="1073439" y="494622"/>
                </a:cubicBezTo>
                <a:cubicBezTo>
                  <a:pt x="1068940" y="497711"/>
                  <a:pt x="1065382" y="502008"/>
                  <a:pt x="1062898" y="507513"/>
                </a:cubicBezTo>
                <a:cubicBezTo>
                  <a:pt x="1060414" y="513019"/>
                  <a:pt x="1059138" y="519800"/>
                  <a:pt x="1059138" y="527387"/>
                </a:cubicBezTo>
                <a:cubicBezTo>
                  <a:pt x="1059138" y="534974"/>
                  <a:pt x="1060346" y="541553"/>
                  <a:pt x="1062763" y="547126"/>
                </a:cubicBezTo>
                <a:cubicBezTo>
                  <a:pt x="1065248" y="552699"/>
                  <a:pt x="1068672" y="556996"/>
                  <a:pt x="1073103" y="560017"/>
                </a:cubicBezTo>
                <a:cubicBezTo>
                  <a:pt x="1077534" y="563038"/>
                  <a:pt x="1082771" y="564515"/>
                  <a:pt x="1088814" y="564515"/>
                </a:cubicBezTo>
                <a:cubicBezTo>
                  <a:pt x="1098146" y="564515"/>
                  <a:pt x="1105398" y="561225"/>
                  <a:pt x="1110634" y="554646"/>
                </a:cubicBezTo>
                <a:lnTo>
                  <a:pt x="1110567" y="554646"/>
                </a:lnTo>
                <a:cubicBezTo>
                  <a:pt x="1115804" y="548066"/>
                  <a:pt x="1118423" y="539002"/>
                  <a:pt x="1118423" y="527387"/>
                </a:cubicBezTo>
                <a:cubicBezTo>
                  <a:pt x="1118423" y="515771"/>
                  <a:pt x="1115871" y="506640"/>
                  <a:pt x="1110702" y="499993"/>
                </a:cubicBezTo>
                <a:cubicBezTo>
                  <a:pt x="1105532" y="493347"/>
                  <a:pt x="1098348" y="489990"/>
                  <a:pt x="1089217" y="489990"/>
                </a:cubicBezTo>
                <a:close/>
                <a:moveTo>
                  <a:pt x="1630636" y="473674"/>
                </a:moveTo>
                <a:lnTo>
                  <a:pt x="1653598" y="473674"/>
                </a:lnTo>
                <a:lnTo>
                  <a:pt x="1653598" y="581099"/>
                </a:lnTo>
                <a:lnTo>
                  <a:pt x="1630636" y="581099"/>
                </a:lnTo>
                <a:close/>
                <a:moveTo>
                  <a:pt x="529804" y="473674"/>
                </a:moveTo>
                <a:lnTo>
                  <a:pt x="552766" y="473674"/>
                </a:lnTo>
                <a:lnTo>
                  <a:pt x="552766" y="581099"/>
                </a:lnTo>
                <a:lnTo>
                  <a:pt x="529804" y="581099"/>
                </a:lnTo>
                <a:close/>
                <a:moveTo>
                  <a:pt x="382162" y="473674"/>
                </a:moveTo>
                <a:lnTo>
                  <a:pt x="407340" y="473674"/>
                </a:lnTo>
                <a:lnTo>
                  <a:pt x="437821" y="561091"/>
                </a:lnTo>
                <a:lnTo>
                  <a:pt x="468974" y="473674"/>
                </a:lnTo>
                <a:lnTo>
                  <a:pt x="493078" y="473674"/>
                </a:lnTo>
                <a:lnTo>
                  <a:pt x="450309" y="581099"/>
                </a:lnTo>
                <a:lnTo>
                  <a:pt x="425132" y="581099"/>
                </a:lnTo>
                <a:close/>
                <a:moveTo>
                  <a:pt x="1187242" y="473607"/>
                </a:moveTo>
                <a:lnTo>
                  <a:pt x="1210204" y="473607"/>
                </a:lnTo>
                <a:lnTo>
                  <a:pt x="1210204" y="538733"/>
                </a:lnTo>
                <a:cubicBezTo>
                  <a:pt x="1210204" y="548468"/>
                  <a:pt x="1212285" y="555183"/>
                  <a:pt x="1216448" y="558808"/>
                </a:cubicBezTo>
                <a:cubicBezTo>
                  <a:pt x="1220611" y="562501"/>
                  <a:pt x="1226385" y="564314"/>
                  <a:pt x="1233837" y="564314"/>
                </a:cubicBezTo>
                <a:cubicBezTo>
                  <a:pt x="1237396" y="564314"/>
                  <a:pt x="1240887" y="563709"/>
                  <a:pt x="1244244" y="562501"/>
                </a:cubicBezTo>
                <a:cubicBezTo>
                  <a:pt x="1247601" y="561292"/>
                  <a:pt x="1250622" y="559412"/>
                  <a:pt x="1253375" y="556727"/>
                </a:cubicBezTo>
                <a:cubicBezTo>
                  <a:pt x="1256061" y="554041"/>
                  <a:pt x="1258209" y="550684"/>
                  <a:pt x="1259686" y="546521"/>
                </a:cubicBezTo>
                <a:cubicBezTo>
                  <a:pt x="1261231" y="542359"/>
                  <a:pt x="1261969" y="537457"/>
                  <a:pt x="1261969" y="531885"/>
                </a:cubicBezTo>
                <a:lnTo>
                  <a:pt x="1262103" y="531885"/>
                </a:lnTo>
                <a:lnTo>
                  <a:pt x="1262103" y="473674"/>
                </a:lnTo>
                <a:lnTo>
                  <a:pt x="1285065" y="473674"/>
                </a:lnTo>
                <a:lnTo>
                  <a:pt x="1285065" y="581099"/>
                </a:lnTo>
                <a:lnTo>
                  <a:pt x="1264856" y="581099"/>
                </a:lnTo>
                <a:lnTo>
                  <a:pt x="1263782" y="563709"/>
                </a:lnTo>
                <a:cubicBezTo>
                  <a:pt x="1260022" y="570490"/>
                  <a:pt x="1255054" y="575392"/>
                  <a:pt x="1248743" y="578547"/>
                </a:cubicBezTo>
                <a:cubicBezTo>
                  <a:pt x="1242431" y="581636"/>
                  <a:pt x="1234979" y="583247"/>
                  <a:pt x="1226385" y="583247"/>
                </a:cubicBezTo>
                <a:cubicBezTo>
                  <a:pt x="1219335" y="583247"/>
                  <a:pt x="1212890" y="581904"/>
                  <a:pt x="1206914" y="579353"/>
                </a:cubicBezTo>
                <a:cubicBezTo>
                  <a:pt x="1200939" y="576735"/>
                  <a:pt x="1196172" y="572572"/>
                  <a:pt x="1192613" y="566865"/>
                </a:cubicBezTo>
                <a:cubicBezTo>
                  <a:pt x="1189055" y="561091"/>
                  <a:pt x="1187242" y="553638"/>
                  <a:pt x="1187242" y="544507"/>
                </a:cubicBezTo>
                <a:close/>
                <a:moveTo>
                  <a:pt x="885379" y="473607"/>
                </a:moveTo>
                <a:lnTo>
                  <a:pt x="908341" y="473607"/>
                </a:lnTo>
                <a:lnTo>
                  <a:pt x="908341" y="538733"/>
                </a:lnTo>
                <a:cubicBezTo>
                  <a:pt x="908341" y="548468"/>
                  <a:pt x="910422" y="555115"/>
                  <a:pt x="914585" y="558808"/>
                </a:cubicBezTo>
                <a:cubicBezTo>
                  <a:pt x="918748" y="562501"/>
                  <a:pt x="924522" y="564314"/>
                  <a:pt x="931974" y="564314"/>
                </a:cubicBezTo>
                <a:cubicBezTo>
                  <a:pt x="935533" y="564314"/>
                  <a:pt x="939024" y="563709"/>
                  <a:pt x="942381" y="562501"/>
                </a:cubicBezTo>
                <a:cubicBezTo>
                  <a:pt x="945738" y="561292"/>
                  <a:pt x="948759" y="559412"/>
                  <a:pt x="951512" y="556727"/>
                </a:cubicBezTo>
                <a:cubicBezTo>
                  <a:pt x="954198" y="554041"/>
                  <a:pt x="956346" y="550684"/>
                  <a:pt x="957823" y="546521"/>
                </a:cubicBezTo>
                <a:cubicBezTo>
                  <a:pt x="959368" y="542359"/>
                  <a:pt x="960106" y="537457"/>
                  <a:pt x="960106" y="531885"/>
                </a:cubicBezTo>
                <a:lnTo>
                  <a:pt x="960241" y="531885"/>
                </a:lnTo>
                <a:lnTo>
                  <a:pt x="960241" y="473674"/>
                </a:lnTo>
                <a:lnTo>
                  <a:pt x="983202" y="473674"/>
                </a:lnTo>
                <a:lnTo>
                  <a:pt x="983202" y="581099"/>
                </a:lnTo>
                <a:lnTo>
                  <a:pt x="962993" y="581099"/>
                </a:lnTo>
                <a:lnTo>
                  <a:pt x="961919" y="563709"/>
                </a:lnTo>
                <a:cubicBezTo>
                  <a:pt x="958159" y="570490"/>
                  <a:pt x="953191" y="575392"/>
                  <a:pt x="946880" y="578547"/>
                </a:cubicBezTo>
                <a:cubicBezTo>
                  <a:pt x="940568" y="581636"/>
                  <a:pt x="933116" y="583247"/>
                  <a:pt x="924522" y="583247"/>
                </a:cubicBezTo>
                <a:cubicBezTo>
                  <a:pt x="917472" y="583247"/>
                  <a:pt x="911027" y="581904"/>
                  <a:pt x="905051" y="579353"/>
                </a:cubicBezTo>
                <a:cubicBezTo>
                  <a:pt x="899076" y="576735"/>
                  <a:pt x="894309" y="572572"/>
                  <a:pt x="890750" y="566865"/>
                </a:cubicBezTo>
                <a:cubicBezTo>
                  <a:pt x="887192" y="561091"/>
                  <a:pt x="885379" y="553638"/>
                  <a:pt x="885379" y="544507"/>
                </a:cubicBezTo>
                <a:close/>
                <a:moveTo>
                  <a:pt x="347569" y="471530"/>
                </a:moveTo>
                <a:lnTo>
                  <a:pt x="353963" y="472063"/>
                </a:lnTo>
                <a:cubicBezTo>
                  <a:pt x="356112" y="472399"/>
                  <a:pt x="357924" y="472936"/>
                  <a:pt x="359334" y="473674"/>
                </a:cubicBezTo>
                <a:lnTo>
                  <a:pt x="356112" y="493884"/>
                </a:lnTo>
                <a:cubicBezTo>
                  <a:pt x="354567" y="493279"/>
                  <a:pt x="352822" y="492809"/>
                  <a:pt x="350875" y="492474"/>
                </a:cubicBezTo>
                <a:cubicBezTo>
                  <a:pt x="348928" y="492138"/>
                  <a:pt x="346309" y="491937"/>
                  <a:pt x="343019" y="491937"/>
                </a:cubicBezTo>
                <a:cubicBezTo>
                  <a:pt x="338588" y="491937"/>
                  <a:pt x="334224" y="493145"/>
                  <a:pt x="329927" y="495495"/>
                </a:cubicBezTo>
                <a:cubicBezTo>
                  <a:pt x="325630" y="497845"/>
                  <a:pt x="322139" y="501403"/>
                  <a:pt x="319319" y="506103"/>
                </a:cubicBezTo>
                <a:cubicBezTo>
                  <a:pt x="316566" y="510870"/>
                  <a:pt x="315157" y="516846"/>
                  <a:pt x="315157" y="524164"/>
                </a:cubicBezTo>
                <a:lnTo>
                  <a:pt x="315157" y="581099"/>
                </a:lnTo>
                <a:lnTo>
                  <a:pt x="292194" y="581099"/>
                </a:lnTo>
                <a:lnTo>
                  <a:pt x="292194" y="473674"/>
                </a:lnTo>
                <a:lnTo>
                  <a:pt x="311732" y="473674"/>
                </a:lnTo>
                <a:lnTo>
                  <a:pt x="313880" y="493011"/>
                </a:lnTo>
                <a:cubicBezTo>
                  <a:pt x="316700" y="486028"/>
                  <a:pt x="320997" y="480657"/>
                  <a:pt x="326637" y="477032"/>
                </a:cubicBezTo>
                <a:close/>
                <a:moveTo>
                  <a:pt x="1094454" y="471526"/>
                </a:moveTo>
                <a:cubicBezTo>
                  <a:pt x="1103182" y="471526"/>
                  <a:pt x="1111105" y="473742"/>
                  <a:pt x="1118288" y="478173"/>
                </a:cubicBezTo>
                <a:lnTo>
                  <a:pt x="1118221" y="478173"/>
                </a:lnTo>
                <a:cubicBezTo>
                  <a:pt x="1125405" y="482604"/>
                  <a:pt x="1131045" y="488915"/>
                  <a:pt x="1135208" y="497174"/>
                </a:cubicBezTo>
                <a:cubicBezTo>
                  <a:pt x="1139371" y="505365"/>
                  <a:pt x="1141452" y="515369"/>
                  <a:pt x="1141452" y="527118"/>
                </a:cubicBezTo>
                <a:cubicBezTo>
                  <a:pt x="1141452" y="538868"/>
                  <a:pt x="1139371" y="548939"/>
                  <a:pt x="1135141" y="557331"/>
                </a:cubicBezTo>
                <a:cubicBezTo>
                  <a:pt x="1130911" y="565657"/>
                  <a:pt x="1125204" y="572102"/>
                  <a:pt x="1117953" y="576533"/>
                </a:cubicBezTo>
                <a:cubicBezTo>
                  <a:pt x="1110702" y="580965"/>
                  <a:pt x="1102980" y="583180"/>
                  <a:pt x="1093782" y="583180"/>
                </a:cubicBezTo>
                <a:cubicBezTo>
                  <a:pt x="1084584" y="583180"/>
                  <a:pt x="1076796" y="580830"/>
                  <a:pt x="1070350" y="575996"/>
                </a:cubicBezTo>
                <a:cubicBezTo>
                  <a:pt x="1065650" y="572438"/>
                  <a:pt x="1061958" y="568208"/>
                  <a:pt x="1059205" y="563240"/>
                </a:cubicBezTo>
                <a:lnTo>
                  <a:pt x="1059205" y="626150"/>
                </a:lnTo>
                <a:lnTo>
                  <a:pt x="1036243" y="626150"/>
                </a:lnTo>
                <a:lnTo>
                  <a:pt x="1036243" y="473607"/>
                </a:lnTo>
                <a:lnTo>
                  <a:pt x="1056654" y="473607"/>
                </a:lnTo>
                <a:lnTo>
                  <a:pt x="1057795" y="494085"/>
                </a:lnTo>
                <a:cubicBezTo>
                  <a:pt x="1059339" y="490930"/>
                  <a:pt x="1061085" y="487908"/>
                  <a:pt x="1063301" y="485223"/>
                </a:cubicBezTo>
                <a:cubicBezTo>
                  <a:pt x="1066859" y="480926"/>
                  <a:pt x="1071357" y="477569"/>
                  <a:pt x="1076729" y="475152"/>
                </a:cubicBezTo>
                <a:cubicBezTo>
                  <a:pt x="1082100" y="472735"/>
                  <a:pt x="1088008" y="471526"/>
                  <a:pt x="1094454" y="471526"/>
                </a:cubicBezTo>
                <a:close/>
                <a:moveTo>
                  <a:pt x="787421" y="471526"/>
                </a:moveTo>
                <a:cubicBezTo>
                  <a:pt x="796015" y="471526"/>
                  <a:pt x="803602" y="472869"/>
                  <a:pt x="810182" y="475689"/>
                </a:cubicBezTo>
                <a:cubicBezTo>
                  <a:pt x="816762" y="478441"/>
                  <a:pt x="821931" y="482671"/>
                  <a:pt x="825758" y="488244"/>
                </a:cubicBezTo>
                <a:cubicBezTo>
                  <a:pt x="829585" y="493817"/>
                  <a:pt x="831465" y="501001"/>
                  <a:pt x="831465" y="509729"/>
                </a:cubicBezTo>
                <a:lnTo>
                  <a:pt x="831465" y="557667"/>
                </a:lnTo>
                <a:lnTo>
                  <a:pt x="831465" y="557734"/>
                </a:lnTo>
                <a:cubicBezTo>
                  <a:pt x="831465" y="562971"/>
                  <a:pt x="834084" y="565657"/>
                  <a:pt x="839388" y="565657"/>
                </a:cubicBezTo>
                <a:cubicBezTo>
                  <a:pt x="841939" y="565657"/>
                  <a:pt x="844491" y="565321"/>
                  <a:pt x="846908" y="564582"/>
                </a:cubicBezTo>
                <a:lnTo>
                  <a:pt x="845632" y="580495"/>
                </a:lnTo>
                <a:cubicBezTo>
                  <a:pt x="842275" y="582039"/>
                  <a:pt x="838179" y="582845"/>
                  <a:pt x="833144" y="582845"/>
                </a:cubicBezTo>
                <a:cubicBezTo>
                  <a:pt x="828578" y="582845"/>
                  <a:pt x="824416" y="581972"/>
                  <a:pt x="820790" y="580360"/>
                </a:cubicBezTo>
                <a:cubicBezTo>
                  <a:pt x="817165" y="578749"/>
                  <a:pt x="814278" y="576198"/>
                  <a:pt x="812196" y="572841"/>
                </a:cubicBezTo>
                <a:cubicBezTo>
                  <a:pt x="811256" y="571296"/>
                  <a:pt x="810518" y="569484"/>
                  <a:pt x="809981" y="567537"/>
                </a:cubicBezTo>
                <a:cubicBezTo>
                  <a:pt x="808839" y="569282"/>
                  <a:pt x="807496" y="570961"/>
                  <a:pt x="805885" y="572438"/>
                </a:cubicBezTo>
                <a:cubicBezTo>
                  <a:pt x="801857" y="576131"/>
                  <a:pt x="797224" y="578816"/>
                  <a:pt x="791920" y="580629"/>
                </a:cubicBezTo>
                <a:cubicBezTo>
                  <a:pt x="786616" y="582442"/>
                  <a:pt x="781244" y="583315"/>
                  <a:pt x="775806" y="583315"/>
                </a:cubicBezTo>
                <a:cubicBezTo>
                  <a:pt x="769092" y="583315"/>
                  <a:pt x="763049" y="582240"/>
                  <a:pt x="757678" y="580092"/>
                </a:cubicBezTo>
                <a:cubicBezTo>
                  <a:pt x="752307" y="577943"/>
                  <a:pt x="748077" y="574653"/>
                  <a:pt x="744989" y="570289"/>
                </a:cubicBezTo>
                <a:cubicBezTo>
                  <a:pt x="741900" y="565925"/>
                  <a:pt x="740356" y="560487"/>
                  <a:pt x="740356" y="554041"/>
                </a:cubicBezTo>
                <a:cubicBezTo>
                  <a:pt x="740356" y="546052"/>
                  <a:pt x="742975" y="539472"/>
                  <a:pt x="748211" y="534302"/>
                </a:cubicBezTo>
                <a:cubicBezTo>
                  <a:pt x="753448" y="529132"/>
                  <a:pt x="760834" y="525641"/>
                  <a:pt x="770435" y="523761"/>
                </a:cubicBezTo>
                <a:lnTo>
                  <a:pt x="808705" y="516241"/>
                </a:lnTo>
                <a:lnTo>
                  <a:pt x="808705" y="512146"/>
                </a:lnTo>
                <a:cubicBezTo>
                  <a:pt x="808705" y="504962"/>
                  <a:pt x="806758" y="499456"/>
                  <a:pt x="802797" y="495495"/>
                </a:cubicBezTo>
                <a:cubicBezTo>
                  <a:pt x="798835" y="491534"/>
                  <a:pt x="793397" y="489587"/>
                  <a:pt x="786549" y="489587"/>
                </a:cubicBezTo>
                <a:cubicBezTo>
                  <a:pt x="780103" y="489587"/>
                  <a:pt x="774598" y="491064"/>
                  <a:pt x="770032" y="494085"/>
                </a:cubicBezTo>
                <a:cubicBezTo>
                  <a:pt x="765467" y="497106"/>
                  <a:pt x="762110" y="502008"/>
                  <a:pt x="759961" y="508722"/>
                </a:cubicBezTo>
                <a:lnTo>
                  <a:pt x="740625" y="500531"/>
                </a:lnTo>
                <a:cubicBezTo>
                  <a:pt x="743310" y="491735"/>
                  <a:pt x="748681" y="484753"/>
                  <a:pt x="756604" y="479449"/>
                </a:cubicBezTo>
                <a:cubicBezTo>
                  <a:pt x="764527" y="474212"/>
                  <a:pt x="774799" y="471526"/>
                  <a:pt x="787421" y="471526"/>
                </a:cubicBezTo>
                <a:close/>
                <a:moveTo>
                  <a:pt x="347518" y="471526"/>
                </a:moveTo>
                <a:lnTo>
                  <a:pt x="347585" y="471526"/>
                </a:lnTo>
                <a:lnTo>
                  <a:pt x="347569" y="471530"/>
                </a:lnTo>
                <a:close/>
                <a:moveTo>
                  <a:pt x="193363" y="471526"/>
                </a:moveTo>
                <a:cubicBezTo>
                  <a:pt x="201957" y="471526"/>
                  <a:pt x="209544" y="472869"/>
                  <a:pt x="216124" y="475689"/>
                </a:cubicBezTo>
                <a:cubicBezTo>
                  <a:pt x="222704" y="478441"/>
                  <a:pt x="227873" y="482671"/>
                  <a:pt x="231700" y="488244"/>
                </a:cubicBezTo>
                <a:cubicBezTo>
                  <a:pt x="235527" y="493817"/>
                  <a:pt x="237407" y="501001"/>
                  <a:pt x="237407" y="509729"/>
                </a:cubicBezTo>
                <a:lnTo>
                  <a:pt x="237407" y="557667"/>
                </a:lnTo>
                <a:lnTo>
                  <a:pt x="237407" y="557734"/>
                </a:lnTo>
                <a:cubicBezTo>
                  <a:pt x="237407" y="562971"/>
                  <a:pt x="240026" y="565657"/>
                  <a:pt x="245330" y="565657"/>
                </a:cubicBezTo>
                <a:cubicBezTo>
                  <a:pt x="247881" y="565657"/>
                  <a:pt x="250433" y="565321"/>
                  <a:pt x="252850" y="564582"/>
                </a:cubicBezTo>
                <a:lnTo>
                  <a:pt x="251574" y="580495"/>
                </a:lnTo>
                <a:cubicBezTo>
                  <a:pt x="248284" y="582039"/>
                  <a:pt x="244121" y="582845"/>
                  <a:pt x="239086" y="582845"/>
                </a:cubicBezTo>
                <a:cubicBezTo>
                  <a:pt x="234520" y="582845"/>
                  <a:pt x="230358" y="581972"/>
                  <a:pt x="226732" y="580360"/>
                </a:cubicBezTo>
                <a:cubicBezTo>
                  <a:pt x="223107" y="578749"/>
                  <a:pt x="220219" y="576198"/>
                  <a:pt x="218138" y="572841"/>
                </a:cubicBezTo>
                <a:cubicBezTo>
                  <a:pt x="217198" y="571296"/>
                  <a:pt x="216461" y="569484"/>
                  <a:pt x="215923" y="567537"/>
                </a:cubicBezTo>
                <a:cubicBezTo>
                  <a:pt x="214781" y="569282"/>
                  <a:pt x="213438" y="570961"/>
                  <a:pt x="211827" y="572438"/>
                </a:cubicBezTo>
                <a:cubicBezTo>
                  <a:pt x="207799" y="576131"/>
                  <a:pt x="203166" y="578816"/>
                  <a:pt x="197862" y="580629"/>
                </a:cubicBezTo>
                <a:cubicBezTo>
                  <a:pt x="192559" y="582442"/>
                  <a:pt x="187187" y="583315"/>
                  <a:pt x="181748" y="583315"/>
                </a:cubicBezTo>
                <a:cubicBezTo>
                  <a:pt x="175034" y="583315"/>
                  <a:pt x="168991" y="582240"/>
                  <a:pt x="163620" y="580092"/>
                </a:cubicBezTo>
                <a:cubicBezTo>
                  <a:pt x="158249" y="577943"/>
                  <a:pt x="154019" y="574653"/>
                  <a:pt x="150931" y="570289"/>
                </a:cubicBezTo>
                <a:cubicBezTo>
                  <a:pt x="147842" y="565925"/>
                  <a:pt x="146298" y="560487"/>
                  <a:pt x="146298" y="554041"/>
                </a:cubicBezTo>
                <a:cubicBezTo>
                  <a:pt x="146298" y="546052"/>
                  <a:pt x="148916" y="539472"/>
                  <a:pt x="154153" y="534302"/>
                </a:cubicBezTo>
                <a:cubicBezTo>
                  <a:pt x="159391" y="529132"/>
                  <a:pt x="166776" y="525641"/>
                  <a:pt x="176377" y="523761"/>
                </a:cubicBezTo>
                <a:lnTo>
                  <a:pt x="214647" y="516241"/>
                </a:lnTo>
                <a:lnTo>
                  <a:pt x="214647" y="512146"/>
                </a:lnTo>
                <a:cubicBezTo>
                  <a:pt x="214647" y="504962"/>
                  <a:pt x="212700" y="499456"/>
                  <a:pt x="208738" y="495495"/>
                </a:cubicBezTo>
                <a:cubicBezTo>
                  <a:pt x="204777" y="491534"/>
                  <a:pt x="199339" y="489587"/>
                  <a:pt x="192491" y="489587"/>
                </a:cubicBezTo>
                <a:cubicBezTo>
                  <a:pt x="186045" y="489587"/>
                  <a:pt x="180540" y="491064"/>
                  <a:pt x="175974" y="494085"/>
                </a:cubicBezTo>
                <a:cubicBezTo>
                  <a:pt x="171408" y="497106"/>
                  <a:pt x="168051" y="502008"/>
                  <a:pt x="165904" y="508722"/>
                </a:cubicBezTo>
                <a:lnTo>
                  <a:pt x="146567" y="500531"/>
                </a:lnTo>
                <a:cubicBezTo>
                  <a:pt x="149252" y="491735"/>
                  <a:pt x="154623" y="484753"/>
                  <a:pt x="162546" y="479449"/>
                </a:cubicBezTo>
                <a:cubicBezTo>
                  <a:pt x="170470" y="474212"/>
                  <a:pt x="180741" y="471526"/>
                  <a:pt x="193363" y="471526"/>
                </a:cubicBezTo>
                <a:close/>
                <a:moveTo>
                  <a:pt x="1395847" y="471459"/>
                </a:moveTo>
                <a:cubicBezTo>
                  <a:pt x="1403434" y="471459"/>
                  <a:pt x="1410282" y="472936"/>
                  <a:pt x="1416392" y="475890"/>
                </a:cubicBezTo>
                <a:cubicBezTo>
                  <a:pt x="1422502" y="478844"/>
                  <a:pt x="1427336" y="483209"/>
                  <a:pt x="1430894" y="489117"/>
                </a:cubicBezTo>
                <a:cubicBezTo>
                  <a:pt x="1434453" y="495025"/>
                  <a:pt x="1436265" y="502478"/>
                  <a:pt x="1436265" y="511475"/>
                </a:cubicBezTo>
                <a:lnTo>
                  <a:pt x="1436265" y="581099"/>
                </a:lnTo>
                <a:lnTo>
                  <a:pt x="1413303" y="581099"/>
                </a:lnTo>
                <a:lnTo>
                  <a:pt x="1413303" y="518591"/>
                </a:lnTo>
                <a:cubicBezTo>
                  <a:pt x="1413303" y="507983"/>
                  <a:pt x="1411088" y="500665"/>
                  <a:pt x="1406724" y="496569"/>
                </a:cubicBezTo>
                <a:cubicBezTo>
                  <a:pt x="1402359" y="492474"/>
                  <a:pt x="1396854" y="490460"/>
                  <a:pt x="1390274" y="490460"/>
                </a:cubicBezTo>
                <a:cubicBezTo>
                  <a:pt x="1385507" y="490460"/>
                  <a:pt x="1380942" y="491601"/>
                  <a:pt x="1376510" y="493817"/>
                </a:cubicBezTo>
                <a:cubicBezTo>
                  <a:pt x="1372079" y="496032"/>
                  <a:pt x="1368386" y="499591"/>
                  <a:pt x="1365432" y="504425"/>
                </a:cubicBezTo>
                <a:cubicBezTo>
                  <a:pt x="1362478" y="509259"/>
                  <a:pt x="1361001" y="515772"/>
                  <a:pt x="1361001" y="523963"/>
                </a:cubicBezTo>
                <a:lnTo>
                  <a:pt x="1361001" y="581099"/>
                </a:lnTo>
                <a:lnTo>
                  <a:pt x="1338039" y="581099"/>
                </a:lnTo>
                <a:lnTo>
                  <a:pt x="1338039" y="473675"/>
                </a:lnTo>
                <a:lnTo>
                  <a:pt x="1358450" y="473675"/>
                </a:lnTo>
                <a:lnTo>
                  <a:pt x="1359457" y="492474"/>
                </a:lnTo>
                <a:cubicBezTo>
                  <a:pt x="1361135" y="488983"/>
                  <a:pt x="1363217" y="485827"/>
                  <a:pt x="1365634" y="483209"/>
                </a:cubicBezTo>
                <a:cubicBezTo>
                  <a:pt x="1369461" y="479113"/>
                  <a:pt x="1373959" y="476159"/>
                  <a:pt x="1379196" y="474279"/>
                </a:cubicBezTo>
                <a:cubicBezTo>
                  <a:pt x="1384433" y="472399"/>
                  <a:pt x="1389939" y="471459"/>
                  <a:pt x="1395847" y="471459"/>
                </a:cubicBezTo>
                <a:close/>
                <a:moveTo>
                  <a:pt x="78285" y="439299"/>
                </a:moveTo>
                <a:lnTo>
                  <a:pt x="101516" y="439299"/>
                </a:lnTo>
                <a:lnTo>
                  <a:pt x="101516" y="530811"/>
                </a:lnTo>
                <a:cubicBezTo>
                  <a:pt x="101516" y="547261"/>
                  <a:pt x="96950" y="560084"/>
                  <a:pt x="87886" y="569350"/>
                </a:cubicBezTo>
                <a:cubicBezTo>
                  <a:pt x="78755" y="578548"/>
                  <a:pt x="66133" y="583181"/>
                  <a:pt x="49952" y="583181"/>
                </a:cubicBezTo>
                <a:cubicBezTo>
                  <a:pt x="38404" y="583181"/>
                  <a:pt x="28937" y="581032"/>
                  <a:pt x="21619" y="576735"/>
                </a:cubicBezTo>
                <a:cubicBezTo>
                  <a:pt x="14300" y="572438"/>
                  <a:pt x="9265" y="566396"/>
                  <a:pt x="6378" y="558607"/>
                </a:cubicBezTo>
                <a:cubicBezTo>
                  <a:pt x="3558" y="550819"/>
                  <a:pt x="3021" y="541755"/>
                  <a:pt x="4901" y="531416"/>
                </a:cubicBezTo>
                <a:lnTo>
                  <a:pt x="27057" y="527320"/>
                </a:lnTo>
                <a:cubicBezTo>
                  <a:pt x="25378" y="539674"/>
                  <a:pt x="26318" y="548738"/>
                  <a:pt x="29877" y="554512"/>
                </a:cubicBezTo>
                <a:cubicBezTo>
                  <a:pt x="33502" y="560353"/>
                  <a:pt x="40216" y="563240"/>
                  <a:pt x="50086" y="563240"/>
                </a:cubicBezTo>
                <a:cubicBezTo>
                  <a:pt x="60829" y="563240"/>
                  <a:pt x="68214" y="560152"/>
                  <a:pt x="72310" y="553908"/>
                </a:cubicBezTo>
                <a:cubicBezTo>
                  <a:pt x="76405" y="547663"/>
                  <a:pt x="78419" y="538532"/>
                  <a:pt x="78419" y="526514"/>
                </a:cubicBezTo>
                <a:lnTo>
                  <a:pt x="78285" y="526514"/>
                </a:lnTo>
                <a:close/>
                <a:moveTo>
                  <a:pt x="215721" y="430705"/>
                </a:moveTo>
                <a:cubicBezTo>
                  <a:pt x="220018" y="430705"/>
                  <a:pt x="223442" y="431914"/>
                  <a:pt x="225927" y="434331"/>
                </a:cubicBezTo>
                <a:cubicBezTo>
                  <a:pt x="228411" y="436748"/>
                  <a:pt x="229686" y="440172"/>
                  <a:pt x="229686" y="444200"/>
                </a:cubicBezTo>
                <a:cubicBezTo>
                  <a:pt x="229686" y="448229"/>
                  <a:pt x="228411" y="451518"/>
                  <a:pt x="225927" y="454003"/>
                </a:cubicBezTo>
                <a:cubicBezTo>
                  <a:pt x="223442" y="456487"/>
                  <a:pt x="220018" y="457763"/>
                  <a:pt x="215721" y="457763"/>
                </a:cubicBezTo>
                <a:cubicBezTo>
                  <a:pt x="211424" y="457763"/>
                  <a:pt x="208000" y="456487"/>
                  <a:pt x="205517" y="454003"/>
                </a:cubicBezTo>
                <a:cubicBezTo>
                  <a:pt x="203032" y="451451"/>
                  <a:pt x="201756" y="448363"/>
                  <a:pt x="201756" y="444200"/>
                </a:cubicBezTo>
                <a:cubicBezTo>
                  <a:pt x="201756" y="440038"/>
                  <a:pt x="203032" y="436748"/>
                  <a:pt x="205517" y="434331"/>
                </a:cubicBezTo>
                <a:cubicBezTo>
                  <a:pt x="208000" y="431914"/>
                  <a:pt x="211424" y="430705"/>
                  <a:pt x="215721" y="430705"/>
                </a:cubicBezTo>
                <a:close/>
                <a:moveTo>
                  <a:pt x="172281" y="430705"/>
                </a:moveTo>
                <a:cubicBezTo>
                  <a:pt x="176578" y="430705"/>
                  <a:pt x="180002" y="431914"/>
                  <a:pt x="182487" y="434331"/>
                </a:cubicBezTo>
                <a:cubicBezTo>
                  <a:pt x="184971" y="436748"/>
                  <a:pt x="186246" y="440172"/>
                  <a:pt x="186246" y="444200"/>
                </a:cubicBezTo>
                <a:cubicBezTo>
                  <a:pt x="186246" y="448229"/>
                  <a:pt x="184971" y="451518"/>
                  <a:pt x="182487" y="454003"/>
                </a:cubicBezTo>
                <a:cubicBezTo>
                  <a:pt x="180002" y="456487"/>
                  <a:pt x="176377" y="457763"/>
                  <a:pt x="172281" y="457763"/>
                </a:cubicBezTo>
                <a:cubicBezTo>
                  <a:pt x="168186" y="457763"/>
                  <a:pt x="164761" y="456487"/>
                  <a:pt x="162210" y="454003"/>
                </a:cubicBezTo>
                <a:cubicBezTo>
                  <a:pt x="159592" y="451451"/>
                  <a:pt x="158316" y="448363"/>
                  <a:pt x="158316" y="444200"/>
                </a:cubicBezTo>
                <a:cubicBezTo>
                  <a:pt x="158316" y="440038"/>
                  <a:pt x="159659" y="436748"/>
                  <a:pt x="162210" y="434331"/>
                </a:cubicBezTo>
                <a:cubicBezTo>
                  <a:pt x="164761" y="431914"/>
                  <a:pt x="167984" y="430705"/>
                  <a:pt x="172281" y="430705"/>
                </a:cubicBezTo>
                <a:close/>
                <a:moveTo>
                  <a:pt x="1642251" y="427012"/>
                </a:moveTo>
                <a:cubicBezTo>
                  <a:pt x="1647085" y="427012"/>
                  <a:pt x="1650912" y="428221"/>
                  <a:pt x="1653531" y="430638"/>
                </a:cubicBezTo>
                <a:cubicBezTo>
                  <a:pt x="1656149" y="433122"/>
                  <a:pt x="1657492" y="436613"/>
                  <a:pt x="1657492" y="441179"/>
                </a:cubicBezTo>
                <a:cubicBezTo>
                  <a:pt x="1657492" y="445744"/>
                  <a:pt x="1656216" y="449303"/>
                  <a:pt x="1653531" y="451787"/>
                </a:cubicBezTo>
                <a:cubicBezTo>
                  <a:pt x="1650912" y="454271"/>
                  <a:pt x="1647287" y="455547"/>
                  <a:pt x="1642251" y="455547"/>
                </a:cubicBezTo>
                <a:cubicBezTo>
                  <a:pt x="1637216" y="455547"/>
                  <a:pt x="1633389" y="454271"/>
                  <a:pt x="1630770" y="451787"/>
                </a:cubicBezTo>
                <a:cubicBezTo>
                  <a:pt x="1628152" y="449303"/>
                  <a:pt x="1626809" y="445744"/>
                  <a:pt x="1626809" y="441179"/>
                </a:cubicBezTo>
                <a:cubicBezTo>
                  <a:pt x="1626809" y="436613"/>
                  <a:pt x="1628085" y="433055"/>
                  <a:pt x="1630770" y="430638"/>
                </a:cubicBezTo>
                <a:cubicBezTo>
                  <a:pt x="1633389" y="428221"/>
                  <a:pt x="1637216" y="427012"/>
                  <a:pt x="1642251" y="427012"/>
                </a:cubicBezTo>
                <a:close/>
                <a:moveTo>
                  <a:pt x="541419" y="427012"/>
                </a:moveTo>
                <a:cubicBezTo>
                  <a:pt x="546321" y="427012"/>
                  <a:pt x="550080" y="428221"/>
                  <a:pt x="552699" y="430638"/>
                </a:cubicBezTo>
                <a:cubicBezTo>
                  <a:pt x="555317" y="433122"/>
                  <a:pt x="556660" y="436613"/>
                  <a:pt x="556660" y="441179"/>
                </a:cubicBezTo>
                <a:cubicBezTo>
                  <a:pt x="556660" y="445744"/>
                  <a:pt x="555317" y="449303"/>
                  <a:pt x="552699" y="451787"/>
                </a:cubicBezTo>
                <a:cubicBezTo>
                  <a:pt x="550080" y="454271"/>
                  <a:pt x="546455" y="455547"/>
                  <a:pt x="541419" y="455547"/>
                </a:cubicBezTo>
                <a:cubicBezTo>
                  <a:pt x="536384" y="455547"/>
                  <a:pt x="532557" y="454271"/>
                  <a:pt x="529938" y="451787"/>
                </a:cubicBezTo>
                <a:cubicBezTo>
                  <a:pt x="527320" y="449303"/>
                  <a:pt x="525977" y="445744"/>
                  <a:pt x="525977" y="441179"/>
                </a:cubicBezTo>
                <a:cubicBezTo>
                  <a:pt x="525977" y="436613"/>
                  <a:pt x="527253" y="433055"/>
                  <a:pt x="529938" y="430638"/>
                </a:cubicBezTo>
                <a:cubicBezTo>
                  <a:pt x="532557" y="428221"/>
                  <a:pt x="536384" y="427012"/>
                  <a:pt x="541419" y="427012"/>
                </a:cubicBezTo>
                <a:close/>
                <a:moveTo>
                  <a:pt x="1488232" y="425333"/>
                </a:moveTo>
                <a:lnTo>
                  <a:pt x="1511194" y="425333"/>
                </a:lnTo>
                <a:lnTo>
                  <a:pt x="1511194" y="526245"/>
                </a:lnTo>
                <a:lnTo>
                  <a:pt x="1562355" y="473674"/>
                </a:lnTo>
                <a:lnTo>
                  <a:pt x="1589614" y="473674"/>
                </a:lnTo>
                <a:lnTo>
                  <a:pt x="1548524" y="515704"/>
                </a:lnTo>
                <a:lnTo>
                  <a:pt x="1592232" y="581099"/>
                </a:lnTo>
                <a:lnTo>
                  <a:pt x="1565578" y="581099"/>
                </a:lnTo>
                <a:lnTo>
                  <a:pt x="1532410" y="530609"/>
                </a:lnTo>
                <a:lnTo>
                  <a:pt x="1511194" y="552631"/>
                </a:lnTo>
                <a:lnTo>
                  <a:pt x="1511194" y="581099"/>
                </a:lnTo>
                <a:lnTo>
                  <a:pt x="1488232" y="581099"/>
                </a:lnTo>
                <a:close/>
                <a:moveTo>
                  <a:pt x="605874" y="425333"/>
                </a:moveTo>
                <a:lnTo>
                  <a:pt x="628836" y="425333"/>
                </a:lnTo>
                <a:lnTo>
                  <a:pt x="628836" y="526245"/>
                </a:lnTo>
                <a:lnTo>
                  <a:pt x="679997" y="473674"/>
                </a:lnTo>
                <a:lnTo>
                  <a:pt x="707256" y="473674"/>
                </a:lnTo>
                <a:lnTo>
                  <a:pt x="666099" y="515704"/>
                </a:lnTo>
                <a:lnTo>
                  <a:pt x="709807" y="581099"/>
                </a:lnTo>
                <a:lnTo>
                  <a:pt x="683220" y="581099"/>
                </a:lnTo>
                <a:lnTo>
                  <a:pt x="650052" y="530609"/>
                </a:lnTo>
                <a:lnTo>
                  <a:pt x="628836" y="552631"/>
                </a:lnTo>
                <a:lnTo>
                  <a:pt x="628836" y="581099"/>
                </a:lnTo>
                <a:lnTo>
                  <a:pt x="605874" y="581099"/>
                </a:lnTo>
                <a:close/>
                <a:moveTo>
                  <a:pt x="451317" y="85402"/>
                </a:moveTo>
                <a:cubicBezTo>
                  <a:pt x="440238" y="85402"/>
                  <a:pt x="431242" y="88222"/>
                  <a:pt x="424259" y="93929"/>
                </a:cubicBezTo>
                <a:cubicBezTo>
                  <a:pt x="417209" y="99636"/>
                  <a:pt x="412039" y="108364"/>
                  <a:pt x="408615" y="120047"/>
                </a:cubicBezTo>
                <a:cubicBezTo>
                  <a:pt x="405258" y="131729"/>
                  <a:pt x="403513" y="147373"/>
                  <a:pt x="403513" y="165904"/>
                </a:cubicBezTo>
                <a:cubicBezTo>
                  <a:pt x="403513" y="184434"/>
                  <a:pt x="405191" y="199608"/>
                  <a:pt x="408615" y="211492"/>
                </a:cubicBezTo>
                <a:cubicBezTo>
                  <a:pt x="412039" y="223376"/>
                  <a:pt x="417276" y="232104"/>
                  <a:pt x="424259" y="237811"/>
                </a:cubicBezTo>
                <a:cubicBezTo>
                  <a:pt x="431242" y="243518"/>
                  <a:pt x="440306" y="246338"/>
                  <a:pt x="451317" y="246338"/>
                </a:cubicBezTo>
                <a:cubicBezTo>
                  <a:pt x="462328" y="246338"/>
                  <a:pt x="471391" y="243518"/>
                  <a:pt x="478374" y="237811"/>
                </a:cubicBezTo>
                <a:cubicBezTo>
                  <a:pt x="485357" y="232171"/>
                  <a:pt x="490526" y="223376"/>
                  <a:pt x="493749" y="211492"/>
                </a:cubicBezTo>
                <a:cubicBezTo>
                  <a:pt x="497039" y="199675"/>
                  <a:pt x="498650" y="184770"/>
                  <a:pt x="498650" y="165904"/>
                </a:cubicBezTo>
                <a:cubicBezTo>
                  <a:pt x="498650" y="147037"/>
                  <a:pt x="496972" y="131729"/>
                  <a:pt x="493749" y="120047"/>
                </a:cubicBezTo>
                <a:cubicBezTo>
                  <a:pt x="490459" y="108297"/>
                  <a:pt x="485357" y="99636"/>
                  <a:pt x="478374" y="93929"/>
                </a:cubicBezTo>
                <a:cubicBezTo>
                  <a:pt x="471391" y="88222"/>
                  <a:pt x="462395" y="85402"/>
                  <a:pt x="451317" y="85402"/>
                </a:cubicBezTo>
                <a:close/>
                <a:moveTo>
                  <a:pt x="1515894" y="82918"/>
                </a:moveTo>
                <a:lnTo>
                  <a:pt x="1489038" y="194640"/>
                </a:lnTo>
                <a:lnTo>
                  <a:pt x="1542213" y="194640"/>
                </a:lnTo>
                <a:close/>
                <a:moveTo>
                  <a:pt x="1448082" y="4901"/>
                </a:moveTo>
                <a:lnTo>
                  <a:pt x="1584713" y="4901"/>
                </a:lnTo>
                <a:lnTo>
                  <a:pt x="1689586" y="326906"/>
                </a:lnTo>
                <a:lnTo>
                  <a:pt x="1573433" y="326906"/>
                </a:lnTo>
                <a:lnTo>
                  <a:pt x="1558797" y="265405"/>
                </a:lnTo>
                <a:lnTo>
                  <a:pt x="1471984" y="265405"/>
                </a:lnTo>
                <a:lnTo>
                  <a:pt x="1456878" y="326906"/>
                </a:lnTo>
                <a:lnTo>
                  <a:pt x="1343679" y="326906"/>
                </a:lnTo>
                <a:close/>
                <a:moveTo>
                  <a:pt x="1205638" y="4901"/>
                </a:moveTo>
                <a:lnTo>
                  <a:pt x="1319307" y="4901"/>
                </a:lnTo>
                <a:lnTo>
                  <a:pt x="1319307" y="194237"/>
                </a:lnTo>
                <a:cubicBezTo>
                  <a:pt x="1319307" y="237811"/>
                  <a:pt x="1306349" y="271650"/>
                  <a:pt x="1280298" y="295686"/>
                </a:cubicBezTo>
                <a:cubicBezTo>
                  <a:pt x="1254248" y="319789"/>
                  <a:pt x="1216717" y="331807"/>
                  <a:pt x="1167570" y="331807"/>
                </a:cubicBezTo>
                <a:cubicBezTo>
                  <a:pt x="1131448" y="331807"/>
                  <a:pt x="1102578" y="325496"/>
                  <a:pt x="1080959" y="312807"/>
                </a:cubicBezTo>
                <a:cubicBezTo>
                  <a:pt x="1059340" y="300117"/>
                  <a:pt x="1044569" y="282661"/>
                  <a:pt x="1036579" y="260571"/>
                </a:cubicBezTo>
                <a:cubicBezTo>
                  <a:pt x="1028589" y="238482"/>
                  <a:pt x="1026709" y="213439"/>
                  <a:pt x="1030939" y="185441"/>
                </a:cubicBezTo>
                <a:lnTo>
                  <a:pt x="1143668" y="166441"/>
                </a:lnTo>
                <a:cubicBezTo>
                  <a:pt x="1139438" y="196989"/>
                  <a:pt x="1139975" y="217937"/>
                  <a:pt x="1145346" y="229351"/>
                </a:cubicBezTo>
                <a:cubicBezTo>
                  <a:pt x="1150718" y="240698"/>
                  <a:pt x="1160050" y="246405"/>
                  <a:pt x="1173411" y="246405"/>
                </a:cubicBezTo>
                <a:cubicBezTo>
                  <a:pt x="1184422" y="246405"/>
                  <a:pt x="1192546" y="241705"/>
                  <a:pt x="1197783" y="232238"/>
                </a:cubicBezTo>
                <a:cubicBezTo>
                  <a:pt x="1202953" y="222838"/>
                  <a:pt x="1205571" y="207396"/>
                  <a:pt x="1205571" y="185911"/>
                </a:cubicBezTo>
                <a:lnTo>
                  <a:pt x="1205638" y="185911"/>
                </a:lnTo>
                <a:close/>
                <a:moveTo>
                  <a:pt x="665494" y="4901"/>
                </a:moveTo>
                <a:lnTo>
                  <a:pt x="779163" y="4901"/>
                </a:lnTo>
                <a:lnTo>
                  <a:pt x="779163" y="123471"/>
                </a:lnTo>
                <a:lnTo>
                  <a:pt x="867452" y="123471"/>
                </a:lnTo>
                <a:lnTo>
                  <a:pt x="867452" y="4901"/>
                </a:lnTo>
                <a:lnTo>
                  <a:pt x="981188" y="4901"/>
                </a:lnTo>
                <a:lnTo>
                  <a:pt x="981188" y="326906"/>
                </a:lnTo>
                <a:lnTo>
                  <a:pt x="867452" y="326906"/>
                </a:lnTo>
                <a:lnTo>
                  <a:pt x="867452" y="206859"/>
                </a:lnTo>
                <a:lnTo>
                  <a:pt x="779163" y="206859"/>
                </a:lnTo>
                <a:lnTo>
                  <a:pt x="779163" y="326906"/>
                </a:lnTo>
                <a:lnTo>
                  <a:pt x="665494" y="326906"/>
                </a:lnTo>
                <a:close/>
                <a:moveTo>
                  <a:pt x="0" y="4901"/>
                </a:moveTo>
                <a:lnTo>
                  <a:pt x="113669" y="4901"/>
                </a:lnTo>
                <a:lnTo>
                  <a:pt x="113669" y="243451"/>
                </a:lnTo>
                <a:lnTo>
                  <a:pt x="259564" y="243451"/>
                </a:lnTo>
                <a:lnTo>
                  <a:pt x="259564" y="326906"/>
                </a:lnTo>
                <a:lnTo>
                  <a:pt x="0" y="326906"/>
                </a:lnTo>
                <a:close/>
                <a:moveTo>
                  <a:pt x="451317" y="0"/>
                </a:moveTo>
                <a:cubicBezTo>
                  <a:pt x="485491" y="0"/>
                  <a:pt x="514764" y="6513"/>
                  <a:pt x="539136" y="19538"/>
                </a:cubicBezTo>
                <a:cubicBezTo>
                  <a:pt x="563575" y="32563"/>
                  <a:pt x="582240" y="51429"/>
                  <a:pt x="595265" y="76137"/>
                </a:cubicBezTo>
                <a:cubicBezTo>
                  <a:pt x="608291" y="100845"/>
                  <a:pt x="614803" y="130789"/>
                  <a:pt x="614803" y="165904"/>
                </a:cubicBezTo>
                <a:cubicBezTo>
                  <a:pt x="614803" y="201018"/>
                  <a:pt x="608291" y="230963"/>
                  <a:pt x="595265" y="255670"/>
                </a:cubicBezTo>
                <a:cubicBezTo>
                  <a:pt x="582240" y="280378"/>
                  <a:pt x="563508" y="299244"/>
                  <a:pt x="539136" y="312270"/>
                </a:cubicBezTo>
                <a:cubicBezTo>
                  <a:pt x="514764" y="325295"/>
                  <a:pt x="485088" y="331807"/>
                  <a:pt x="451317" y="331807"/>
                </a:cubicBezTo>
                <a:cubicBezTo>
                  <a:pt x="417545" y="331807"/>
                  <a:pt x="388339" y="325295"/>
                  <a:pt x="363766" y="312270"/>
                </a:cubicBezTo>
                <a:cubicBezTo>
                  <a:pt x="339192" y="299244"/>
                  <a:pt x="320326" y="280378"/>
                  <a:pt x="307166" y="255670"/>
                </a:cubicBezTo>
                <a:cubicBezTo>
                  <a:pt x="294007" y="230963"/>
                  <a:pt x="287427" y="201018"/>
                  <a:pt x="287427" y="165904"/>
                </a:cubicBezTo>
                <a:cubicBezTo>
                  <a:pt x="287427" y="130789"/>
                  <a:pt x="294007" y="100845"/>
                  <a:pt x="307166" y="76137"/>
                </a:cubicBezTo>
                <a:cubicBezTo>
                  <a:pt x="320326" y="51429"/>
                  <a:pt x="339192" y="32563"/>
                  <a:pt x="363766" y="19538"/>
                </a:cubicBezTo>
                <a:cubicBezTo>
                  <a:pt x="388272" y="6513"/>
                  <a:pt x="417142" y="0"/>
                  <a:pt x="451317" y="0"/>
                </a:cubicBezTo>
                <a:close/>
              </a:path>
            </a:pathLst>
          </a:custGeom>
          <a:solidFill>
            <a:schemeClr val="tx1"/>
          </a:solidFill>
          <a:ln w="669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61397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13F611-A401-743D-14F5-7FBF0540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B254B80-F695-9DB8-B756-5059FF879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29246"/>
            <a:ext cx="3932237" cy="37397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GB" noProof="0" dirty="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B07C506-47DC-E551-6CBA-E7BD28C21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A5BF97-763D-44B9-7F35-DAF6D7F352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22371" y="6356350"/>
            <a:ext cx="1273629" cy="365125"/>
          </a:xfrm>
          <a:prstGeom prst="rect">
            <a:avLst/>
          </a:prstGeom>
        </p:spPr>
        <p:txBody>
          <a:bodyPr/>
          <a:lstStyle/>
          <a:p>
            <a:fld id="{D722522C-D178-4AA5-9C63-D043E7600BED}" type="datetime1">
              <a:rPr lang="en-GB" smtClean="0"/>
              <a:t>03/06/2026</a:t>
            </a:fld>
            <a:endParaRPr lang="en-GB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DDF58E-F31B-469C-C3A4-20DF8E9D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E024F4-4B1A-25B2-31EF-4A6B4D62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</p:spPr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DD8E328-D4E8-AB8E-47AA-790802493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81642" y="6007478"/>
            <a:ext cx="1689586" cy="627316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04199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5AF222-9615-340F-0949-604F63E0E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2871" y="4379912"/>
            <a:ext cx="5806259" cy="365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DEDB66-99E6-2538-9453-DC965A2A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7310" y="6356350"/>
            <a:ext cx="127362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6BC407D-395A-4655-9A4A-A901B6DD2D70}" type="datetime1">
              <a:rPr lang="en-GB" smtClean="0"/>
              <a:pPr/>
              <a:t>03/06/2026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3F1338-BB06-FF0F-7DC3-5AB54861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5440" y="6356350"/>
            <a:ext cx="973836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739E25-F2E2-9AB7-C855-3F085297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50B45A-2FC5-4F66-84B7-B6ADD88502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26AE6A3-B2BB-EF10-2CC6-3EA81520A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90731" y="2655367"/>
            <a:ext cx="3610538" cy="1340534"/>
          </a:xfrm>
          <a:custGeom>
            <a:avLst/>
            <a:gdLst>
              <a:gd name="connsiteX0" fmla="*/ 1620106 w 2396871"/>
              <a:gd name="connsiteY0" fmla="*/ 755046 h 889920"/>
              <a:gd name="connsiteX1" fmla="*/ 1581721 w 2396871"/>
              <a:gd name="connsiteY1" fmla="*/ 762952 h 889920"/>
              <a:gd name="connsiteX2" fmla="*/ 1562480 w 2396871"/>
              <a:gd name="connsiteY2" fmla="*/ 770000 h 889920"/>
              <a:gd name="connsiteX3" fmla="*/ 1556098 w 2396871"/>
              <a:gd name="connsiteY3" fmla="*/ 783430 h 889920"/>
              <a:gd name="connsiteX4" fmla="*/ 1562671 w 2396871"/>
              <a:gd name="connsiteY4" fmla="*/ 796956 h 889920"/>
              <a:gd name="connsiteX5" fmla="*/ 1580197 w 2396871"/>
              <a:gd name="connsiteY5" fmla="*/ 802004 h 889920"/>
              <a:gd name="connsiteX6" fmla="*/ 1594960 w 2396871"/>
              <a:gd name="connsiteY6" fmla="*/ 800194 h 889920"/>
              <a:gd name="connsiteX7" fmla="*/ 1607914 w 2396871"/>
              <a:gd name="connsiteY7" fmla="*/ 794289 h 889920"/>
              <a:gd name="connsiteX8" fmla="*/ 1616868 w 2396871"/>
              <a:gd name="connsiteY8" fmla="*/ 783621 h 889920"/>
              <a:gd name="connsiteX9" fmla="*/ 1616868 w 2396871"/>
              <a:gd name="connsiteY9" fmla="*/ 783526 h 889920"/>
              <a:gd name="connsiteX10" fmla="*/ 1620106 w 2396871"/>
              <a:gd name="connsiteY10" fmla="*/ 767809 h 889920"/>
              <a:gd name="connsiteX11" fmla="*/ 1973389 w 2396871"/>
              <a:gd name="connsiteY11" fmla="*/ 694848 h 889920"/>
              <a:gd name="connsiteX12" fmla="*/ 1950529 w 2396871"/>
              <a:gd name="connsiteY12" fmla="*/ 700944 h 889920"/>
              <a:gd name="connsiteX13" fmla="*/ 1935575 w 2396871"/>
              <a:gd name="connsiteY13" fmla="*/ 719041 h 889920"/>
              <a:gd name="connsiteX14" fmla="*/ 1931670 w 2396871"/>
              <a:gd name="connsiteY14" fmla="*/ 732948 h 889920"/>
              <a:gd name="connsiteX15" fmla="*/ 2011775 w 2396871"/>
              <a:gd name="connsiteY15" fmla="*/ 732948 h 889920"/>
              <a:gd name="connsiteX16" fmla="*/ 2001774 w 2396871"/>
              <a:gd name="connsiteY16" fmla="*/ 705992 h 889920"/>
              <a:gd name="connsiteX17" fmla="*/ 1973389 w 2396871"/>
              <a:gd name="connsiteY17" fmla="*/ 694848 h 889920"/>
              <a:gd name="connsiteX18" fmla="*/ 960500 w 2396871"/>
              <a:gd name="connsiteY18" fmla="*/ 694467 h 889920"/>
              <a:gd name="connsiteX19" fmla="*/ 937164 w 2396871"/>
              <a:gd name="connsiteY19" fmla="*/ 700753 h 889920"/>
              <a:gd name="connsiteX20" fmla="*/ 922400 w 2396871"/>
              <a:gd name="connsiteY20" fmla="*/ 718851 h 889920"/>
              <a:gd name="connsiteX21" fmla="*/ 917257 w 2396871"/>
              <a:gd name="connsiteY21" fmla="*/ 748093 h 889920"/>
              <a:gd name="connsiteX22" fmla="*/ 922400 w 2396871"/>
              <a:gd name="connsiteY22" fmla="*/ 777239 h 889920"/>
              <a:gd name="connsiteX23" fmla="*/ 937164 w 2396871"/>
              <a:gd name="connsiteY23" fmla="*/ 795527 h 889920"/>
              <a:gd name="connsiteX24" fmla="*/ 960500 w 2396871"/>
              <a:gd name="connsiteY24" fmla="*/ 801814 h 889920"/>
              <a:gd name="connsiteX25" fmla="*/ 983646 w 2396871"/>
              <a:gd name="connsiteY25" fmla="*/ 795527 h 889920"/>
              <a:gd name="connsiteX26" fmla="*/ 998314 w 2396871"/>
              <a:gd name="connsiteY26" fmla="*/ 777239 h 889920"/>
              <a:gd name="connsiteX27" fmla="*/ 1003458 w 2396871"/>
              <a:gd name="connsiteY27" fmla="*/ 748093 h 889920"/>
              <a:gd name="connsiteX28" fmla="*/ 998314 w 2396871"/>
              <a:gd name="connsiteY28" fmla="*/ 718851 h 889920"/>
              <a:gd name="connsiteX29" fmla="*/ 983646 w 2396871"/>
              <a:gd name="connsiteY29" fmla="*/ 700753 h 889920"/>
              <a:gd name="connsiteX30" fmla="*/ 960500 w 2396871"/>
              <a:gd name="connsiteY30" fmla="*/ 694467 h 889920"/>
              <a:gd name="connsiteX31" fmla="*/ 587977 w 2396871"/>
              <a:gd name="connsiteY31" fmla="*/ 671988 h 889920"/>
              <a:gd name="connsiteX32" fmla="*/ 624553 w 2396871"/>
              <a:gd name="connsiteY32" fmla="*/ 671988 h 889920"/>
              <a:gd name="connsiteX33" fmla="*/ 658367 w 2396871"/>
              <a:gd name="connsiteY33" fmla="*/ 767714 h 889920"/>
              <a:gd name="connsiteX34" fmla="*/ 667225 w 2396871"/>
              <a:gd name="connsiteY34" fmla="*/ 796384 h 889920"/>
              <a:gd name="connsiteX35" fmla="*/ 677322 w 2396871"/>
              <a:gd name="connsiteY35" fmla="*/ 764952 h 889920"/>
              <a:gd name="connsiteX36" fmla="*/ 709326 w 2396871"/>
              <a:gd name="connsiteY36" fmla="*/ 671988 h 889920"/>
              <a:gd name="connsiteX37" fmla="*/ 743139 w 2396871"/>
              <a:gd name="connsiteY37" fmla="*/ 671988 h 889920"/>
              <a:gd name="connsiteX38" fmla="*/ 676369 w 2396871"/>
              <a:gd name="connsiteY38" fmla="*/ 842390 h 889920"/>
              <a:gd name="connsiteX39" fmla="*/ 661891 w 2396871"/>
              <a:gd name="connsiteY39" fmla="*/ 870394 h 889920"/>
              <a:gd name="connsiteX40" fmla="*/ 644080 w 2396871"/>
              <a:gd name="connsiteY40" fmla="*/ 885348 h 889920"/>
              <a:gd name="connsiteX41" fmla="*/ 620648 w 2396871"/>
              <a:gd name="connsiteY41" fmla="*/ 889920 h 889920"/>
              <a:gd name="connsiteX42" fmla="*/ 600360 w 2396871"/>
              <a:gd name="connsiteY42" fmla="*/ 887062 h 889920"/>
              <a:gd name="connsiteX43" fmla="*/ 584072 w 2396871"/>
              <a:gd name="connsiteY43" fmla="*/ 879252 h 889920"/>
              <a:gd name="connsiteX44" fmla="*/ 591978 w 2396871"/>
              <a:gd name="connsiteY44" fmla="*/ 853915 h 889920"/>
              <a:gd name="connsiteX45" fmla="*/ 604360 w 2396871"/>
              <a:gd name="connsiteY45" fmla="*/ 861250 h 889920"/>
              <a:gd name="connsiteX46" fmla="*/ 618553 w 2396871"/>
              <a:gd name="connsiteY46" fmla="*/ 863726 h 889920"/>
              <a:gd name="connsiteX47" fmla="*/ 633316 w 2396871"/>
              <a:gd name="connsiteY47" fmla="*/ 859345 h 889920"/>
              <a:gd name="connsiteX48" fmla="*/ 645032 w 2396871"/>
              <a:gd name="connsiteY48" fmla="*/ 841819 h 889920"/>
              <a:gd name="connsiteX49" fmla="*/ 651699 w 2396871"/>
              <a:gd name="connsiteY49" fmla="*/ 825340 h 889920"/>
              <a:gd name="connsiteX50" fmla="*/ 635507 w 2396871"/>
              <a:gd name="connsiteY50" fmla="*/ 787526 h 889920"/>
              <a:gd name="connsiteX51" fmla="*/ 364902 w 2396871"/>
              <a:gd name="connsiteY51" fmla="*/ 671988 h 889920"/>
              <a:gd name="connsiteX52" fmla="*/ 397477 w 2396871"/>
              <a:gd name="connsiteY52" fmla="*/ 671988 h 889920"/>
              <a:gd name="connsiteX53" fmla="*/ 397477 w 2396871"/>
              <a:gd name="connsiteY53" fmla="*/ 824388 h 889920"/>
              <a:gd name="connsiteX54" fmla="*/ 364902 w 2396871"/>
              <a:gd name="connsiteY54" fmla="*/ 824388 h 889920"/>
              <a:gd name="connsiteX55" fmla="*/ 1973961 w 2396871"/>
              <a:gd name="connsiteY55" fmla="*/ 668940 h 889920"/>
              <a:gd name="connsiteX56" fmla="*/ 2011775 w 2396871"/>
              <a:gd name="connsiteY56" fmla="*/ 678084 h 889920"/>
              <a:gd name="connsiteX57" fmla="*/ 2011680 w 2396871"/>
              <a:gd name="connsiteY57" fmla="*/ 677798 h 889920"/>
              <a:gd name="connsiteX58" fmla="*/ 2035492 w 2396871"/>
              <a:gd name="connsiteY58" fmla="*/ 702754 h 889920"/>
              <a:gd name="connsiteX59" fmla="*/ 2043684 w 2396871"/>
              <a:gd name="connsiteY59" fmla="*/ 738758 h 889920"/>
              <a:gd name="connsiteX60" fmla="*/ 2043398 w 2396871"/>
              <a:gd name="connsiteY60" fmla="*/ 749140 h 889920"/>
              <a:gd name="connsiteX61" fmla="*/ 2042445 w 2396871"/>
              <a:gd name="connsiteY61" fmla="*/ 757713 h 889920"/>
              <a:gd name="connsiteX62" fmla="*/ 1930813 w 2396871"/>
              <a:gd name="connsiteY62" fmla="*/ 757713 h 889920"/>
              <a:gd name="connsiteX63" fmla="*/ 1935766 w 2396871"/>
              <a:gd name="connsiteY63" fmla="*/ 777239 h 889920"/>
              <a:gd name="connsiteX64" fmla="*/ 1951291 w 2396871"/>
              <a:gd name="connsiteY64" fmla="*/ 795241 h 889920"/>
              <a:gd name="connsiteX65" fmla="*/ 1975104 w 2396871"/>
              <a:gd name="connsiteY65" fmla="*/ 801337 h 889920"/>
              <a:gd name="connsiteX66" fmla="*/ 1999774 w 2396871"/>
              <a:gd name="connsiteY66" fmla="*/ 795527 h 889920"/>
              <a:gd name="connsiteX67" fmla="*/ 2014728 w 2396871"/>
              <a:gd name="connsiteY67" fmla="*/ 779335 h 889920"/>
              <a:gd name="connsiteX68" fmla="*/ 2040636 w 2396871"/>
              <a:gd name="connsiteY68" fmla="*/ 791527 h 889920"/>
              <a:gd name="connsiteX69" fmla="*/ 2025872 w 2396871"/>
              <a:gd name="connsiteY69" fmla="*/ 810577 h 889920"/>
              <a:gd name="connsiteX70" fmla="*/ 2003774 w 2396871"/>
              <a:gd name="connsiteY70" fmla="*/ 822959 h 889920"/>
              <a:gd name="connsiteX71" fmla="*/ 1975770 w 2396871"/>
              <a:gd name="connsiteY71" fmla="*/ 827245 h 889920"/>
              <a:gd name="connsiteX72" fmla="*/ 1935575 w 2396871"/>
              <a:gd name="connsiteY72" fmla="*/ 817816 h 889920"/>
              <a:gd name="connsiteX73" fmla="*/ 1908619 w 2396871"/>
              <a:gd name="connsiteY73" fmla="*/ 790574 h 889920"/>
              <a:gd name="connsiteX74" fmla="*/ 1898999 w 2396871"/>
              <a:gd name="connsiteY74" fmla="*/ 748093 h 889920"/>
              <a:gd name="connsiteX75" fmla="*/ 1908619 w 2396871"/>
              <a:gd name="connsiteY75" fmla="*/ 705611 h 889920"/>
              <a:gd name="connsiteX76" fmla="*/ 1935289 w 2396871"/>
              <a:gd name="connsiteY76" fmla="*/ 678370 h 889920"/>
              <a:gd name="connsiteX77" fmla="*/ 1973961 w 2396871"/>
              <a:gd name="connsiteY77" fmla="*/ 668940 h 889920"/>
              <a:gd name="connsiteX78" fmla="*/ 1589912 w 2396871"/>
              <a:gd name="connsiteY78" fmla="*/ 668940 h 889920"/>
              <a:gd name="connsiteX79" fmla="*/ 1622202 w 2396871"/>
              <a:gd name="connsiteY79" fmla="*/ 674845 h 889920"/>
              <a:gd name="connsiteX80" fmla="*/ 1644300 w 2396871"/>
              <a:gd name="connsiteY80" fmla="*/ 692657 h 889920"/>
              <a:gd name="connsiteX81" fmla="*/ 1652396 w 2396871"/>
              <a:gd name="connsiteY81" fmla="*/ 723137 h 889920"/>
              <a:gd name="connsiteX82" fmla="*/ 1652396 w 2396871"/>
              <a:gd name="connsiteY82" fmla="*/ 791146 h 889920"/>
              <a:gd name="connsiteX83" fmla="*/ 1652396 w 2396871"/>
              <a:gd name="connsiteY83" fmla="*/ 791241 h 889920"/>
              <a:gd name="connsiteX84" fmla="*/ 1663636 w 2396871"/>
              <a:gd name="connsiteY84" fmla="*/ 802480 h 889920"/>
              <a:gd name="connsiteX85" fmla="*/ 1674304 w 2396871"/>
              <a:gd name="connsiteY85" fmla="*/ 800956 h 889920"/>
              <a:gd name="connsiteX86" fmla="*/ 1672494 w 2396871"/>
              <a:gd name="connsiteY86" fmla="*/ 823531 h 889920"/>
              <a:gd name="connsiteX87" fmla="*/ 1654777 w 2396871"/>
              <a:gd name="connsiteY87" fmla="*/ 826864 h 889920"/>
              <a:gd name="connsiteX88" fmla="*/ 1637251 w 2396871"/>
              <a:gd name="connsiteY88" fmla="*/ 823340 h 889920"/>
              <a:gd name="connsiteX89" fmla="*/ 1625059 w 2396871"/>
              <a:gd name="connsiteY89" fmla="*/ 812672 h 889920"/>
              <a:gd name="connsiteX90" fmla="*/ 1621916 w 2396871"/>
              <a:gd name="connsiteY90" fmla="*/ 805147 h 889920"/>
              <a:gd name="connsiteX91" fmla="*/ 1616106 w 2396871"/>
              <a:gd name="connsiteY91" fmla="*/ 812101 h 889920"/>
              <a:gd name="connsiteX92" fmla="*/ 1596294 w 2396871"/>
              <a:gd name="connsiteY92" fmla="*/ 823721 h 889920"/>
              <a:gd name="connsiteX93" fmla="*/ 1573434 w 2396871"/>
              <a:gd name="connsiteY93" fmla="*/ 827531 h 889920"/>
              <a:gd name="connsiteX94" fmla="*/ 1547717 w 2396871"/>
              <a:gd name="connsiteY94" fmla="*/ 822959 h 889920"/>
              <a:gd name="connsiteX95" fmla="*/ 1529714 w 2396871"/>
              <a:gd name="connsiteY95" fmla="*/ 809053 h 889920"/>
              <a:gd name="connsiteX96" fmla="*/ 1523142 w 2396871"/>
              <a:gd name="connsiteY96" fmla="*/ 786002 h 889920"/>
              <a:gd name="connsiteX97" fmla="*/ 1534286 w 2396871"/>
              <a:gd name="connsiteY97" fmla="*/ 757999 h 889920"/>
              <a:gd name="connsiteX98" fmla="*/ 1565814 w 2396871"/>
              <a:gd name="connsiteY98" fmla="*/ 743044 h 889920"/>
              <a:gd name="connsiteX99" fmla="*/ 1620106 w 2396871"/>
              <a:gd name="connsiteY99" fmla="*/ 732376 h 889920"/>
              <a:gd name="connsiteX100" fmla="*/ 1620106 w 2396871"/>
              <a:gd name="connsiteY100" fmla="*/ 726566 h 889920"/>
              <a:gd name="connsiteX101" fmla="*/ 1611725 w 2396871"/>
              <a:gd name="connsiteY101" fmla="*/ 702944 h 889920"/>
              <a:gd name="connsiteX102" fmla="*/ 1588674 w 2396871"/>
              <a:gd name="connsiteY102" fmla="*/ 694562 h 889920"/>
              <a:gd name="connsiteX103" fmla="*/ 1565242 w 2396871"/>
              <a:gd name="connsiteY103" fmla="*/ 700944 h 889920"/>
              <a:gd name="connsiteX104" fmla="*/ 1550955 w 2396871"/>
              <a:gd name="connsiteY104" fmla="*/ 721708 h 889920"/>
              <a:gd name="connsiteX105" fmla="*/ 1523523 w 2396871"/>
              <a:gd name="connsiteY105" fmla="*/ 710088 h 889920"/>
              <a:gd name="connsiteX106" fmla="*/ 1546192 w 2396871"/>
              <a:gd name="connsiteY106" fmla="*/ 680180 h 889920"/>
              <a:gd name="connsiteX107" fmla="*/ 1589912 w 2396871"/>
              <a:gd name="connsiteY107" fmla="*/ 668940 h 889920"/>
              <a:gd name="connsiteX108" fmla="*/ 960500 w 2396871"/>
              <a:gd name="connsiteY108" fmla="*/ 668940 h 889920"/>
              <a:gd name="connsiteX109" fmla="*/ 999838 w 2396871"/>
              <a:gd name="connsiteY109" fmla="*/ 678370 h 889920"/>
              <a:gd name="connsiteX110" fmla="*/ 1026508 w 2396871"/>
              <a:gd name="connsiteY110" fmla="*/ 705611 h 889920"/>
              <a:gd name="connsiteX111" fmla="*/ 1036129 w 2396871"/>
              <a:gd name="connsiteY111" fmla="*/ 748093 h 889920"/>
              <a:gd name="connsiteX112" fmla="*/ 1026508 w 2396871"/>
              <a:gd name="connsiteY112" fmla="*/ 790574 h 889920"/>
              <a:gd name="connsiteX113" fmla="*/ 999838 w 2396871"/>
              <a:gd name="connsiteY113" fmla="*/ 817816 h 889920"/>
              <a:gd name="connsiteX114" fmla="*/ 960500 w 2396871"/>
              <a:gd name="connsiteY114" fmla="*/ 827245 h 889920"/>
              <a:gd name="connsiteX115" fmla="*/ 921162 w 2396871"/>
              <a:gd name="connsiteY115" fmla="*/ 817816 h 889920"/>
              <a:gd name="connsiteX116" fmla="*/ 894301 w 2396871"/>
              <a:gd name="connsiteY116" fmla="*/ 790574 h 889920"/>
              <a:gd name="connsiteX117" fmla="*/ 884586 w 2396871"/>
              <a:gd name="connsiteY117" fmla="*/ 748093 h 889920"/>
              <a:gd name="connsiteX118" fmla="*/ 894301 w 2396871"/>
              <a:gd name="connsiteY118" fmla="*/ 705611 h 889920"/>
              <a:gd name="connsiteX119" fmla="*/ 921162 w 2396871"/>
              <a:gd name="connsiteY119" fmla="*/ 678370 h 889920"/>
              <a:gd name="connsiteX120" fmla="*/ 960500 w 2396871"/>
              <a:gd name="connsiteY120" fmla="*/ 668940 h 889920"/>
              <a:gd name="connsiteX121" fmla="*/ 2157031 w 2396871"/>
              <a:gd name="connsiteY121" fmla="*/ 668750 h 889920"/>
              <a:gd name="connsiteX122" fmla="*/ 2196083 w 2396871"/>
              <a:gd name="connsiteY122" fmla="*/ 676846 h 889920"/>
              <a:gd name="connsiteX123" fmla="*/ 2220753 w 2396871"/>
              <a:gd name="connsiteY123" fmla="*/ 699897 h 889920"/>
              <a:gd name="connsiteX124" fmla="*/ 2198179 w 2396871"/>
              <a:gd name="connsiteY124" fmla="*/ 718756 h 889920"/>
              <a:gd name="connsiteX125" fmla="*/ 2181129 w 2396871"/>
              <a:gd name="connsiteY125" fmla="*/ 700659 h 889920"/>
              <a:gd name="connsiteX126" fmla="*/ 2157698 w 2396871"/>
              <a:gd name="connsiteY126" fmla="*/ 694753 h 889920"/>
              <a:gd name="connsiteX127" fmla="*/ 2140934 w 2396871"/>
              <a:gd name="connsiteY127" fmla="*/ 697230 h 889920"/>
              <a:gd name="connsiteX128" fmla="*/ 2130266 w 2396871"/>
              <a:gd name="connsiteY128" fmla="*/ 703897 h 889920"/>
              <a:gd name="connsiteX129" fmla="*/ 2126646 w 2396871"/>
              <a:gd name="connsiteY129" fmla="*/ 713994 h 889920"/>
              <a:gd name="connsiteX130" fmla="*/ 2131218 w 2396871"/>
              <a:gd name="connsiteY130" fmla="*/ 724662 h 889920"/>
              <a:gd name="connsiteX131" fmla="*/ 2147696 w 2396871"/>
              <a:gd name="connsiteY131" fmla="*/ 731710 h 889920"/>
              <a:gd name="connsiteX132" fmla="*/ 2182463 w 2396871"/>
              <a:gd name="connsiteY132" fmla="*/ 739044 h 889920"/>
              <a:gd name="connsiteX133" fmla="*/ 2182272 w 2396871"/>
              <a:gd name="connsiteY133" fmla="*/ 738854 h 889920"/>
              <a:gd name="connsiteX134" fmla="*/ 2213228 w 2396871"/>
              <a:gd name="connsiteY134" fmla="*/ 753332 h 889920"/>
              <a:gd name="connsiteX135" fmla="*/ 2222182 w 2396871"/>
              <a:gd name="connsiteY135" fmla="*/ 778192 h 889920"/>
              <a:gd name="connsiteX136" fmla="*/ 2214562 w 2396871"/>
              <a:gd name="connsiteY136" fmla="*/ 803910 h 889920"/>
              <a:gd name="connsiteX137" fmla="*/ 2192654 w 2396871"/>
              <a:gd name="connsiteY137" fmla="*/ 821150 h 889920"/>
              <a:gd name="connsiteX138" fmla="*/ 2158555 w 2396871"/>
              <a:gd name="connsiteY138" fmla="*/ 827246 h 889920"/>
              <a:gd name="connsiteX139" fmla="*/ 2116835 w 2396871"/>
              <a:gd name="connsiteY139" fmla="*/ 818388 h 889920"/>
              <a:gd name="connsiteX140" fmla="*/ 2086927 w 2396871"/>
              <a:gd name="connsiteY140" fmla="*/ 793432 h 889920"/>
              <a:gd name="connsiteX141" fmla="*/ 2109501 w 2396871"/>
              <a:gd name="connsiteY141" fmla="*/ 773906 h 889920"/>
              <a:gd name="connsiteX142" fmla="*/ 2128837 w 2396871"/>
              <a:gd name="connsiteY142" fmla="*/ 793908 h 889920"/>
              <a:gd name="connsiteX143" fmla="*/ 2159126 w 2396871"/>
              <a:gd name="connsiteY143" fmla="*/ 801338 h 889920"/>
              <a:gd name="connsiteX144" fmla="*/ 2181415 w 2396871"/>
              <a:gd name="connsiteY144" fmla="*/ 796480 h 889920"/>
              <a:gd name="connsiteX145" fmla="*/ 2189606 w 2396871"/>
              <a:gd name="connsiteY145" fmla="*/ 782764 h 889920"/>
              <a:gd name="connsiteX146" fmla="*/ 2185796 w 2396871"/>
              <a:gd name="connsiteY146" fmla="*/ 772573 h 889920"/>
              <a:gd name="connsiteX147" fmla="*/ 2171319 w 2396871"/>
              <a:gd name="connsiteY147" fmla="*/ 765715 h 889920"/>
              <a:gd name="connsiteX148" fmla="*/ 2139315 w 2396871"/>
              <a:gd name="connsiteY148" fmla="*/ 759047 h 889920"/>
              <a:gd name="connsiteX149" fmla="*/ 2104548 w 2396871"/>
              <a:gd name="connsiteY149" fmla="*/ 743331 h 889920"/>
              <a:gd name="connsiteX150" fmla="*/ 2094166 w 2396871"/>
              <a:gd name="connsiteY150" fmla="*/ 715708 h 889920"/>
              <a:gd name="connsiteX151" fmla="*/ 2101500 w 2396871"/>
              <a:gd name="connsiteY151" fmla="*/ 692563 h 889920"/>
              <a:gd name="connsiteX152" fmla="*/ 2123027 w 2396871"/>
              <a:gd name="connsiteY152" fmla="*/ 675322 h 889920"/>
              <a:gd name="connsiteX153" fmla="*/ 2157031 w 2396871"/>
              <a:gd name="connsiteY153" fmla="*/ 668750 h 889920"/>
              <a:gd name="connsiteX154" fmla="*/ 508825 w 2396871"/>
              <a:gd name="connsiteY154" fmla="*/ 627221 h 889920"/>
              <a:gd name="connsiteX155" fmla="*/ 508825 w 2396871"/>
              <a:gd name="connsiteY155" fmla="*/ 671989 h 889920"/>
              <a:gd name="connsiteX156" fmla="*/ 561213 w 2396871"/>
              <a:gd name="connsiteY156" fmla="*/ 671989 h 889920"/>
              <a:gd name="connsiteX157" fmla="*/ 561213 w 2396871"/>
              <a:gd name="connsiteY157" fmla="*/ 697611 h 889920"/>
              <a:gd name="connsiteX158" fmla="*/ 508825 w 2396871"/>
              <a:gd name="connsiteY158" fmla="*/ 697611 h 889920"/>
              <a:gd name="connsiteX159" fmla="*/ 508825 w 2396871"/>
              <a:gd name="connsiteY159" fmla="*/ 778669 h 889920"/>
              <a:gd name="connsiteX160" fmla="*/ 514731 w 2396871"/>
              <a:gd name="connsiteY160" fmla="*/ 795147 h 889920"/>
              <a:gd name="connsiteX161" fmla="*/ 530733 w 2396871"/>
              <a:gd name="connsiteY161" fmla="*/ 800290 h 889920"/>
              <a:gd name="connsiteX162" fmla="*/ 545020 w 2396871"/>
              <a:gd name="connsiteY162" fmla="*/ 797719 h 889920"/>
              <a:gd name="connsiteX163" fmla="*/ 545115 w 2396871"/>
              <a:gd name="connsiteY163" fmla="*/ 797719 h 889920"/>
              <a:gd name="connsiteX164" fmla="*/ 556355 w 2396871"/>
              <a:gd name="connsiteY164" fmla="*/ 790575 h 889920"/>
              <a:gd name="connsiteX165" fmla="*/ 563689 w 2396871"/>
              <a:gd name="connsiteY165" fmla="*/ 814387 h 889920"/>
              <a:gd name="connsiteX166" fmla="*/ 546449 w 2396871"/>
              <a:gd name="connsiteY166" fmla="*/ 824008 h 889920"/>
              <a:gd name="connsiteX167" fmla="*/ 523780 w 2396871"/>
              <a:gd name="connsiteY167" fmla="*/ 827532 h 889920"/>
              <a:gd name="connsiteX168" fmla="*/ 499681 w 2396871"/>
              <a:gd name="connsiteY168" fmla="*/ 823246 h 889920"/>
              <a:gd name="connsiteX169" fmla="*/ 482631 w 2396871"/>
              <a:gd name="connsiteY169" fmla="*/ 809339 h 889920"/>
              <a:gd name="connsiteX170" fmla="*/ 476250 w 2396871"/>
              <a:gd name="connsiteY170" fmla="*/ 784193 h 889920"/>
              <a:gd name="connsiteX171" fmla="*/ 476250 w 2396871"/>
              <a:gd name="connsiteY171" fmla="*/ 697611 h 889920"/>
              <a:gd name="connsiteX172" fmla="*/ 447008 w 2396871"/>
              <a:gd name="connsiteY172" fmla="*/ 697611 h 889920"/>
              <a:gd name="connsiteX173" fmla="*/ 447008 w 2396871"/>
              <a:gd name="connsiteY173" fmla="*/ 671989 h 889920"/>
              <a:gd name="connsiteX174" fmla="*/ 476250 w 2396871"/>
              <a:gd name="connsiteY174" fmla="*/ 671989 h 889920"/>
              <a:gd name="connsiteX175" fmla="*/ 476250 w 2396871"/>
              <a:gd name="connsiteY175" fmla="*/ 636365 h 889920"/>
              <a:gd name="connsiteX176" fmla="*/ 1338167 w 2396871"/>
              <a:gd name="connsiteY176" fmla="*/ 623220 h 889920"/>
              <a:gd name="connsiteX177" fmla="*/ 1370742 w 2396871"/>
              <a:gd name="connsiteY177" fmla="*/ 623220 h 889920"/>
              <a:gd name="connsiteX178" fmla="*/ 1370742 w 2396871"/>
              <a:gd name="connsiteY178" fmla="*/ 796289 h 889920"/>
              <a:gd name="connsiteX179" fmla="*/ 1481709 w 2396871"/>
              <a:gd name="connsiteY179" fmla="*/ 796289 h 889920"/>
              <a:gd name="connsiteX180" fmla="*/ 1481709 w 2396871"/>
              <a:gd name="connsiteY180" fmla="*/ 824388 h 889920"/>
              <a:gd name="connsiteX181" fmla="*/ 1338167 w 2396871"/>
              <a:gd name="connsiteY181" fmla="*/ 824388 h 889920"/>
              <a:gd name="connsiteX182" fmla="*/ 228409 w 2396871"/>
              <a:gd name="connsiteY182" fmla="*/ 620077 h 889920"/>
              <a:gd name="connsiteX183" fmla="*/ 264223 w 2396871"/>
              <a:gd name="connsiteY183" fmla="*/ 625602 h 889920"/>
              <a:gd name="connsiteX184" fmla="*/ 291465 w 2396871"/>
              <a:gd name="connsiteY184" fmla="*/ 642080 h 889920"/>
              <a:gd name="connsiteX185" fmla="*/ 308800 w 2396871"/>
              <a:gd name="connsiteY185" fmla="*/ 669512 h 889920"/>
              <a:gd name="connsiteX186" fmla="*/ 278035 w 2396871"/>
              <a:gd name="connsiteY186" fmla="*/ 683228 h 889920"/>
              <a:gd name="connsiteX187" fmla="*/ 260318 w 2396871"/>
              <a:gd name="connsiteY187" fmla="*/ 656844 h 889920"/>
              <a:gd name="connsiteX188" fmla="*/ 230124 w 2396871"/>
              <a:gd name="connsiteY188" fmla="*/ 648462 h 889920"/>
              <a:gd name="connsiteX189" fmla="*/ 197548 w 2396871"/>
              <a:gd name="connsiteY189" fmla="*/ 657320 h 889920"/>
              <a:gd name="connsiteX190" fmla="*/ 175736 w 2396871"/>
              <a:gd name="connsiteY190" fmla="*/ 682942 h 889920"/>
              <a:gd name="connsiteX191" fmla="*/ 167925 w 2396871"/>
              <a:gd name="connsiteY191" fmla="*/ 723804 h 889920"/>
              <a:gd name="connsiteX192" fmla="*/ 175260 w 2396871"/>
              <a:gd name="connsiteY192" fmla="*/ 764476 h 889920"/>
              <a:gd name="connsiteX193" fmla="*/ 196310 w 2396871"/>
              <a:gd name="connsiteY193" fmla="*/ 790194 h 889920"/>
              <a:gd name="connsiteX194" fmla="*/ 229266 w 2396871"/>
              <a:gd name="connsiteY194" fmla="*/ 799052 h 889920"/>
              <a:gd name="connsiteX195" fmla="*/ 261461 w 2396871"/>
              <a:gd name="connsiteY195" fmla="*/ 789431 h 889920"/>
              <a:gd name="connsiteX196" fmla="*/ 261556 w 2396871"/>
              <a:gd name="connsiteY196" fmla="*/ 789146 h 889920"/>
              <a:gd name="connsiteX197" fmla="*/ 280892 w 2396871"/>
              <a:gd name="connsiteY197" fmla="*/ 760380 h 889920"/>
              <a:gd name="connsiteX198" fmla="*/ 311944 w 2396871"/>
              <a:gd name="connsiteY198" fmla="*/ 770763 h 889920"/>
              <a:gd name="connsiteX199" fmla="*/ 293656 w 2396871"/>
              <a:gd name="connsiteY199" fmla="*/ 801719 h 889920"/>
              <a:gd name="connsiteX200" fmla="*/ 264985 w 2396871"/>
              <a:gd name="connsiteY200" fmla="*/ 820769 h 889920"/>
              <a:gd name="connsiteX201" fmla="*/ 228695 w 2396871"/>
              <a:gd name="connsiteY201" fmla="*/ 827150 h 889920"/>
              <a:gd name="connsiteX202" fmla="*/ 178403 w 2396871"/>
              <a:gd name="connsiteY202" fmla="*/ 814673 h 889920"/>
              <a:gd name="connsiteX203" fmla="*/ 145447 w 2396871"/>
              <a:gd name="connsiteY203" fmla="*/ 779049 h 889920"/>
              <a:gd name="connsiteX204" fmla="*/ 133826 w 2396871"/>
              <a:gd name="connsiteY204" fmla="*/ 723614 h 889920"/>
              <a:gd name="connsiteX205" fmla="*/ 145447 w 2396871"/>
              <a:gd name="connsiteY205" fmla="*/ 668178 h 889920"/>
              <a:gd name="connsiteX206" fmla="*/ 178403 w 2396871"/>
              <a:gd name="connsiteY206" fmla="*/ 632555 h 889920"/>
              <a:gd name="connsiteX207" fmla="*/ 228409 w 2396871"/>
              <a:gd name="connsiteY207" fmla="*/ 620077 h 889920"/>
              <a:gd name="connsiteX208" fmla="*/ 381380 w 2396871"/>
              <a:gd name="connsiteY208" fmla="*/ 605789 h 889920"/>
              <a:gd name="connsiteX209" fmla="*/ 397382 w 2396871"/>
              <a:gd name="connsiteY209" fmla="*/ 610933 h 889920"/>
              <a:gd name="connsiteX210" fmla="*/ 403002 w 2396871"/>
              <a:gd name="connsiteY210" fmla="*/ 625887 h 889920"/>
              <a:gd name="connsiteX211" fmla="*/ 397382 w 2396871"/>
              <a:gd name="connsiteY211" fmla="*/ 640936 h 889920"/>
              <a:gd name="connsiteX212" fmla="*/ 381380 w 2396871"/>
              <a:gd name="connsiteY212" fmla="*/ 646270 h 889920"/>
              <a:gd name="connsiteX213" fmla="*/ 365093 w 2396871"/>
              <a:gd name="connsiteY213" fmla="*/ 640936 h 889920"/>
              <a:gd name="connsiteX214" fmla="*/ 359473 w 2396871"/>
              <a:gd name="connsiteY214" fmla="*/ 625887 h 889920"/>
              <a:gd name="connsiteX215" fmla="*/ 365093 w 2396871"/>
              <a:gd name="connsiteY215" fmla="*/ 610933 h 889920"/>
              <a:gd name="connsiteX216" fmla="*/ 381380 w 2396871"/>
              <a:gd name="connsiteY216" fmla="*/ 605789 h 889920"/>
              <a:gd name="connsiteX217" fmla="*/ 1721548 w 2396871"/>
              <a:gd name="connsiteY217" fmla="*/ 603408 h 889920"/>
              <a:gd name="connsiteX218" fmla="*/ 1754219 w 2396871"/>
              <a:gd name="connsiteY218" fmla="*/ 603408 h 889920"/>
              <a:gd name="connsiteX219" fmla="*/ 1754219 w 2396871"/>
              <a:gd name="connsiteY219" fmla="*/ 746569 h 889920"/>
              <a:gd name="connsiteX220" fmla="*/ 1826704 w 2396871"/>
              <a:gd name="connsiteY220" fmla="*/ 671988 h 889920"/>
              <a:gd name="connsiteX221" fmla="*/ 1865471 w 2396871"/>
              <a:gd name="connsiteY221" fmla="*/ 671988 h 889920"/>
              <a:gd name="connsiteX222" fmla="*/ 1807082 w 2396871"/>
              <a:gd name="connsiteY222" fmla="*/ 731614 h 889920"/>
              <a:gd name="connsiteX223" fmla="*/ 1869090 w 2396871"/>
              <a:gd name="connsiteY223" fmla="*/ 824388 h 889920"/>
              <a:gd name="connsiteX224" fmla="*/ 1831276 w 2396871"/>
              <a:gd name="connsiteY224" fmla="*/ 824388 h 889920"/>
              <a:gd name="connsiteX225" fmla="*/ 1784318 w 2396871"/>
              <a:gd name="connsiteY225" fmla="*/ 752760 h 889920"/>
              <a:gd name="connsiteX226" fmla="*/ 1754219 w 2396871"/>
              <a:gd name="connsiteY226" fmla="*/ 784002 h 889920"/>
              <a:gd name="connsiteX227" fmla="*/ 1754219 w 2396871"/>
              <a:gd name="connsiteY227" fmla="*/ 824388 h 889920"/>
              <a:gd name="connsiteX228" fmla="*/ 1721548 w 2396871"/>
              <a:gd name="connsiteY228" fmla="*/ 824388 h 889920"/>
              <a:gd name="connsiteX229" fmla="*/ 1155477 w 2396871"/>
              <a:gd name="connsiteY229" fmla="*/ 601217 h 889920"/>
              <a:gd name="connsiteX230" fmla="*/ 1172718 w 2396871"/>
              <a:gd name="connsiteY230" fmla="*/ 603217 h 889920"/>
              <a:gd name="connsiteX231" fmla="*/ 1184433 w 2396871"/>
              <a:gd name="connsiteY231" fmla="*/ 608551 h 889920"/>
              <a:gd name="connsiteX232" fmla="*/ 1178337 w 2396871"/>
              <a:gd name="connsiteY232" fmla="*/ 631983 h 889920"/>
              <a:gd name="connsiteX233" fmla="*/ 1170718 w 2396871"/>
              <a:gd name="connsiteY233" fmla="*/ 628744 h 889920"/>
              <a:gd name="connsiteX234" fmla="*/ 1161002 w 2396871"/>
              <a:gd name="connsiteY234" fmla="*/ 627697 h 889920"/>
              <a:gd name="connsiteX235" fmla="*/ 1141380 w 2396871"/>
              <a:gd name="connsiteY235" fmla="*/ 633507 h 889920"/>
              <a:gd name="connsiteX236" fmla="*/ 1141285 w 2396871"/>
              <a:gd name="connsiteY236" fmla="*/ 633602 h 889920"/>
              <a:gd name="connsiteX237" fmla="*/ 1134141 w 2396871"/>
              <a:gd name="connsiteY237" fmla="*/ 652462 h 889920"/>
              <a:gd name="connsiteX238" fmla="*/ 1134141 w 2396871"/>
              <a:gd name="connsiteY238" fmla="*/ 671988 h 889920"/>
              <a:gd name="connsiteX239" fmla="*/ 1183481 w 2396871"/>
              <a:gd name="connsiteY239" fmla="*/ 671988 h 889920"/>
              <a:gd name="connsiteX240" fmla="*/ 1183481 w 2396871"/>
              <a:gd name="connsiteY240" fmla="*/ 697610 h 889920"/>
              <a:gd name="connsiteX241" fmla="*/ 1134999 w 2396871"/>
              <a:gd name="connsiteY241" fmla="*/ 697610 h 889920"/>
              <a:gd name="connsiteX242" fmla="*/ 1134999 w 2396871"/>
              <a:gd name="connsiteY242" fmla="*/ 824388 h 889920"/>
              <a:gd name="connsiteX243" fmla="*/ 1102423 w 2396871"/>
              <a:gd name="connsiteY243" fmla="*/ 824388 h 889920"/>
              <a:gd name="connsiteX244" fmla="*/ 1102423 w 2396871"/>
              <a:gd name="connsiteY244" fmla="*/ 697610 h 889920"/>
              <a:gd name="connsiteX245" fmla="*/ 1073753 w 2396871"/>
              <a:gd name="connsiteY245" fmla="*/ 697610 h 889920"/>
              <a:gd name="connsiteX246" fmla="*/ 1073753 w 2396871"/>
              <a:gd name="connsiteY246" fmla="*/ 671988 h 889920"/>
              <a:gd name="connsiteX247" fmla="*/ 1102423 w 2396871"/>
              <a:gd name="connsiteY247" fmla="*/ 671988 h 889920"/>
              <a:gd name="connsiteX248" fmla="*/ 1102423 w 2396871"/>
              <a:gd name="connsiteY248" fmla="*/ 650080 h 889920"/>
              <a:gd name="connsiteX249" fmla="*/ 1105947 w 2396871"/>
              <a:gd name="connsiteY249" fmla="*/ 629316 h 889920"/>
              <a:gd name="connsiteX250" fmla="*/ 1116425 w 2396871"/>
              <a:gd name="connsiteY250" fmla="*/ 613885 h 889920"/>
              <a:gd name="connsiteX251" fmla="*/ 1133379 w 2396871"/>
              <a:gd name="connsiteY251" fmla="*/ 604456 h 889920"/>
              <a:gd name="connsiteX252" fmla="*/ 1155477 w 2396871"/>
              <a:gd name="connsiteY252" fmla="*/ 601217 h 889920"/>
              <a:gd name="connsiteX253" fmla="*/ 640270 w 2396871"/>
              <a:gd name="connsiteY253" fmla="*/ 121158 h 889920"/>
              <a:gd name="connsiteX254" fmla="*/ 601884 w 2396871"/>
              <a:gd name="connsiteY254" fmla="*/ 133255 h 889920"/>
              <a:gd name="connsiteX255" fmla="*/ 579691 w 2396871"/>
              <a:gd name="connsiteY255" fmla="*/ 170307 h 889920"/>
              <a:gd name="connsiteX256" fmla="*/ 572452 w 2396871"/>
              <a:gd name="connsiteY256" fmla="*/ 235363 h 889920"/>
              <a:gd name="connsiteX257" fmla="*/ 579691 w 2396871"/>
              <a:gd name="connsiteY257" fmla="*/ 300038 h 889920"/>
              <a:gd name="connsiteX258" fmla="*/ 601884 w 2396871"/>
              <a:gd name="connsiteY258" fmla="*/ 337375 h 889920"/>
              <a:gd name="connsiteX259" fmla="*/ 640270 w 2396871"/>
              <a:gd name="connsiteY259" fmla="*/ 349472 h 889920"/>
              <a:gd name="connsiteX260" fmla="*/ 678656 w 2396871"/>
              <a:gd name="connsiteY260" fmla="*/ 337375 h 889920"/>
              <a:gd name="connsiteX261" fmla="*/ 700468 w 2396871"/>
              <a:gd name="connsiteY261" fmla="*/ 300038 h 889920"/>
              <a:gd name="connsiteX262" fmla="*/ 707421 w 2396871"/>
              <a:gd name="connsiteY262" fmla="*/ 235363 h 889920"/>
              <a:gd name="connsiteX263" fmla="*/ 700468 w 2396871"/>
              <a:gd name="connsiteY263" fmla="*/ 170307 h 889920"/>
              <a:gd name="connsiteX264" fmla="*/ 678656 w 2396871"/>
              <a:gd name="connsiteY264" fmla="*/ 133255 h 889920"/>
              <a:gd name="connsiteX265" fmla="*/ 640270 w 2396871"/>
              <a:gd name="connsiteY265" fmla="*/ 121158 h 889920"/>
              <a:gd name="connsiteX266" fmla="*/ 2150554 w 2396871"/>
              <a:gd name="connsiteY266" fmla="*/ 117634 h 889920"/>
              <a:gd name="connsiteX267" fmla="*/ 2112454 w 2396871"/>
              <a:gd name="connsiteY267" fmla="*/ 276130 h 889920"/>
              <a:gd name="connsiteX268" fmla="*/ 2187892 w 2396871"/>
              <a:gd name="connsiteY268" fmla="*/ 276130 h 889920"/>
              <a:gd name="connsiteX269" fmla="*/ 2054352 w 2396871"/>
              <a:gd name="connsiteY269" fmla="*/ 6953 h 889920"/>
              <a:gd name="connsiteX270" fmla="*/ 2248185 w 2396871"/>
              <a:gd name="connsiteY270" fmla="*/ 6953 h 889920"/>
              <a:gd name="connsiteX271" fmla="*/ 2396871 w 2396871"/>
              <a:gd name="connsiteY271" fmla="*/ 463772 h 889920"/>
              <a:gd name="connsiteX272" fmla="*/ 2232184 w 2396871"/>
              <a:gd name="connsiteY272" fmla="*/ 463772 h 889920"/>
              <a:gd name="connsiteX273" fmla="*/ 2211419 w 2396871"/>
              <a:gd name="connsiteY273" fmla="*/ 376523 h 889920"/>
              <a:gd name="connsiteX274" fmla="*/ 2088261 w 2396871"/>
              <a:gd name="connsiteY274" fmla="*/ 376523 h 889920"/>
              <a:gd name="connsiteX275" fmla="*/ 2066830 w 2396871"/>
              <a:gd name="connsiteY275" fmla="*/ 463772 h 889920"/>
              <a:gd name="connsiteX276" fmla="*/ 1906238 w 2396871"/>
              <a:gd name="connsiteY276" fmla="*/ 463772 h 889920"/>
              <a:gd name="connsiteX277" fmla="*/ 1710403 w 2396871"/>
              <a:gd name="connsiteY277" fmla="*/ 6953 h 889920"/>
              <a:gd name="connsiteX278" fmla="*/ 1871662 w 2396871"/>
              <a:gd name="connsiteY278" fmla="*/ 6953 h 889920"/>
              <a:gd name="connsiteX279" fmla="*/ 1871662 w 2396871"/>
              <a:gd name="connsiteY279" fmla="*/ 275558 h 889920"/>
              <a:gd name="connsiteX280" fmla="*/ 1816321 w 2396871"/>
              <a:gd name="connsiteY280" fmla="*/ 419481 h 889920"/>
              <a:gd name="connsiteX281" fmla="*/ 1656396 w 2396871"/>
              <a:gd name="connsiteY281" fmla="*/ 470725 h 889920"/>
              <a:gd name="connsiteX282" fmla="*/ 1533524 w 2396871"/>
              <a:gd name="connsiteY282" fmla="*/ 443770 h 889920"/>
              <a:gd name="connsiteX283" fmla="*/ 1470564 w 2396871"/>
              <a:gd name="connsiteY283" fmla="*/ 369665 h 889920"/>
              <a:gd name="connsiteX284" fmla="*/ 1462563 w 2396871"/>
              <a:gd name="connsiteY284" fmla="*/ 263080 h 889920"/>
              <a:gd name="connsiteX285" fmla="*/ 1622488 w 2396871"/>
              <a:gd name="connsiteY285" fmla="*/ 236125 h 889920"/>
              <a:gd name="connsiteX286" fmla="*/ 1624869 w 2396871"/>
              <a:gd name="connsiteY286" fmla="*/ 325374 h 889920"/>
              <a:gd name="connsiteX287" fmla="*/ 1664683 w 2396871"/>
              <a:gd name="connsiteY287" fmla="*/ 349567 h 889920"/>
              <a:gd name="connsiteX288" fmla="*/ 1699259 w 2396871"/>
              <a:gd name="connsiteY288" fmla="*/ 329470 h 889920"/>
              <a:gd name="connsiteX289" fmla="*/ 1710308 w 2396871"/>
              <a:gd name="connsiteY289" fmla="*/ 263747 h 889920"/>
              <a:gd name="connsiteX290" fmla="*/ 1710403 w 2396871"/>
              <a:gd name="connsiteY290" fmla="*/ 263747 h 889920"/>
              <a:gd name="connsiteX291" fmla="*/ 944118 w 2396871"/>
              <a:gd name="connsiteY291" fmla="*/ 6953 h 889920"/>
              <a:gd name="connsiteX292" fmla="*/ 1105376 w 2396871"/>
              <a:gd name="connsiteY292" fmla="*/ 6953 h 889920"/>
              <a:gd name="connsiteX293" fmla="*/ 1105376 w 2396871"/>
              <a:gd name="connsiteY293" fmla="*/ 175165 h 889920"/>
              <a:gd name="connsiteX294" fmla="*/ 1230630 w 2396871"/>
              <a:gd name="connsiteY294" fmla="*/ 175165 h 889920"/>
              <a:gd name="connsiteX295" fmla="*/ 1230630 w 2396871"/>
              <a:gd name="connsiteY295" fmla="*/ 6953 h 889920"/>
              <a:gd name="connsiteX296" fmla="*/ 1391983 w 2396871"/>
              <a:gd name="connsiteY296" fmla="*/ 6953 h 889920"/>
              <a:gd name="connsiteX297" fmla="*/ 1391983 w 2396871"/>
              <a:gd name="connsiteY297" fmla="*/ 463772 h 889920"/>
              <a:gd name="connsiteX298" fmla="*/ 1230630 w 2396871"/>
              <a:gd name="connsiteY298" fmla="*/ 463772 h 889920"/>
              <a:gd name="connsiteX299" fmla="*/ 1230630 w 2396871"/>
              <a:gd name="connsiteY299" fmla="*/ 293465 h 889920"/>
              <a:gd name="connsiteX300" fmla="*/ 1105376 w 2396871"/>
              <a:gd name="connsiteY300" fmla="*/ 293465 h 889920"/>
              <a:gd name="connsiteX301" fmla="*/ 1105376 w 2396871"/>
              <a:gd name="connsiteY301" fmla="*/ 463772 h 889920"/>
              <a:gd name="connsiteX302" fmla="*/ 944118 w 2396871"/>
              <a:gd name="connsiteY302" fmla="*/ 463772 h 889920"/>
              <a:gd name="connsiteX303" fmla="*/ 0 w 2396871"/>
              <a:gd name="connsiteY303" fmla="*/ 6953 h 889920"/>
              <a:gd name="connsiteX304" fmla="*/ 161258 w 2396871"/>
              <a:gd name="connsiteY304" fmla="*/ 6953 h 889920"/>
              <a:gd name="connsiteX305" fmla="*/ 161258 w 2396871"/>
              <a:gd name="connsiteY305" fmla="*/ 345376 h 889920"/>
              <a:gd name="connsiteX306" fmla="*/ 368237 w 2396871"/>
              <a:gd name="connsiteY306" fmla="*/ 345376 h 889920"/>
              <a:gd name="connsiteX307" fmla="*/ 368237 w 2396871"/>
              <a:gd name="connsiteY307" fmla="*/ 463772 h 889920"/>
              <a:gd name="connsiteX308" fmla="*/ 0 w 2396871"/>
              <a:gd name="connsiteY308" fmla="*/ 463772 h 889920"/>
              <a:gd name="connsiteX309" fmla="*/ 640270 w 2396871"/>
              <a:gd name="connsiteY309" fmla="*/ 0 h 889920"/>
              <a:gd name="connsiteX310" fmla="*/ 764857 w 2396871"/>
              <a:gd name="connsiteY310" fmla="*/ 27718 h 889920"/>
              <a:gd name="connsiteX311" fmla="*/ 844486 w 2396871"/>
              <a:gd name="connsiteY311" fmla="*/ 108014 h 889920"/>
              <a:gd name="connsiteX312" fmla="*/ 872204 w 2396871"/>
              <a:gd name="connsiteY312" fmla="*/ 235363 h 889920"/>
              <a:gd name="connsiteX313" fmla="*/ 844486 w 2396871"/>
              <a:gd name="connsiteY313" fmla="*/ 362712 h 889920"/>
              <a:gd name="connsiteX314" fmla="*/ 764857 w 2396871"/>
              <a:gd name="connsiteY314" fmla="*/ 443008 h 889920"/>
              <a:gd name="connsiteX315" fmla="*/ 640270 w 2396871"/>
              <a:gd name="connsiteY315" fmla="*/ 470725 h 889920"/>
              <a:gd name="connsiteX316" fmla="*/ 516064 w 2396871"/>
              <a:gd name="connsiteY316" fmla="*/ 443008 h 889920"/>
              <a:gd name="connsiteX317" fmla="*/ 435768 w 2396871"/>
              <a:gd name="connsiteY317" fmla="*/ 362712 h 889920"/>
              <a:gd name="connsiteX318" fmla="*/ 407765 w 2396871"/>
              <a:gd name="connsiteY318" fmla="*/ 235363 h 889920"/>
              <a:gd name="connsiteX319" fmla="*/ 435768 w 2396871"/>
              <a:gd name="connsiteY319" fmla="*/ 108014 h 889920"/>
              <a:gd name="connsiteX320" fmla="*/ 516064 w 2396871"/>
              <a:gd name="connsiteY320" fmla="*/ 27718 h 889920"/>
              <a:gd name="connsiteX321" fmla="*/ 640270 w 2396871"/>
              <a:gd name="connsiteY321" fmla="*/ 0 h 8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2396871" h="889920">
                <a:moveTo>
                  <a:pt x="1620106" y="755046"/>
                </a:moveTo>
                <a:lnTo>
                  <a:pt x="1581721" y="762952"/>
                </a:lnTo>
                <a:cubicBezTo>
                  <a:pt x="1573148" y="764571"/>
                  <a:pt x="1566767" y="766952"/>
                  <a:pt x="1562480" y="770000"/>
                </a:cubicBezTo>
                <a:cubicBezTo>
                  <a:pt x="1558194" y="773048"/>
                  <a:pt x="1556098" y="777811"/>
                  <a:pt x="1556098" y="783430"/>
                </a:cubicBezTo>
                <a:cubicBezTo>
                  <a:pt x="1556098" y="789050"/>
                  <a:pt x="1558289" y="793622"/>
                  <a:pt x="1562671" y="796956"/>
                </a:cubicBezTo>
                <a:cubicBezTo>
                  <a:pt x="1567052" y="800290"/>
                  <a:pt x="1572863" y="802004"/>
                  <a:pt x="1580197" y="802004"/>
                </a:cubicBezTo>
                <a:cubicBezTo>
                  <a:pt x="1585245" y="802004"/>
                  <a:pt x="1590198" y="801433"/>
                  <a:pt x="1594960" y="800194"/>
                </a:cubicBezTo>
                <a:cubicBezTo>
                  <a:pt x="1599723" y="799051"/>
                  <a:pt x="1604009" y="797051"/>
                  <a:pt x="1607914" y="794289"/>
                </a:cubicBezTo>
                <a:cubicBezTo>
                  <a:pt x="1611725" y="791527"/>
                  <a:pt x="1614772" y="788003"/>
                  <a:pt x="1616868" y="783621"/>
                </a:cubicBezTo>
                <a:lnTo>
                  <a:pt x="1616868" y="783526"/>
                </a:lnTo>
                <a:cubicBezTo>
                  <a:pt x="1619059" y="779144"/>
                  <a:pt x="1620106" y="773905"/>
                  <a:pt x="1620106" y="767809"/>
                </a:cubicBezTo>
                <a:close/>
                <a:moveTo>
                  <a:pt x="1973389" y="694848"/>
                </a:moveTo>
                <a:cubicBezTo>
                  <a:pt x="1964626" y="694848"/>
                  <a:pt x="1957006" y="696943"/>
                  <a:pt x="1950529" y="700944"/>
                </a:cubicBezTo>
                <a:cubicBezTo>
                  <a:pt x="1944052" y="704944"/>
                  <a:pt x="1939004" y="711040"/>
                  <a:pt x="1935575" y="719041"/>
                </a:cubicBezTo>
                <a:cubicBezTo>
                  <a:pt x="1933861" y="723232"/>
                  <a:pt x="1932527" y="727900"/>
                  <a:pt x="1931670" y="732948"/>
                </a:cubicBezTo>
                <a:lnTo>
                  <a:pt x="2011775" y="732948"/>
                </a:lnTo>
                <a:cubicBezTo>
                  <a:pt x="2011013" y="721613"/>
                  <a:pt x="2007774" y="712469"/>
                  <a:pt x="2001774" y="705992"/>
                </a:cubicBezTo>
                <a:cubicBezTo>
                  <a:pt x="1994820" y="698563"/>
                  <a:pt x="1985391" y="694848"/>
                  <a:pt x="1973389" y="694848"/>
                </a:cubicBezTo>
                <a:close/>
                <a:moveTo>
                  <a:pt x="960500" y="694467"/>
                </a:moveTo>
                <a:cubicBezTo>
                  <a:pt x="951356" y="694467"/>
                  <a:pt x="943546" y="696562"/>
                  <a:pt x="937164" y="700753"/>
                </a:cubicBezTo>
                <a:cubicBezTo>
                  <a:pt x="930782" y="704849"/>
                  <a:pt x="925829" y="710945"/>
                  <a:pt x="922400" y="718851"/>
                </a:cubicBezTo>
                <a:cubicBezTo>
                  <a:pt x="918971" y="726757"/>
                  <a:pt x="917257" y="736663"/>
                  <a:pt x="917257" y="748093"/>
                </a:cubicBezTo>
                <a:cubicBezTo>
                  <a:pt x="917257" y="759523"/>
                  <a:pt x="918971" y="769238"/>
                  <a:pt x="922400" y="777239"/>
                </a:cubicBezTo>
                <a:cubicBezTo>
                  <a:pt x="925829" y="785240"/>
                  <a:pt x="930782" y="791336"/>
                  <a:pt x="937164" y="795527"/>
                </a:cubicBezTo>
                <a:cubicBezTo>
                  <a:pt x="943546" y="799718"/>
                  <a:pt x="951356" y="801814"/>
                  <a:pt x="960500" y="801814"/>
                </a:cubicBezTo>
                <a:cubicBezTo>
                  <a:pt x="969644" y="801814"/>
                  <a:pt x="977359" y="799718"/>
                  <a:pt x="983646" y="795527"/>
                </a:cubicBezTo>
                <a:cubicBezTo>
                  <a:pt x="989932" y="791336"/>
                  <a:pt x="994885" y="785240"/>
                  <a:pt x="998314" y="777239"/>
                </a:cubicBezTo>
                <a:cubicBezTo>
                  <a:pt x="1001743" y="769143"/>
                  <a:pt x="1003458" y="759618"/>
                  <a:pt x="1003458" y="748093"/>
                </a:cubicBezTo>
                <a:cubicBezTo>
                  <a:pt x="1003458" y="736567"/>
                  <a:pt x="1001743" y="726757"/>
                  <a:pt x="998314" y="718851"/>
                </a:cubicBezTo>
                <a:cubicBezTo>
                  <a:pt x="994790" y="710945"/>
                  <a:pt x="989932" y="704944"/>
                  <a:pt x="983646" y="700753"/>
                </a:cubicBezTo>
                <a:cubicBezTo>
                  <a:pt x="977359" y="696562"/>
                  <a:pt x="969644" y="694467"/>
                  <a:pt x="960500" y="694467"/>
                </a:cubicBezTo>
                <a:close/>
                <a:moveTo>
                  <a:pt x="587977" y="671988"/>
                </a:moveTo>
                <a:lnTo>
                  <a:pt x="624553" y="671988"/>
                </a:lnTo>
                <a:lnTo>
                  <a:pt x="658367" y="767714"/>
                </a:lnTo>
                <a:lnTo>
                  <a:pt x="667225" y="796384"/>
                </a:lnTo>
                <a:lnTo>
                  <a:pt x="677322" y="764952"/>
                </a:lnTo>
                <a:lnTo>
                  <a:pt x="709326" y="671988"/>
                </a:lnTo>
                <a:lnTo>
                  <a:pt x="743139" y="671988"/>
                </a:lnTo>
                <a:lnTo>
                  <a:pt x="676369" y="842390"/>
                </a:lnTo>
                <a:cubicBezTo>
                  <a:pt x="671893" y="854106"/>
                  <a:pt x="667035" y="863536"/>
                  <a:pt x="661891" y="870394"/>
                </a:cubicBezTo>
                <a:cubicBezTo>
                  <a:pt x="656748" y="877347"/>
                  <a:pt x="650747" y="882300"/>
                  <a:pt x="644080" y="885348"/>
                </a:cubicBezTo>
                <a:cubicBezTo>
                  <a:pt x="637412" y="888396"/>
                  <a:pt x="629601" y="889920"/>
                  <a:pt x="620648" y="889920"/>
                </a:cubicBezTo>
                <a:cubicBezTo>
                  <a:pt x="613314" y="889920"/>
                  <a:pt x="606551" y="889063"/>
                  <a:pt x="600360" y="887062"/>
                </a:cubicBezTo>
                <a:cubicBezTo>
                  <a:pt x="594169" y="885062"/>
                  <a:pt x="588739" y="882490"/>
                  <a:pt x="584072" y="879252"/>
                </a:cubicBezTo>
                <a:lnTo>
                  <a:pt x="591978" y="853915"/>
                </a:lnTo>
                <a:cubicBezTo>
                  <a:pt x="595883" y="857154"/>
                  <a:pt x="599979" y="859630"/>
                  <a:pt x="604360" y="861250"/>
                </a:cubicBezTo>
                <a:cubicBezTo>
                  <a:pt x="608742" y="862869"/>
                  <a:pt x="613504" y="863726"/>
                  <a:pt x="618553" y="863726"/>
                </a:cubicBezTo>
                <a:cubicBezTo>
                  <a:pt x="623982" y="863726"/>
                  <a:pt x="628935" y="862297"/>
                  <a:pt x="633316" y="859345"/>
                </a:cubicBezTo>
                <a:cubicBezTo>
                  <a:pt x="637698" y="856392"/>
                  <a:pt x="641603" y="850582"/>
                  <a:pt x="645032" y="841819"/>
                </a:cubicBezTo>
                <a:lnTo>
                  <a:pt x="651699" y="825340"/>
                </a:lnTo>
                <a:lnTo>
                  <a:pt x="635507" y="787526"/>
                </a:lnTo>
                <a:close/>
                <a:moveTo>
                  <a:pt x="364902" y="671988"/>
                </a:moveTo>
                <a:lnTo>
                  <a:pt x="397477" y="671988"/>
                </a:lnTo>
                <a:lnTo>
                  <a:pt x="397477" y="824388"/>
                </a:lnTo>
                <a:lnTo>
                  <a:pt x="364902" y="824388"/>
                </a:lnTo>
                <a:close/>
                <a:moveTo>
                  <a:pt x="1973961" y="668940"/>
                </a:moveTo>
                <a:cubicBezTo>
                  <a:pt x="1988820" y="668940"/>
                  <a:pt x="2001393" y="671988"/>
                  <a:pt x="2011775" y="678084"/>
                </a:cubicBezTo>
                <a:lnTo>
                  <a:pt x="2011680" y="677798"/>
                </a:lnTo>
                <a:cubicBezTo>
                  <a:pt x="2022062" y="683894"/>
                  <a:pt x="2029968" y="692181"/>
                  <a:pt x="2035492" y="702754"/>
                </a:cubicBezTo>
                <a:cubicBezTo>
                  <a:pt x="2040922" y="713326"/>
                  <a:pt x="2043684" y="725328"/>
                  <a:pt x="2043684" y="738758"/>
                </a:cubicBezTo>
                <a:cubicBezTo>
                  <a:pt x="2043684" y="742473"/>
                  <a:pt x="2043589" y="745902"/>
                  <a:pt x="2043398" y="749140"/>
                </a:cubicBezTo>
                <a:cubicBezTo>
                  <a:pt x="2043208" y="752474"/>
                  <a:pt x="2042827" y="755236"/>
                  <a:pt x="2042445" y="757713"/>
                </a:cubicBezTo>
                <a:lnTo>
                  <a:pt x="1930813" y="757713"/>
                </a:lnTo>
                <a:cubicBezTo>
                  <a:pt x="1931574" y="765047"/>
                  <a:pt x="1933194" y="771619"/>
                  <a:pt x="1935766" y="777239"/>
                </a:cubicBezTo>
                <a:cubicBezTo>
                  <a:pt x="1939385" y="785145"/>
                  <a:pt x="1944624" y="791146"/>
                  <a:pt x="1951291" y="795241"/>
                </a:cubicBezTo>
                <a:cubicBezTo>
                  <a:pt x="1958054" y="799337"/>
                  <a:pt x="1965960" y="801337"/>
                  <a:pt x="1975104" y="801337"/>
                </a:cubicBezTo>
                <a:cubicBezTo>
                  <a:pt x="1985200" y="801337"/>
                  <a:pt x="1993487" y="799432"/>
                  <a:pt x="1999774" y="795527"/>
                </a:cubicBezTo>
                <a:cubicBezTo>
                  <a:pt x="2006060" y="791622"/>
                  <a:pt x="2011108" y="786288"/>
                  <a:pt x="2014728" y="779335"/>
                </a:cubicBezTo>
                <a:lnTo>
                  <a:pt x="2040636" y="791527"/>
                </a:lnTo>
                <a:cubicBezTo>
                  <a:pt x="2037016" y="798861"/>
                  <a:pt x="2032063" y="805147"/>
                  <a:pt x="2025872" y="810577"/>
                </a:cubicBezTo>
                <a:cubicBezTo>
                  <a:pt x="2019681" y="816006"/>
                  <a:pt x="2012347" y="820102"/>
                  <a:pt x="2003774" y="822959"/>
                </a:cubicBezTo>
                <a:cubicBezTo>
                  <a:pt x="1995297" y="825817"/>
                  <a:pt x="1985962" y="827245"/>
                  <a:pt x="1975770" y="827245"/>
                </a:cubicBezTo>
                <a:cubicBezTo>
                  <a:pt x="1960531" y="827245"/>
                  <a:pt x="1947195" y="824102"/>
                  <a:pt x="1935575" y="817816"/>
                </a:cubicBezTo>
                <a:cubicBezTo>
                  <a:pt x="1924050" y="811529"/>
                  <a:pt x="1915001" y="802385"/>
                  <a:pt x="1908619" y="790574"/>
                </a:cubicBezTo>
                <a:cubicBezTo>
                  <a:pt x="1902238" y="778763"/>
                  <a:pt x="1898999" y="764476"/>
                  <a:pt x="1898999" y="748093"/>
                </a:cubicBezTo>
                <a:cubicBezTo>
                  <a:pt x="1898999" y="731710"/>
                  <a:pt x="1902238" y="717517"/>
                  <a:pt x="1908619" y="705611"/>
                </a:cubicBezTo>
                <a:cubicBezTo>
                  <a:pt x="1915001" y="693800"/>
                  <a:pt x="1923859" y="684656"/>
                  <a:pt x="1935289" y="678370"/>
                </a:cubicBezTo>
                <a:cubicBezTo>
                  <a:pt x="1946624" y="672083"/>
                  <a:pt x="1959102" y="668940"/>
                  <a:pt x="1973961" y="668940"/>
                </a:cubicBezTo>
                <a:close/>
                <a:moveTo>
                  <a:pt x="1589912" y="668940"/>
                </a:moveTo>
                <a:cubicBezTo>
                  <a:pt x="1602104" y="668940"/>
                  <a:pt x="1612867" y="670845"/>
                  <a:pt x="1622202" y="674845"/>
                </a:cubicBezTo>
                <a:cubicBezTo>
                  <a:pt x="1631536" y="678751"/>
                  <a:pt x="1638871" y="684751"/>
                  <a:pt x="1644300" y="692657"/>
                </a:cubicBezTo>
                <a:cubicBezTo>
                  <a:pt x="1649729" y="700563"/>
                  <a:pt x="1652396" y="710755"/>
                  <a:pt x="1652396" y="723137"/>
                </a:cubicBezTo>
                <a:lnTo>
                  <a:pt x="1652396" y="791146"/>
                </a:lnTo>
                <a:lnTo>
                  <a:pt x="1652396" y="791241"/>
                </a:lnTo>
                <a:cubicBezTo>
                  <a:pt x="1652396" y="798766"/>
                  <a:pt x="1656111" y="802480"/>
                  <a:pt x="1663636" y="802480"/>
                </a:cubicBezTo>
                <a:cubicBezTo>
                  <a:pt x="1667255" y="802480"/>
                  <a:pt x="1670875" y="802004"/>
                  <a:pt x="1674304" y="800956"/>
                </a:cubicBezTo>
                <a:lnTo>
                  <a:pt x="1672494" y="823531"/>
                </a:lnTo>
                <a:cubicBezTo>
                  <a:pt x="1667731" y="825721"/>
                  <a:pt x="1661921" y="826864"/>
                  <a:pt x="1654777" y="826864"/>
                </a:cubicBezTo>
                <a:cubicBezTo>
                  <a:pt x="1648300" y="826864"/>
                  <a:pt x="1642395" y="825626"/>
                  <a:pt x="1637251" y="823340"/>
                </a:cubicBezTo>
                <a:cubicBezTo>
                  <a:pt x="1632108" y="821054"/>
                  <a:pt x="1628012" y="817435"/>
                  <a:pt x="1625059" y="812672"/>
                </a:cubicBezTo>
                <a:cubicBezTo>
                  <a:pt x="1623726" y="810481"/>
                  <a:pt x="1622678" y="807910"/>
                  <a:pt x="1621916" y="805147"/>
                </a:cubicBezTo>
                <a:cubicBezTo>
                  <a:pt x="1620297" y="807624"/>
                  <a:pt x="1618392" y="810005"/>
                  <a:pt x="1616106" y="812101"/>
                </a:cubicBezTo>
                <a:cubicBezTo>
                  <a:pt x="1610391" y="817339"/>
                  <a:pt x="1603819" y="821149"/>
                  <a:pt x="1596294" y="823721"/>
                </a:cubicBezTo>
                <a:cubicBezTo>
                  <a:pt x="1588769" y="826293"/>
                  <a:pt x="1581149" y="827531"/>
                  <a:pt x="1573434" y="827531"/>
                </a:cubicBezTo>
                <a:cubicBezTo>
                  <a:pt x="1563909" y="827531"/>
                  <a:pt x="1555336" y="826007"/>
                  <a:pt x="1547717" y="822959"/>
                </a:cubicBezTo>
                <a:cubicBezTo>
                  <a:pt x="1540096" y="819911"/>
                  <a:pt x="1534096" y="815244"/>
                  <a:pt x="1529714" y="809053"/>
                </a:cubicBezTo>
                <a:cubicBezTo>
                  <a:pt x="1525333" y="802861"/>
                  <a:pt x="1523142" y="795146"/>
                  <a:pt x="1523142" y="786002"/>
                </a:cubicBezTo>
                <a:cubicBezTo>
                  <a:pt x="1523142" y="774667"/>
                  <a:pt x="1526857" y="765333"/>
                  <a:pt x="1534286" y="757999"/>
                </a:cubicBezTo>
                <a:cubicBezTo>
                  <a:pt x="1541716" y="750664"/>
                  <a:pt x="1552193" y="745711"/>
                  <a:pt x="1565814" y="743044"/>
                </a:cubicBezTo>
                <a:lnTo>
                  <a:pt x="1620106" y="732376"/>
                </a:lnTo>
                <a:lnTo>
                  <a:pt x="1620106" y="726566"/>
                </a:lnTo>
                <a:cubicBezTo>
                  <a:pt x="1620106" y="716374"/>
                  <a:pt x="1617344" y="708564"/>
                  <a:pt x="1611725" y="702944"/>
                </a:cubicBezTo>
                <a:cubicBezTo>
                  <a:pt x="1606105" y="697324"/>
                  <a:pt x="1598389" y="694562"/>
                  <a:pt x="1588674" y="694562"/>
                </a:cubicBezTo>
                <a:cubicBezTo>
                  <a:pt x="1579530" y="694562"/>
                  <a:pt x="1571719" y="696658"/>
                  <a:pt x="1565242" y="700944"/>
                </a:cubicBezTo>
                <a:cubicBezTo>
                  <a:pt x="1558765" y="705230"/>
                  <a:pt x="1554003" y="712183"/>
                  <a:pt x="1550955" y="721708"/>
                </a:cubicBezTo>
                <a:lnTo>
                  <a:pt x="1523523" y="710088"/>
                </a:lnTo>
                <a:cubicBezTo>
                  <a:pt x="1527333" y="697610"/>
                  <a:pt x="1534953" y="687704"/>
                  <a:pt x="1546192" y="680180"/>
                </a:cubicBezTo>
                <a:cubicBezTo>
                  <a:pt x="1557432" y="672750"/>
                  <a:pt x="1572005" y="668940"/>
                  <a:pt x="1589912" y="668940"/>
                </a:cubicBezTo>
                <a:close/>
                <a:moveTo>
                  <a:pt x="960500" y="668940"/>
                </a:moveTo>
                <a:cubicBezTo>
                  <a:pt x="975359" y="668940"/>
                  <a:pt x="988408" y="672083"/>
                  <a:pt x="999838" y="678370"/>
                </a:cubicBezTo>
                <a:cubicBezTo>
                  <a:pt x="1011268" y="684656"/>
                  <a:pt x="1020127" y="693705"/>
                  <a:pt x="1026508" y="705611"/>
                </a:cubicBezTo>
                <a:cubicBezTo>
                  <a:pt x="1032890" y="717422"/>
                  <a:pt x="1036129" y="731710"/>
                  <a:pt x="1036129" y="748093"/>
                </a:cubicBezTo>
                <a:cubicBezTo>
                  <a:pt x="1036129" y="764476"/>
                  <a:pt x="1032890" y="778763"/>
                  <a:pt x="1026508" y="790574"/>
                </a:cubicBezTo>
                <a:cubicBezTo>
                  <a:pt x="1020127" y="802385"/>
                  <a:pt x="1011268" y="811529"/>
                  <a:pt x="999838" y="817816"/>
                </a:cubicBezTo>
                <a:cubicBezTo>
                  <a:pt x="988408" y="824102"/>
                  <a:pt x="975359" y="827245"/>
                  <a:pt x="960500" y="827245"/>
                </a:cubicBezTo>
                <a:cubicBezTo>
                  <a:pt x="945641" y="827245"/>
                  <a:pt x="932497" y="824102"/>
                  <a:pt x="921162" y="817816"/>
                </a:cubicBezTo>
                <a:cubicBezTo>
                  <a:pt x="909732" y="811529"/>
                  <a:pt x="900778" y="802385"/>
                  <a:pt x="894301" y="790574"/>
                </a:cubicBezTo>
                <a:cubicBezTo>
                  <a:pt x="887824" y="778763"/>
                  <a:pt x="884586" y="764476"/>
                  <a:pt x="884586" y="748093"/>
                </a:cubicBezTo>
                <a:cubicBezTo>
                  <a:pt x="884586" y="731710"/>
                  <a:pt x="887824" y="717517"/>
                  <a:pt x="894301" y="705611"/>
                </a:cubicBezTo>
                <a:cubicBezTo>
                  <a:pt x="900874" y="693800"/>
                  <a:pt x="909732" y="684656"/>
                  <a:pt x="921162" y="678370"/>
                </a:cubicBezTo>
                <a:cubicBezTo>
                  <a:pt x="932592" y="672083"/>
                  <a:pt x="945641" y="668940"/>
                  <a:pt x="960500" y="668940"/>
                </a:cubicBezTo>
                <a:close/>
                <a:moveTo>
                  <a:pt x="2157031" y="668750"/>
                </a:moveTo>
                <a:cubicBezTo>
                  <a:pt x="2172271" y="668750"/>
                  <a:pt x="2185320" y="671417"/>
                  <a:pt x="2196083" y="676846"/>
                </a:cubicBezTo>
                <a:cubicBezTo>
                  <a:pt x="2206847" y="682275"/>
                  <a:pt x="2215038" y="689991"/>
                  <a:pt x="2220753" y="699897"/>
                </a:cubicBezTo>
                <a:lnTo>
                  <a:pt x="2198179" y="718756"/>
                </a:lnTo>
                <a:cubicBezTo>
                  <a:pt x="2194369" y="710660"/>
                  <a:pt x="2188654" y="704659"/>
                  <a:pt x="2181129" y="700659"/>
                </a:cubicBezTo>
                <a:cubicBezTo>
                  <a:pt x="2173604" y="696754"/>
                  <a:pt x="2165794" y="694753"/>
                  <a:pt x="2157698" y="694753"/>
                </a:cubicBezTo>
                <a:cubicBezTo>
                  <a:pt x="2151221" y="694753"/>
                  <a:pt x="2145601" y="695610"/>
                  <a:pt x="2140934" y="697230"/>
                </a:cubicBezTo>
                <a:cubicBezTo>
                  <a:pt x="2136266" y="698849"/>
                  <a:pt x="2132742" y="701040"/>
                  <a:pt x="2130266" y="703897"/>
                </a:cubicBezTo>
                <a:cubicBezTo>
                  <a:pt x="2127884" y="706755"/>
                  <a:pt x="2126646" y="710089"/>
                  <a:pt x="2126646" y="713994"/>
                </a:cubicBezTo>
                <a:cubicBezTo>
                  <a:pt x="2126646" y="718090"/>
                  <a:pt x="2128170" y="721614"/>
                  <a:pt x="2131218" y="724662"/>
                </a:cubicBezTo>
                <a:cubicBezTo>
                  <a:pt x="2134266" y="727710"/>
                  <a:pt x="2139791" y="730091"/>
                  <a:pt x="2147696" y="731710"/>
                </a:cubicBezTo>
                <a:lnTo>
                  <a:pt x="2182463" y="739044"/>
                </a:lnTo>
                <a:lnTo>
                  <a:pt x="2182272" y="738854"/>
                </a:lnTo>
                <a:cubicBezTo>
                  <a:pt x="2196941" y="741712"/>
                  <a:pt x="2207228" y="746569"/>
                  <a:pt x="2213228" y="753332"/>
                </a:cubicBezTo>
                <a:cubicBezTo>
                  <a:pt x="2219134" y="760190"/>
                  <a:pt x="2222182" y="768477"/>
                  <a:pt x="2222182" y="778192"/>
                </a:cubicBezTo>
                <a:cubicBezTo>
                  <a:pt x="2222182" y="787908"/>
                  <a:pt x="2219610" y="796480"/>
                  <a:pt x="2214562" y="803910"/>
                </a:cubicBezTo>
                <a:cubicBezTo>
                  <a:pt x="2209514" y="811339"/>
                  <a:pt x="2202179" y="817054"/>
                  <a:pt x="2192654" y="821150"/>
                </a:cubicBezTo>
                <a:cubicBezTo>
                  <a:pt x="2183129" y="825246"/>
                  <a:pt x="2171795" y="827246"/>
                  <a:pt x="2158555" y="827246"/>
                </a:cubicBezTo>
                <a:cubicBezTo>
                  <a:pt x="2143315" y="827246"/>
                  <a:pt x="2129408" y="824293"/>
                  <a:pt x="2116835" y="818388"/>
                </a:cubicBezTo>
                <a:cubicBezTo>
                  <a:pt x="2104167" y="812577"/>
                  <a:pt x="2094261" y="804196"/>
                  <a:pt x="2086927" y="793432"/>
                </a:cubicBezTo>
                <a:lnTo>
                  <a:pt x="2109501" y="773906"/>
                </a:lnTo>
                <a:cubicBezTo>
                  <a:pt x="2113978" y="782288"/>
                  <a:pt x="2120360" y="788956"/>
                  <a:pt x="2128837" y="793908"/>
                </a:cubicBezTo>
                <a:cubicBezTo>
                  <a:pt x="2137219" y="798862"/>
                  <a:pt x="2147315" y="801338"/>
                  <a:pt x="2159126" y="801338"/>
                </a:cubicBezTo>
                <a:cubicBezTo>
                  <a:pt x="2168556" y="801338"/>
                  <a:pt x="2175890" y="799719"/>
                  <a:pt x="2181415" y="796480"/>
                </a:cubicBezTo>
                <a:cubicBezTo>
                  <a:pt x="2186844" y="793242"/>
                  <a:pt x="2189606" y="788670"/>
                  <a:pt x="2189606" y="782764"/>
                </a:cubicBezTo>
                <a:cubicBezTo>
                  <a:pt x="2189606" y="778954"/>
                  <a:pt x="2188368" y="775525"/>
                  <a:pt x="2185796" y="772573"/>
                </a:cubicBezTo>
                <a:cubicBezTo>
                  <a:pt x="2183225" y="769620"/>
                  <a:pt x="2178462" y="767334"/>
                  <a:pt x="2171319" y="765715"/>
                </a:cubicBezTo>
                <a:lnTo>
                  <a:pt x="2139315" y="759047"/>
                </a:lnTo>
                <a:cubicBezTo>
                  <a:pt x="2123027" y="755808"/>
                  <a:pt x="2111406" y="750570"/>
                  <a:pt x="2104548" y="743331"/>
                </a:cubicBezTo>
                <a:cubicBezTo>
                  <a:pt x="2097595" y="736092"/>
                  <a:pt x="2094166" y="726852"/>
                  <a:pt x="2094166" y="715708"/>
                </a:cubicBezTo>
                <a:cubicBezTo>
                  <a:pt x="2094166" y="707421"/>
                  <a:pt x="2096642" y="699706"/>
                  <a:pt x="2101500" y="692563"/>
                </a:cubicBezTo>
                <a:cubicBezTo>
                  <a:pt x="2106453" y="685419"/>
                  <a:pt x="2113597" y="679704"/>
                  <a:pt x="2123027" y="675322"/>
                </a:cubicBezTo>
                <a:cubicBezTo>
                  <a:pt x="2132456" y="670941"/>
                  <a:pt x="2143791" y="668750"/>
                  <a:pt x="2157031" y="668750"/>
                </a:cubicBezTo>
                <a:close/>
                <a:moveTo>
                  <a:pt x="508825" y="627221"/>
                </a:moveTo>
                <a:lnTo>
                  <a:pt x="508825" y="671989"/>
                </a:lnTo>
                <a:lnTo>
                  <a:pt x="561213" y="671989"/>
                </a:lnTo>
                <a:lnTo>
                  <a:pt x="561213" y="697611"/>
                </a:lnTo>
                <a:lnTo>
                  <a:pt x="508825" y="697611"/>
                </a:lnTo>
                <a:lnTo>
                  <a:pt x="508825" y="778669"/>
                </a:lnTo>
                <a:cubicBezTo>
                  <a:pt x="508825" y="786193"/>
                  <a:pt x="510730" y="791718"/>
                  <a:pt x="514731" y="795147"/>
                </a:cubicBezTo>
                <a:cubicBezTo>
                  <a:pt x="518731" y="798576"/>
                  <a:pt x="524065" y="800290"/>
                  <a:pt x="530733" y="800290"/>
                </a:cubicBezTo>
                <a:cubicBezTo>
                  <a:pt x="536162" y="800290"/>
                  <a:pt x="540925" y="799433"/>
                  <a:pt x="545020" y="797719"/>
                </a:cubicBezTo>
                <a:lnTo>
                  <a:pt x="545115" y="797719"/>
                </a:lnTo>
                <a:cubicBezTo>
                  <a:pt x="549116" y="796004"/>
                  <a:pt x="552926" y="793623"/>
                  <a:pt x="556355" y="790575"/>
                </a:cubicBezTo>
                <a:lnTo>
                  <a:pt x="563689" y="814387"/>
                </a:lnTo>
                <a:cubicBezTo>
                  <a:pt x="559022" y="818483"/>
                  <a:pt x="553307" y="821721"/>
                  <a:pt x="546449" y="824008"/>
                </a:cubicBezTo>
                <a:cubicBezTo>
                  <a:pt x="539686" y="826389"/>
                  <a:pt x="532542" y="827532"/>
                  <a:pt x="523780" y="827532"/>
                </a:cubicBezTo>
                <a:cubicBezTo>
                  <a:pt x="515016" y="827532"/>
                  <a:pt x="507015" y="826103"/>
                  <a:pt x="499681" y="823246"/>
                </a:cubicBezTo>
                <a:cubicBezTo>
                  <a:pt x="492347" y="820388"/>
                  <a:pt x="486727" y="815721"/>
                  <a:pt x="482631" y="809339"/>
                </a:cubicBezTo>
                <a:cubicBezTo>
                  <a:pt x="478536" y="802957"/>
                  <a:pt x="476440" y="794575"/>
                  <a:pt x="476250" y="784193"/>
                </a:cubicBezTo>
                <a:lnTo>
                  <a:pt x="476250" y="697611"/>
                </a:lnTo>
                <a:lnTo>
                  <a:pt x="447008" y="697611"/>
                </a:lnTo>
                <a:lnTo>
                  <a:pt x="447008" y="671989"/>
                </a:lnTo>
                <a:lnTo>
                  <a:pt x="476250" y="671989"/>
                </a:lnTo>
                <a:lnTo>
                  <a:pt x="476250" y="636365"/>
                </a:lnTo>
                <a:close/>
                <a:moveTo>
                  <a:pt x="1338167" y="623220"/>
                </a:moveTo>
                <a:lnTo>
                  <a:pt x="1370742" y="623220"/>
                </a:lnTo>
                <a:lnTo>
                  <a:pt x="1370742" y="796289"/>
                </a:lnTo>
                <a:lnTo>
                  <a:pt x="1481709" y="796289"/>
                </a:lnTo>
                <a:lnTo>
                  <a:pt x="1481709" y="824388"/>
                </a:lnTo>
                <a:lnTo>
                  <a:pt x="1338167" y="824388"/>
                </a:lnTo>
                <a:close/>
                <a:moveTo>
                  <a:pt x="228409" y="620077"/>
                </a:moveTo>
                <a:cubicBezTo>
                  <a:pt x="241649" y="620077"/>
                  <a:pt x="253555" y="621887"/>
                  <a:pt x="264223" y="625602"/>
                </a:cubicBezTo>
                <a:cubicBezTo>
                  <a:pt x="274891" y="629316"/>
                  <a:pt x="283940" y="634746"/>
                  <a:pt x="291465" y="642080"/>
                </a:cubicBezTo>
                <a:cubicBezTo>
                  <a:pt x="298990" y="649414"/>
                  <a:pt x="304705" y="658558"/>
                  <a:pt x="308800" y="669512"/>
                </a:cubicBezTo>
                <a:lnTo>
                  <a:pt x="278035" y="683228"/>
                </a:lnTo>
                <a:cubicBezTo>
                  <a:pt x="273939" y="671226"/>
                  <a:pt x="268033" y="662463"/>
                  <a:pt x="260318" y="656844"/>
                </a:cubicBezTo>
                <a:cubicBezTo>
                  <a:pt x="252603" y="651224"/>
                  <a:pt x="242506" y="648462"/>
                  <a:pt x="230124" y="648462"/>
                </a:cubicBezTo>
                <a:cubicBezTo>
                  <a:pt x="217741" y="648462"/>
                  <a:pt x="206883" y="651414"/>
                  <a:pt x="197548" y="657320"/>
                </a:cubicBezTo>
                <a:cubicBezTo>
                  <a:pt x="188214" y="663225"/>
                  <a:pt x="180879" y="671798"/>
                  <a:pt x="175736" y="682942"/>
                </a:cubicBezTo>
                <a:cubicBezTo>
                  <a:pt x="170497" y="694181"/>
                  <a:pt x="167925" y="707993"/>
                  <a:pt x="167925" y="723804"/>
                </a:cubicBezTo>
                <a:cubicBezTo>
                  <a:pt x="167925" y="739616"/>
                  <a:pt x="170402" y="753237"/>
                  <a:pt x="175260" y="764476"/>
                </a:cubicBezTo>
                <a:cubicBezTo>
                  <a:pt x="180117" y="775716"/>
                  <a:pt x="187166" y="784288"/>
                  <a:pt x="196310" y="790194"/>
                </a:cubicBezTo>
                <a:cubicBezTo>
                  <a:pt x="205454" y="796099"/>
                  <a:pt x="216884" y="799052"/>
                  <a:pt x="229266" y="799052"/>
                </a:cubicBezTo>
                <a:cubicBezTo>
                  <a:pt x="241649" y="799052"/>
                  <a:pt x="252412" y="795813"/>
                  <a:pt x="261461" y="789431"/>
                </a:cubicBezTo>
                <a:lnTo>
                  <a:pt x="261556" y="789146"/>
                </a:lnTo>
                <a:cubicBezTo>
                  <a:pt x="270605" y="782764"/>
                  <a:pt x="276987" y="773144"/>
                  <a:pt x="280892" y="760380"/>
                </a:cubicBezTo>
                <a:lnTo>
                  <a:pt x="311944" y="770763"/>
                </a:lnTo>
                <a:cubicBezTo>
                  <a:pt x="307848" y="782954"/>
                  <a:pt x="301752" y="793242"/>
                  <a:pt x="293656" y="801719"/>
                </a:cubicBezTo>
                <a:cubicBezTo>
                  <a:pt x="285464" y="810196"/>
                  <a:pt x="275939" y="816483"/>
                  <a:pt x="264985" y="820769"/>
                </a:cubicBezTo>
                <a:cubicBezTo>
                  <a:pt x="254032" y="825055"/>
                  <a:pt x="241935" y="827150"/>
                  <a:pt x="228695" y="827150"/>
                </a:cubicBezTo>
                <a:cubicBezTo>
                  <a:pt x="209359" y="827150"/>
                  <a:pt x="192595" y="823055"/>
                  <a:pt x="178403" y="814673"/>
                </a:cubicBezTo>
                <a:cubicBezTo>
                  <a:pt x="164115" y="806386"/>
                  <a:pt x="153162" y="794480"/>
                  <a:pt x="145447" y="779049"/>
                </a:cubicBezTo>
                <a:cubicBezTo>
                  <a:pt x="137731" y="763619"/>
                  <a:pt x="133826" y="745140"/>
                  <a:pt x="133826" y="723614"/>
                </a:cubicBezTo>
                <a:cubicBezTo>
                  <a:pt x="133826" y="702087"/>
                  <a:pt x="137731" y="683609"/>
                  <a:pt x="145447" y="668178"/>
                </a:cubicBezTo>
                <a:cubicBezTo>
                  <a:pt x="153162" y="652748"/>
                  <a:pt x="164211" y="640937"/>
                  <a:pt x="178403" y="632555"/>
                </a:cubicBezTo>
                <a:cubicBezTo>
                  <a:pt x="192595" y="624268"/>
                  <a:pt x="209264" y="620077"/>
                  <a:pt x="228409" y="620077"/>
                </a:cubicBezTo>
                <a:close/>
                <a:moveTo>
                  <a:pt x="381380" y="605789"/>
                </a:moveTo>
                <a:cubicBezTo>
                  <a:pt x="388238" y="605789"/>
                  <a:pt x="393572" y="607504"/>
                  <a:pt x="397382" y="610933"/>
                </a:cubicBezTo>
                <a:cubicBezTo>
                  <a:pt x="401097" y="614457"/>
                  <a:pt x="403002" y="619410"/>
                  <a:pt x="403002" y="625887"/>
                </a:cubicBezTo>
                <a:cubicBezTo>
                  <a:pt x="403002" y="632364"/>
                  <a:pt x="401097" y="637412"/>
                  <a:pt x="397382" y="640936"/>
                </a:cubicBezTo>
                <a:cubicBezTo>
                  <a:pt x="393572" y="644461"/>
                  <a:pt x="388429" y="646270"/>
                  <a:pt x="381380" y="646270"/>
                </a:cubicBezTo>
                <a:cubicBezTo>
                  <a:pt x="374332" y="646270"/>
                  <a:pt x="368807" y="644461"/>
                  <a:pt x="365093" y="640936"/>
                </a:cubicBezTo>
                <a:cubicBezTo>
                  <a:pt x="361378" y="637412"/>
                  <a:pt x="359473" y="632364"/>
                  <a:pt x="359473" y="625887"/>
                </a:cubicBezTo>
                <a:cubicBezTo>
                  <a:pt x="359473" y="619410"/>
                  <a:pt x="361378" y="614362"/>
                  <a:pt x="365093" y="610933"/>
                </a:cubicBezTo>
                <a:cubicBezTo>
                  <a:pt x="368807" y="607504"/>
                  <a:pt x="374237" y="605789"/>
                  <a:pt x="381380" y="605789"/>
                </a:cubicBezTo>
                <a:close/>
                <a:moveTo>
                  <a:pt x="1721548" y="603408"/>
                </a:moveTo>
                <a:lnTo>
                  <a:pt x="1754219" y="603408"/>
                </a:lnTo>
                <a:lnTo>
                  <a:pt x="1754219" y="746569"/>
                </a:lnTo>
                <a:lnTo>
                  <a:pt x="1826704" y="671988"/>
                </a:lnTo>
                <a:lnTo>
                  <a:pt x="1865471" y="671988"/>
                </a:lnTo>
                <a:lnTo>
                  <a:pt x="1807082" y="731614"/>
                </a:lnTo>
                <a:lnTo>
                  <a:pt x="1869090" y="824388"/>
                </a:lnTo>
                <a:lnTo>
                  <a:pt x="1831276" y="824388"/>
                </a:lnTo>
                <a:lnTo>
                  <a:pt x="1784318" y="752760"/>
                </a:lnTo>
                <a:lnTo>
                  <a:pt x="1754219" y="784002"/>
                </a:lnTo>
                <a:lnTo>
                  <a:pt x="1754219" y="824388"/>
                </a:lnTo>
                <a:lnTo>
                  <a:pt x="1721548" y="824388"/>
                </a:lnTo>
                <a:close/>
                <a:moveTo>
                  <a:pt x="1155477" y="601217"/>
                </a:moveTo>
                <a:cubicBezTo>
                  <a:pt x="1161764" y="601217"/>
                  <a:pt x="1167574" y="601884"/>
                  <a:pt x="1172718" y="603217"/>
                </a:cubicBezTo>
                <a:cubicBezTo>
                  <a:pt x="1177861" y="604551"/>
                  <a:pt x="1181766" y="606361"/>
                  <a:pt x="1184433" y="608551"/>
                </a:cubicBezTo>
                <a:lnTo>
                  <a:pt x="1178337" y="631983"/>
                </a:lnTo>
                <a:cubicBezTo>
                  <a:pt x="1176147" y="630554"/>
                  <a:pt x="1173575" y="629506"/>
                  <a:pt x="1170718" y="628744"/>
                </a:cubicBezTo>
                <a:cubicBezTo>
                  <a:pt x="1167955" y="628078"/>
                  <a:pt x="1164621" y="627697"/>
                  <a:pt x="1161002" y="627697"/>
                </a:cubicBezTo>
                <a:cubicBezTo>
                  <a:pt x="1152715" y="627697"/>
                  <a:pt x="1146143" y="629601"/>
                  <a:pt x="1141380" y="633507"/>
                </a:cubicBezTo>
                <a:lnTo>
                  <a:pt x="1141285" y="633602"/>
                </a:lnTo>
                <a:cubicBezTo>
                  <a:pt x="1136523" y="637412"/>
                  <a:pt x="1134141" y="643699"/>
                  <a:pt x="1134141" y="652462"/>
                </a:cubicBezTo>
                <a:lnTo>
                  <a:pt x="1134141" y="671988"/>
                </a:lnTo>
                <a:lnTo>
                  <a:pt x="1183481" y="671988"/>
                </a:lnTo>
                <a:lnTo>
                  <a:pt x="1183481" y="697610"/>
                </a:lnTo>
                <a:lnTo>
                  <a:pt x="1134999" y="697610"/>
                </a:lnTo>
                <a:lnTo>
                  <a:pt x="1134999" y="824388"/>
                </a:lnTo>
                <a:lnTo>
                  <a:pt x="1102423" y="824388"/>
                </a:lnTo>
                <a:lnTo>
                  <a:pt x="1102423" y="697610"/>
                </a:lnTo>
                <a:lnTo>
                  <a:pt x="1073753" y="697610"/>
                </a:lnTo>
                <a:lnTo>
                  <a:pt x="1073753" y="671988"/>
                </a:lnTo>
                <a:lnTo>
                  <a:pt x="1102423" y="671988"/>
                </a:lnTo>
                <a:lnTo>
                  <a:pt x="1102423" y="650080"/>
                </a:lnTo>
                <a:cubicBezTo>
                  <a:pt x="1102423" y="642365"/>
                  <a:pt x="1103661" y="635412"/>
                  <a:pt x="1105947" y="629316"/>
                </a:cubicBezTo>
                <a:cubicBezTo>
                  <a:pt x="1108233" y="623220"/>
                  <a:pt x="1111758" y="618076"/>
                  <a:pt x="1116425" y="613885"/>
                </a:cubicBezTo>
                <a:cubicBezTo>
                  <a:pt x="1121092" y="609694"/>
                  <a:pt x="1126807" y="606551"/>
                  <a:pt x="1133379" y="604456"/>
                </a:cubicBezTo>
                <a:cubicBezTo>
                  <a:pt x="1139952" y="602265"/>
                  <a:pt x="1147381" y="601217"/>
                  <a:pt x="1155477" y="601217"/>
                </a:cubicBezTo>
                <a:close/>
                <a:moveTo>
                  <a:pt x="640270" y="121158"/>
                </a:moveTo>
                <a:cubicBezTo>
                  <a:pt x="624649" y="121158"/>
                  <a:pt x="611791" y="125159"/>
                  <a:pt x="601884" y="133255"/>
                </a:cubicBezTo>
                <a:cubicBezTo>
                  <a:pt x="591883" y="141351"/>
                  <a:pt x="584549" y="153734"/>
                  <a:pt x="579691" y="170307"/>
                </a:cubicBezTo>
                <a:cubicBezTo>
                  <a:pt x="574929" y="186881"/>
                  <a:pt x="572452" y="209074"/>
                  <a:pt x="572452" y="235363"/>
                </a:cubicBezTo>
                <a:cubicBezTo>
                  <a:pt x="572452" y="261652"/>
                  <a:pt x="574833" y="283178"/>
                  <a:pt x="579691" y="300038"/>
                </a:cubicBezTo>
                <a:cubicBezTo>
                  <a:pt x="584549" y="316897"/>
                  <a:pt x="591979" y="329279"/>
                  <a:pt x="601884" y="337375"/>
                </a:cubicBezTo>
                <a:cubicBezTo>
                  <a:pt x="611791" y="345472"/>
                  <a:pt x="624649" y="349472"/>
                  <a:pt x="640270" y="349472"/>
                </a:cubicBezTo>
                <a:cubicBezTo>
                  <a:pt x="655891" y="349472"/>
                  <a:pt x="668750" y="345472"/>
                  <a:pt x="678656" y="337375"/>
                </a:cubicBezTo>
                <a:cubicBezTo>
                  <a:pt x="688562" y="329375"/>
                  <a:pt x="695896" y="316897"/>
                  <a:pt x="700468" y="300038"/>
                </a:cubicBezTo>
                <a:cubicBezTo>
                  <a:pt x="705135" y="283274"/>
                  <a:pt x="707421" y="262128"/>
                  <a:pt x="707421" y="235363"/>
                </a:cubicBezTo>
                <a:cubicBezTo>
                  <a:pt x="707421" y="208598"/>
                  <a:pt x="705040" y="186881"/>
                  <a:pt x="700468" y="170307"/>
                </a:cubicBezTo>
                <a:cubicBezTo>
                  <a:pt x="695801" y="153638"/>
                  <a:pt x="688562" y="141351"/>
                  <a:pt x="678656" y="133255"/>
                </a:cubicBezTo>
                <a:cubicBezTo>
                  <a:pt x="668750" y="125159"/>
                  <a:pt x="655891" y="121158"/>
                  <a:pt x="640270" y="121158"/>
                </a:cubicBezTo>
                <a:close/>
                <a:moveTo>
                  <a:pt x="2150554" y="117634"/>
                </a:moveTo>
                <a:lnTo>
                  <a:pt x="2112454" y="276130"/>
                </a:lnTo>
                <a:lnTo>
                  <a:pt x="2187892" y="276130"/>
                </a:lnTo>
                <a:close/>
                <a:moveTo>
                  <a:pt x="2054352" y="6953"/>
                </a:moveTo>
                <a:lnTo>
                  <a:pt x="2248185" y="6953"/>
                </a:lnTo>
                <a:lnTo>
                  <a:pt x="2396871" y="463772"/>
                </a:lnTo>
                <a:lnTo>
                  <a:pt x="2232184" y="463772"/>
                </a:lnTo>
                <a:lnTo>
                  <a:pt x="2211419" y="376523"/>
                </a:lnTo>
                <a:lnTo>
                  <a:pt x="2088261" y="376523"/>
                </a:lnTo>
                <a:lnTo>
                  <a:pt x="2066830" y="463772"/>
                </a:lnTo>
                <a:lnTo>
                  <a:pt x="1906238" y="463772"/>
                </a:lnTo>
                <a:close/>
                <a:moveTo>
                  <a:pt x="1710403" y="6953"/>
                </a:moveTo>
                <a:lnTo>
                  <a:pt x="1871662" y="6953"/>
                </a:lnTo>
                <a:lnTo>
                  <a:pt x="1871662" y="275558"/>
                </a:lnTo>
                <a:cubicBezTo>
                  <a:pt x="1871662" y="337375"/>
                  <a:pt x="1853278" y="385381"/>
                  <a:pt x="1816321" y="419481"/>
                </a:cubicBezTo>
                <a:cubicBezTo>
                  <a:pt x="1779364" y="453676"/>
                  <a:pt x="1726120" y="470725"/>
                  <a:pt x="1656396" y="470725"/>
                </a:cubicBezTo>
                <a:cubicBezTo>
                  <a:pt x="1605152" y="470725"/>
                  <a:pt x="1564195" y="461772"/>
                  <a:pt x="1533524" y="443770"/>
                </a:cubicBezTo>
                <a:cubicBezTo>
                  <a:pt x="1502854" y="425767"/>
                  <a:pt x="1481899" y="401002"/>
                  <a:pt x="1470564" y="369665"/>
                </a:cubicBezTo>
                <a:cubicBezTo>
                  <a:pt x="1459229" y="338328"/>
                  <a:pt x="1456562" y="302800"/>
                  <a:pt x="1462563" y="263080"/>
                </a:cubicBezTo>
                <a:lnTo>
                  <a:pt x="1622488" y="236125"/>
                </a:lnTo>
                <a:cubicBezTo>
                  <a:pt x="1616487" y="279463"/>
                  <a:pt x="1617249" y="309181"/>
                  <a:pt x="1624869" y="325374"/>
                </a:cubicBezTo>
                <a:cubicBezTo>
                  <a:pt x="1632489" y="341471"/>
                  <a:pt x="1645729" y="349567"/>
                  <a:pt x="1664683" y="349567"/>
                </a:cubicBezTo>
                <a:cubicBezTo>
                  <a:pt x="1680304" y="349567"/>
                  <a:pt x="1691829" y="342900"/>
                  <a:pt x="1699259" y="329470"/>
                </a:cubicBezTo>
                <a:cubicBezTo>
                  <a:pt x="1706593" y="316135"/>
                  <a:pt x="1710308" y="294227"/>
                  <a:pt x="1710308" y="263747"/>
                </a:cubicBezTo>
                <a:lnTo>
                  <a:pt x="1710403" y="263747"/>
                </a:lnTo>
                <a:close/>
                <a:moveTo>
                  <a:pt x="944118" y="6953"/>
                </a:moveTo>
                <a:lnTo>
                  <a:pt x="1105376" y="6953"/>
                </a:lnTo>
                <a:lnTo>
                  <a:pt x="1105376" y="175165"/>
                </a:lnTo>
                <a:lnTo>
                  <a:pt x="1230630" y="175165"/>
                </a:lnTo>
                <a:lnTo>
                  <a:pt x="1230630" y="6953"/>
                </a:lnTo>
                <a:lnTo>
                  <a:pt x="1391983" y="6953"/>
                </a:lnTo>
                <a:lnTo>
                  <a:pt x="1391983" y="463772"/>
                </a:lnTo>
                <a:lnTo>
                  <a:pt x="1230630" y="463772"/>
                </a:lnTo>
                <a:lnTo>
                  <a:pt x="1230630" y="293465"/>
                </a:lnTo>
                <a:lnTo>
                  <a:pt x="1105376" y="293465"/>
                </a:lnTo>
                <a:lnTo>
                  <a:pt x="1105376" y="463772"/>
                </a:lnTo>
                <a:lnTo>
                  <a:pt x="944118" y="463772"/>
                </a:lnTo>
                <a:close/>
                <a:moveTo>
                  <a:pt x="0" y="6953"/>
                </a:moveTo>
                <a:lnTo>
                  <a:pt x="161258" y="6953"/>
                </a:lnTo>
                <a:lnTo>
                  <a:pt x="161258" y="345376"/>
                </a:lnTo>
                <a:lnTo>
                  <a:pt x="368237" y="345376"/>
                </a:lnTo>
                <a:lnTo>
                  <a:pt x="368237" y="463772"/>
                </a:lnTo>
                <a:lnTo>
                  <a:pt x="0" y="463772"/>
                </a:lnTo>
                <a:close/>
                <a:moveTo>
                  <a:pt x="640270" y="0"/>
                </a:moveTo>
                <a:cubicBezTo>
                  <a:pt x="688752" y="0"/>
                  <a:pt x="730281" y="9239"/>
                  <a:pt x="764857" y="27718"/>
                </a:cubicBezTo>
                <a:cubicBezTo>
                  <a:pt x="799528" y="46196"/>
                  <a:pt x="826008" y="72962"/>
                  <a:pt x="844486" y="108014"/>
                </a:cubicBezTo>
                <a:cubicBezTo>
                  <a:pt x="862965" y="143066"/>
                  <a:pt x="872204" y="185547"/>
                  <a:pt x="872204" y="235363"/>
                </a:cubicBezTo>
                <a:cubicBezTo>
                  <a:pt x="872204" y="285179"/>
                  <a:pt x="862965" y="327660"/>
                  <a:pt x="844486" y="362712"/>
                </a:cubicBezTo>
                <a:cubicBezTo>
                  <a:pt x="826008" y="397764"/>
                  <a:pt x="799433" y="424529"/>
                  <a:pt x="764857" y="443008"/>
                </a:cubicBezTo>
                <a:cubicBezTo>
                  <a:pt x="730281" y="461486"/>
                  <a:pt x="688181" y="470725"/>
                  <a:pt x="640270" y="470725"/>
                </a:cubicBezTo>
                <a:cubicBezTo>
                  <a:pt x="592359" y="470725"/>
                  <a:pt x="550926" y="461486"/>
                  <a:pt x="516064" y="443008"/>
                </a:cubicBezTo>
                <a:cubicBezTo>
                  <a:pt x="481203" y="424529"/>
                  <a:pt x="454437" y="397764"/>
                  <a:pt x="435768" y="362712"/>
                </a:cubicBezTo>
                <a:cubicBezTo>
                  <a:pt x="417099" y="327660"/>
                  <a:pt x="407765" y="285179"/>
                  <a:pt x="407765" y="235363"/>
                </a:cubicBezTo>
                <a:cubicBezTo>
                  <a:pt x="407765" y="185547"/>
                  <a:pt x="417099" y="143066"/>
                  <a:pt x="435768" y="108014"/>
                </a:cubicBezTo>
                <a:cubicBezTo>
                  <a:pt x="454437" y="72962"/>
                  <a:pt x="481203" y="46196"/>
                  <a:pt x="516064" y="27718"/>
                </a:cubicBezTo>
                <a:cubicBezTo>
                  <a:pt x="550831" y="9239"/>
                  <a:pt x="591788" y="0"/>
                  <a:pt x="64027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63CC7-786D-5591-B023-E1FF4C1A0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-1219493"/>
            <a:ext cx="12192000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32E6D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Attention! This is the only ending slide option for the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2E6D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Siluetti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32E6D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-theme.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5936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 värillinen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1B6179-70BE-D956-50CE-7AA2897C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891"/>
            <a:ext cx="5608782" cy="108065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330B07-AF2F-416A-564B-7B4403845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07314"/>
            <a:ext cx="5608781" cy="37847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EE4F0D-A617-604E-EEC1-1CB46735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DE0B-91A8-4D29-B91B-68D0ED2E656D}" type="datetime1">
              <a:rPr lang="en-GB" smtClean="0"/>
              <a:t>03/06/2026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4F394A-A736-E4DD-67E4-E4F3CCF7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E9A501-437C-78A0-8768-FF141BAF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9DC248EC-4CEF-2D9B-9330-95B3A593E7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45388" y="0"/>
            <a:ext cx="4646612" cy="6858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41C373EC-5AAD-8ADC-C3FB-EC0C7ED3D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1642" y="5998542"/>
            <a:ext cx="1689586" cy="626150"/>
          </a:xfrm>
          <a:custGeom>
            <a:avLst/>
            <a:gdLst>
              <a:gd name="connsiteX0" fmla="*/ 808705 w 1689586"/>
              <a:gd name="connsiteY0" fmla="*/ 532221 h 626150"/>
              <a:gd name="connsiteX1" fmla="*/ 781647 w 1689586"/>
              <a:gd name="connsiteY1" fmla="*/ 537793 h 626150"/>
              <a:gd name="connsiteX2" fmla="*/ 768085 w 1689586"/>
              <a:gd name="connsiteY2" fmla="*/ 542762 h 626150"/>
              <a:gd name="connsiteX3" fmla="*/ 763587 w 1689586"/>
              <a:gd name="connsiteY3" fmla="*/ 552229 h 626150"/>
              <a:gd name="connsiteX4" fmla="*/ 768219 w 1689586"/>
              <a:gd name="connsiteY4" fmla="*/ 561763 h 626150"/>
              <a:gd name="connsiteX5" fmla="*/ 780573 w 1689586"/>
              <a:gd name="connsiteY5" fmla="*/ 565321 h 626150"/>
              <a:gd name="connsiteX6" fmla="*/ 790980 w 1689586"/>
              <a:gd name="connsiteY6" fmla="*/ 564045 h 626150"/>
              <a:gd name="connsiteX7" fmla="*/ 800111 w 1689586"/>
              <a:gd name="connsiteY7" fmla="*/ 559883 h 626150"/>
              <a:gd name="connsiteX8" fmla="*/ 806422 w 1689586"/>
              <a:gd name="connsiteY8" fmla="*/ 552363 h 626150"/>
              <a:gd name="connsiteX9" fmla="*/ 806422 w 1689586"/>
              <a:gd name="connsiteY9" fmla="*/ 552296 h 626150"/>
              <a:gd name="connsiteX10" fmla="*/ 808705 w 1689586"/>
              <a:gd name="connsiteY10" fmla="*/ 541218 h 626150"/>
              <a:gd name="connsiteX11" fmla="*/ 214647 w 1689586"/>
              <a:gd name="connsiteY11" fmla="*/ 532221 h 626150"/>
              <a:gd name="connsiteX12" fmla="*/ 187589 w 1689586"/>
              <a:gd name="connsiteY12" fmla="*/ 537793 h 626150"/>
              <a:gd name="connsiteX13" fmla="*/ 174027 w 1689586"/>
              <a:gd name="connsiteY13" fmla="*/ 542762 h 626150"/>
              <a:gd name="connsiteX14" fmla="*/ 169529 w 1689586"/>
              <a:gd name="connsiteY14" fmla="*/ 552229 h 626150"/>
              <a:gd name="connsiteX15" fmla="*/ 174161 w 1689586"/>
              <a:gd name="connsiteY15" fmla="*/ 561763 h 626150"/>
              <a:gd name="connsiteX16" fmla="*/ 186515 w 1689586"/>
              <a:gd name="connsiteY16" fmla="*/ 565321 h 626150"/>
              <a:gd name="connsiteX17" fmla="*/ 196923 w 1689586"/>
              <a:gd name="connsiteY17" fmla="*/ 564045 h 626150"/>
              <a:gd name="connsiteX18" fmla="*/ 206053 w 1689586"/>
              <a:gd name="connsiteY18" fmla="*/ 559883 h 626150"/>
              <a:gd name="connsiteX19" fmla="*/ 212364 w 1689586"/>
              <a:gd name="connsiteY19" fmla="*/ 552363 h 626150"/>
              <a:gd name="connsiteX20" fmla="*/ 212364 w 1689586"/>
              <a:gd name="connsiteY20" fmla="*/ 552296 h 626150"/>
              <a:gd name="connsiteX21" fmla="*/ 214647 w 1689586"/>
              <a:gd name="connsiteY21" fmla="*/ 541218 h 626150"/>
              <a:gd name="connsiteX22" fmla="*/ 1089217 w 1689586"/>
              <a:gd name="connsiteY22" fmla="*/ 489990 h 626150"/>
              <a:gd name="connsiteX23" fmla="*/ 1073439 w 1689586"/>
              <a:gd name="connsiteY23" fmla="*/ 494622 h 626150"/>
              <a:gd name="connsiteX24" fmla="*/ 1062898 w 1689586"/>
              <a:gd name="connsiteY24" fmla="*/ 507513 h 626150"/>
              <a:gd name="connsiteX25" fmla="*/ 1059138 w 1689586"/>
              <a:gd name="connsiteY25" fmla="*/ 527387 h 626150"/>
              <a:gd name="connsiteX26" fmla="*/ 1062763 w 1689586"/>
              <a:gd name="connsiteY26" fmla="*/ 547126 h 626150"/>
              <a:gd name="connsiteX27" fmla="*/ 1073103 w 1689586"/>
              <a:gd name="connsiteY27" fmla="*/ 560017 h 626150"/>
              <a:gd name="connsiteX28" fmla="*/ 1088814 w 1689586"/>
              <a:gd name="connsiteY28" fmla="*/ 564515 h 626150"/>
              <a:gd name="connsiteX29" fmla="*/ 1110634 w 1689586"/>
              <a:gd name="connsiteY29" fmla="*/ 554646 h 626150"/>
              <a:gd name="connsiteX30" fmla="*/ 1110567 w 1689586"/>
              <a:gd name="connsiteY30" fmla="*/ 554646 h 626150"/>
              <a:gd name="connsiteX31" fmla="*/ 1118423 w 1689586"/>
              <a:gd name="connsiteY31" fmla="*/ 527387 h 626150"/>
              <a:gd name="connsiteX32" fmla="*/ 1110702 w 1689586"/>
              <a:gd name="connsiteY32" fmla="*/ 499993 h 626150"/>
              <a:gd name="connsiteX33" fmla="*/ 1089217 w 1689586"/>
              <a:gd name="connsiteY33" fmla="*/ 489990 h 626150"/>
              <a:gd name="connsiteX34" fmla="*/ 1630636 w 1689586"/>
              <a:gd name="connsiteY34" fmla="*/ 473674 h 626150"/>
              <a:gd name="connsiteX35" fmla="*/ 1653598 w 1689586"/>
              <a:gd name="connsiteY35" fmla="*/ 473674 h 626150"/>
              <a:gd name="connsiteX36" fmla="*/ 1653598 w 1689586"/>
              <a:gd name="connsiteY36" fmla="*/ 581099 h 626150"/>
              <a:gd name="connsiteX37" fmla="*/ 1630636 w 1689586"/>
              <a:gd name="connsiteY37" fmla="*/ 581099 h 626150"/>
              <a:gd name="connsiteX38" fmla="*/ 529804 w 1689586"/>
              <a:gd name="connsiteY38" fmla="*/ 473674 h 626150"/>
              <a:gd name="connsiteX39" fmla="*/ 552766 w 1689586"/>
              <a:gd name="connsiteY39" fmla="*/ 473674 h 626150"/>
              <a:gd name="connsiteX40" fmla="*/ 552766 w 1689586"/>
              <a:gd name="connsiteY40" fmla="*/ 581099 h 626150"/>
              <a:gd name="connsiteX41" fmla="*/ 529804 w 1689586"/>
              <a:gd name="connsiteY41" fmla="*/ 581099 h 626150"/>
              <a:gd name="connsiteX42" fmla="*/ 382162 w 1689586"/>
              <a:gd name="connsiteY42" fmla="*/ 473674 h 626150"/>
              <a:gd name="connsiteX43" fmla="*/ 407340 w 1689586"/>
              <a:gd name="connsiteY43" fmla="*/ 473674 h 626150"/>
              <a:gd name="connsiteX44" fmla="*/ 437821 w 1689586"/>
              <a:gd name="connsiteY44" fmla="*/ 561091 h 626150"/>
              <a:gd name="connsiteX45" fmla="*/ 468974 w 1689586"/>
              <a:gd name="connsiteY45" fmla="*/ 473674 h 626150"/>
              <a:gd name="connsiteX46" fmla="*/ 493078 w 1689586"/>
              <a:gd name="connsiteY46" fmla="*/ 473674 h 626150"/>
              <a:gd name="connsiteX47" fmla="*/ 450309 w 1689586"/>
              <a:gd name="connsiteY47" fmla="*/ 581099 h 626150"/>
              <a:gd name="connsiteX48" fmla="*/ 425132 w 1689586"/>
              <a:gd name="connsiteY48" fmla="*/ 581099 h 626150"/>
              <a:gd name="connsiteX49" fmla="*/ 1187242 w 1689586"/>
              <a:gd name="connsiteY49" fmla="*/ 473607 h 626150"/>
              <a:gd name="connsiteX50" fmla="*/ 1210204 w 1689586"/>
              <a:gd name="connsiteY50" fmla="*/ 473607 h 626150"/>
              <a:gd name="connsiteX51" fmla="*/ 1210204 w 1689586"/>
              <a:gd name="connsiteY51" fmla="*/ 538733 h 626150"/>
              <a:gd name="connsiteX52" fmla="*/ 1216448 w 1689586"/>
              <a:gd name="connsiteY52" fmla="*/ 558808 h 626150"/>
              <a:gd name="connsiteX53" fmla="*/ 1233837 w 1689586"/>
              <a:gd name="connsiteY53" fmla="*/ 564314 h 626150"/>
              <a:gd name="connsiteX54" fmla="*/ 1244244 w 1689586"/>
              <a:gd name="connsiteY54" fmla="*/ 562501 h 626150"/>
              <a:gd name="connsiteX55" fmla="*/ 1253375 w 1689586"/>
              <a:gd name="connsiteY55" fmla="*/ 556727 h 626150"/>
              <a:gd name="connsiteX56" fmla="*/ 1259686 w 1689586"/>
              <a:gd name="connsiteY56" fmla="*/ 546521 h 626150"/>
              <a:gd name="connsiteX57" fmla="*/ 1261969 w 1689586"/>
              <a:gd name="connsiteY57" fmla="*/ 531885 h 626150"/>
              <a:gd name="connsiteX58" fmla="*/ 1262103 w 1689586"/>
              <a:gd name="connsiteY58" fmla="*/ 531885 h 626150"/>
              <a:gd name="connsiteX59" fmla="*/ 1262103 w 1689586"/>
              <a:gd name="connsiteY59" fmla="*/ 473674 h 626150"/>
              <a:gd name="connsiteX60" fmla="*/ 1285065 w 1689586"/>
              <a:gd name="connsiteY60" fmla="*/ 473674 h 626150"/>
              <a:gd name="connsiteX61" fmla="*/ 1285065 w 1689586"/>
              <a:gd name="connsiteY61" fmla="*/ 581099 h 626150"/>
              <a:gd name="connsiteX62" fmla="*/ 1264856 w 1689586"/>
              <a:gd name="connsiteY62" fmla="*/ 581099 h 626150"/>
              <a:gd name="connsiteX63" fmla="*/ 1263782 w 1689586"/>
              <a:gd name="connsiteY63" fmla="*/ 563709 h 626150"/>
              <a:gd name="connsiteX64" fmla="*/ 1248743 w 1689586"/>
              <a:gd name="connsiteY64" fmla="*/ 578547 h 626150"/>
              <a:gd name="connsiteX65" fmla="*/ 1226385 w 1689586"/>
              <a:gd name="connsiteY65" fmla="*/ 583247 h 626150"/>
              <a:gd name="connsiteX66" fmla="*/ 1206914 w 1689586"/>
              <a:gd name="connsiteY66" fmla="*/ 579353 h 626150"/>
              <a:gd name="connsiteX67" fmla="*/ 1192613 w 1689586"/>
              <a:gd name="connsiteY67" fmla="*/ 566865 h 626150"/>
              <a:gd name="connsiteX68" fmla="*/ 1187242 w 1689586"/>
              <a:gd name="connsiteY68" fmla="*/ 544507 h 626150"/>
              <a:gd name="connsiteX69" fmla="*/ 885379 w 1689586"/>
              <a:gd name="connsiteY69" fmla="*/ 473607 h 626150"/>
              <a:gd name="connsiteX70" fmla="*/ 908341 w 1689586"/>
              <a:gd name="connsiteY70" fmla="*/ 473607 h 626150"/>
              <a:gd name="connsiteX71" fmla="*/ 908341 w 1689586"/>
              <a:gd name="connsiteY71" fmla="*/ 538733 h 626150"/>
              <a:gd name="connsiteX72" fmla="*/ 914585 w 1689586"/>
              <a:gd name="connsiteY72" fmla="*/ 558808 h 626150"/>
              <a:gd name="connsiteX73" fmla="*/ 931974 w 1689586"/>
              <a:gd name="connsiteY73" fmla="*/ 564314 h 626150"/>
              <a:gd name="connsiteX74" fmla="*/ 942381 w 1689586"/>
              <a:gd name="connsiteY74" fmla="*/ 562501 h 626150"/>
              <a:gd name="connsiteX75" fmla="*/ 951512 w 1689586"/>
              <a:gd name="connsiteY75" fmla="*/ 556727 h 626150"/>
              <a:gd name="connsiteX76" fmla="*/ 957823 w 1689586"/>
              <a:gd name="connsiteY76" fmla="*/ 546521 h 626150"/>
              <a:gd name="connsiteX77" fmla="*/ 960106 w 1689586"/>
              <a:gd name="connsiteY77" fmla="*/ 531885 h 626150"/>
              <a:gd name="connsiteX78" fmla="*/ 960241 w 1689586"/>
              <a:gd name="connsiteY78" fmla="*/ 531885 h 626150"/>
              <a:gd name="connsiteX79" fmla="*/ 960241 w 1689586"/>
              <a:gd name="connsiteY79" fmla="*/ 473674 h 626150"/>
              <a:gd name="connsiteX80" fmla="*/ 983202 w 1689586"/>
              <a:gd name="connsiteY80" fmla="*/ 473674 h 626150"/>
              <a:gd name="connsiteX81" fmla="*/ 983202 w 1689586"/>
              <a:gd name="connsiteY81" fmla="*/ 581099 h 626150"/>
              <a:gd name="connsiteX82" fmla="*/ 962993 w 1689586"/>
              <a:gd name="connsiteY82" fmla="*/ 581099 h 626150"/>
              <a:gd name="connsiteX83" fmla="*/ 961919 w 1689586"/>
              <a:gd name="connsiteY83" fmla="*/ 563709 h 626150"/>
              <a:gd name="connsiteX84" fmla="*/ 946880 w 1689586"/>
              <a:gd name="connsiteY84" fmla="*/ 578547 h 626150"/>
              <a:gd name="connsiteX85" fmla="*/ 924522 w 1689586"/>
              <a:gd name="connsiteY85" fmla="*/ 583247 h 626150"/>
              <a:gd name="connsiteX86" fmla="*/ 905051 w 1689586"/>
              <a:gd name="connsiteY86" fmla="*/ 579353 h 626150"/>
              <a:gd name="connsiteX87" fmla="*/ 890750 w 1689586"/>
              <a:gd name="connsiteY87" fmla="*/ 566865 h 626150"/>
              <a:gd name="connsiteX88" fmla="*/ 885379 w 1689586"/>
              <a:gd name="connsiteY88" fmla="*/ 544507 h 626150"/>
              <a:gd name="connsiteX89" fmla="*/ 347569 w 1689586"/>
              <a:gd name="connsiteY89" fmla="*/ 471530 h 626150"/>
              <a:gd name="connsiteX90" fmla="*/ 353963 w 1689586"/>
              <a:gd name="connsiteY90" fmla="*/ 472063 h 626150"/>
              <a:gd name="connsiteX91" fmla="*/ 359334 w 1689586"/>
              <a:gd name="connsiteY91" fmla="*/ 473674 h 626150"/>
              <a:gd name="connsiteX92" fmla="*/ 356112 w 1689586"/>
              <a:gd name="connsiteY92" fmla="*/ 493884 h 626150"/>
              <a:gd name="connsiteX93" fmla="*/ 350875 w 1689586"/>
              <a:gd name="connsiteY93" fmla="*/ 492474 h 626150"/>
              <a:gd name="connsiteX94" fmla="*/ 343019 w 1689586"/>
              <a:gd name="connsiteY94" fmla="*/ 491937 h 626150"/>
              <a:gd name="connsiteX95" fmla="*/ 329927 w 1689586"/>
              <a:gd name="connsiteY95" fmla="*/ 495495 h 626150"/>
              <a:gd name="connsiteX96" fmla="*/ 319319 w 1689586"/>
              <a:gd name="connsiteY96" fmla="*/ 506103 h 626150"/>
              <a:gd name="connsiteX97" fmla="*/ 315157 w 1689586"/>
              <a:gd name="connsiteY97" fmla="*/ 524164 h 626150"/>
              <a:gd name="connsiteX98" fmla="*/ 315157 w 1689586"/>
              <a:gd name="connsiteY98" fmla="*/ 581099 h 626150"/>
              <a:gd name="connsiteX99" fmla="*/ 292194 w 1689586"/>
              <a:gd name="connsiteY99" fmla="*/ 581099 h 626150"/>
              <a:gd name="connsiteX100" fmla="*/ 292194 w 1689586"/>
              <a:gd name="connsiteY100" fmla="*/ 473674 h 626150"/>
              <a:gd name="connsiteX101" fmla="*/ 311732 w 1689586"/>
              <a:gd name="connsiteY101" fmla="*/ 473674 h 626150"/>
              <a:gd name="connsiteX102" fmla="*/ 313880 w 1689586"/>
              <a:gd name="connsiteY102" fmla="*/ 493011 h 626150"/>
              <a:gd name="connsiteX103" fmla="*/ 326637 w 1689586"/>
              <a:gd name="connsiteY103" fmla="*/ 477032 h 626150"/>
              <a:gd name="connsiteX104" fmla="*/ 1094454 w 1689586"/>
              <a:gd name="connsiteY104" fmla="*/ 471526 h 626150"/>
              <a:gd name="connsiteX105" fmla="*/ 1118288 w 1689586"/>
              <a:gd name="connsiteY105" fmla="*/ 478173 h 626150"/>
              <a:gd name="connsiteX106" fmla="*/ 1118221 w 1689586"/>
              <a:gd name="connsiteY106" fmla="*/ 478173 h 626150"/>
              <a:gd name="connsiteX107" fmla="*/ 1135208 w 1689586"/>
              <a:gd name="connsiteY107" fmla="*/ 497174 h 626150"/>
              <a:gd name="connsiteX108" fmla="*/ 1141452 w 1689586"/>
              <a:gd name="connsiteY108" fmla="*/ 527118 h 626150"/>
              <a:gd name="connsiteX109" fmla="*/ 1135141 w 1689586"/>
              <a:gd name="connsiteY109" fmla="*/ 557331 h 626150"/>
              <a:gd name="connsiteX110" fmla="*/ 1117953 w 1689586"/>
              <a:gd name="connsiteY110" fmla="*/ 576533 h 626150"/>
              <a:gd name="connsiteX111" fmla="*/ 1093782 w 1689586"/>
              <a:gd name="connsiteY111" fmla="*/ 583180 h 626150"/>
              <a:gd name="connsiteX112" fmla="*/ 1070350 w 1689586"/>
              <a:gd name="connsiteY112" fmla="*/ 575996 h 626150"/>
              <a:gd name="connsiteX113" fmla="*/ 1059205 w 1689586"/>
              <a:gd name="connsiteY113" fmla="*/ 563240 h 626150"/>
              <a:gd name="connsiteX114" fmla="*/ 1059205 w 1689586"/>
              <a:gd name="connsiteY114" fmla="*/ 626150 h 626150"/>
              <a:gd name="connsiteX115" fmla="*/ 1036243 w 1689586"/>
              <a:gd name="connsiteY115" fmla="*/ 626150 h 626150"/>
              <a:gd name="connsiteX116" fmla="*/ 1036243 w 1689586"/>
              <a:gd name="connsiteY116" fmla="*/ 473607 h 626150"/>
              <a:gd name="connsiteX117" fmla="*/ 1056654 w 1689586"/>
              <a:gd name="connsiteY117" fmla="*/ 473607 h 626150"/>
              <a:gd name="connsiteX118" fmla="*/ 1057795 w 1689586"/>
              <a:gd name="connsiteY118" fmla="*/ 494085 h 626150"/>
              <a:gd name="connsiteX119" fmla="*/ 1063301 w 1689586"/>
              <a:gd name="connsiteY119" fmla="*/ 485223 h 626150"/>
              <a:gd name="connsiteX120" fmla="*/ 1076729 w 1689586"/>
              <a:gd name="connsiteY120" fmla="*/ 475152 h 626150"/>
              <a:gd name="connsiteX121" fmla="*/ 1094454 w 1689586"/>
              <a:gd name="connsiteY121" fmla="*/ 471526 h 626150"/>
              <a:gd name="connsiteX122" fmla="*/ 787421 w 1689586"/>
              <a:gd name="connsiteY122" fmla="*/ 471526 h 626150"/>
              <a:gd name="connsiteX123" fmla="*/ 810182 w 1689586"/>
              <a:gd name="connsiteY123" fmla="*/ 475689 h 626150"/>
              <a:gd name="connsiteX124" fmla="*/ 825758 w 1689586"/>
              <a:gd name="connsiteY124" fmla="*/ 488244 h 626150"/>
              <a:gd name="connsiteX125" fmla="*/ 831465 w 1689586"/>
              <a:gd name="connsiteY125" fmla="*/ 509729 h 626150"/>
              <a:gd name="connsiteX126" fmla="*/ 831465 w 1689586"/>
              <a:gd name="connsiteY126" fmla="*/ 557667 h 626150"/>
              <a:gd name="connsiteX127" fmla="*/ 831465 w 1689586"/>
              <a:gd name="connsiteY127" fmla="*/ 557734 h 626150"/>
              <a:gd name="connsiteX128" fmla="*/ 839388 w 1689586"/>
              <a:gd name="connsiteY128" fmla="*/ 565657 h 626150"/>
              <a:gd name="connsiteX129" fmla="*/ 846908 w 1689586"/>
              <a:gd name="connsiteY129" fmla="*/ 564582 h 626150"/>
              <a:gd name="connsiteX130" fmla="*/ 845632 w 1689586"/>
              <a:gd name="connsiteY130" fmla="*/ 580495 h 626150"/>
              <a:gd name="connsiteX131" fmla="*/ 833144 w 1689586"/>
              <a:gd name="connsiteY131" fmla="*/ 582845 h 626150"/>
              <a:gd name="connsiteX132" fmla="*/ 820790 w 1689586"/>
              <a:gd name="connsiteY132" fmla="*/ 580360 h 626150"/>
              <a:gd name="connsiteX133" fmla="*/ 812196 w 1689586"/>
              <a:gd name="connsiteY133" fmla="*/ 572841 h 626150"/>
              <a:gd name="connsiteX134" fmla="*/ 809981 w 1689586"/>
              <a:gd name="connsiteY134" fmla="*/ 567537 h 626150"/>
              <a:gd name="connsiteX135" fmla="*/ 805885 w 1689586"/>
              <a:gd name="connsiteY135" fmla="*/ 572438 h 626150"/>
              <a:gd name="connsiteX136" fmla="*/ 791920 w 1689586"/>
              <a:gd name="connsiteY136" fmla="*/ 580629 h 626150"/>
              <a:gd name="connsiteX137" fmla="*/ 775806 w 1689586"/>
              <a:gd name="connsiteY137" fmla="*/ 583315 h 626150"/>
              <a:gd name="connsiteX138" fmla="*/ 757678 w 1689586"/>
              <a:gd name="connsiteY138" fmla="*/ 580092 h 626150"/>
              <a:gd name="connsiteX139" fmla="*/ 744989 w 1689586"/>
              <a:gd name="connsiteY139" fmla="*/ 570289 h 626150"/>
              <a:gd name="connsiteX140" fmla="*/ 740356 w 1689586"/>
              <a:gd name="connsiteY140" fmla="*/ 554041 h 626150"/>
              <a:gd name="connsiteX141" fmla="*/ 748211 w 1689586"/>
              <a:gd name="connsiteY141" fmla="*/ 534302 h 626150"/>
              <a:gd name="connsiteX142" fmla="*/ 770435 w 1689586"/>
              <a:gd name="connsiteY142" fmla="*/ 523761 h 626150"/>
              <a:gd name="connsiteX143" fmla="*/ 808705 w 1689586"/>
              <a:gd name="connsiteY143" fmla="*/ 516241 h 626150"/>
              <a:gd name="connsiteX144" fmla="*/ 808705 w 1689586"/>
              <a:gd name="connsiteY144" fmla="*/ 512146 h 626150"/>
              <a:gd name="connsiteX145" fmla="*/ 802797 w 1689586"/>
              <a:gd name="connsiteY145" fmla="*/ 495495 h 626150"/>
              <a:gd name="connsiteX146" fmla="*/ 786549 w 1689586"/>
              <a:gd name="connsiteY146" fmla="*/ 489587 h 626150"/>
              <a:gd name="connsiteX147" fmla="*/ 770032 w 1689586"/>
              <a:gd name="connsiteY147" fmla="*/ 494085 h 626150"/>
              <a:gd name="connsiteX148" fmla="*/ 759961 w 1689586"/>
              <a:gd name="connsiteY148" fmla="*/ 508722 h 626150"/>
              <a:gd name="connsiteX149" fmla="*/ 740625 w 1689586"/>
              <a:gd name="connsiteY149" fmla="*/ 500531 h 626150"/>
              <a:gd name="connsiteX150" fmla="*/ 756604 w 1689586"/>
              <a:gd name="connsiteY150" fmla="*/ 479449 h 626150"/>
              <a:gd name="connsiteX151" fmla="*/ 787421 w 1689586"/>
              <a:gd name="connsiteY151" fmla="*/ 471526 h 626150"/>
              <a:gd name="connsiteX152" fmla="*/ 347518 w 1689586"/>
              <a:gd name="connsiteY152" fmla="*/ 471526 h 626150"/>
              <a:gd name="connsiteX153" fmla="*/ 347585 w 1689586"/>
              <a:gd name="connsiteY153" fmla="*/ 471526 h 626150"/>
              <a:gd name="connsiteX154" fmla="*/ 347569 w 1689586"/>
              <a:gd name="connsiteY154" fmla="*/ 471530 h 626150"/>
              <a:gd name="connsiteX155" fmla="*/ 193363 w 1689586"/>
              <a:gd name="connsiteY155" fmla="*/ 471526 h 626150"/>
              <a:gd name="connsiteX156" fmla="*/ 216124 w 1689586"/>
              <a:gd name="connsiteY156" fmla="*/ 475689 h 626150"/>
              <a:gd name="connsiteX157" fmla="*/ 231700 w 1689586"/>
              <a:gd name="connsiteY157" fmla="*/ 488244 h 626150"/>
              <a:gd name="connsiteX158" fmla="*/ 237407 w 1689586"/>
              <a:gd name="connsiteY158" fmla="*/ 509729 h 626150"/>
              <a:gd name="connsiteX159" fmla="*/ 237407 w 1689586"/>
              <a:gd name="connsiteY159" fmla="*/ 557667 h 626150"/>
              <a:gd name="connsiteX160" fmla="*/ 237407 w 1689586"/>
              <a:gd name="connsiteY160" fmla="*/ 557734 h 626150"/>
              <a:gd name="connsiteX161" fmla="*/ 245330 w 1689586"/>
              <a:gd name="connsiteY161" fmla="*/ 565657 h 626150"/>
              <a:gd name="connsiteX162" fmla="*/ 252850 w 1689586"/>
              <a:gd name="connsiteY162" fmla="*/ 564582 h 626150"/>
              <a:gd name="connsiteX163" fmla="*/ 251574 w 1689586"/>
              <a:gd name="connsiteY163" fmla="*/ 580495 h 626150"/>
              <a:gd name="connsiteX164" fmla="*/ 239086 w 1689586"/>
              <a:gd name="connsiteY164" fmla="*/ 582845 h 626150"/>
              <a:gd name="connsiteX165" fmla="*/ 226732 w 1689586"/>
              <a:gd name="connsiteY165" fmla="*/ 580360 h 626150"/>
              <a:gd name="connsiteX166" fmla="*/ 218138 w 1689586"/>
              <a:gd name="connsiteY166" fmla="*/ 572841 h 626150"/>
              <a:gd name="connsiteX167" fmla="*/ 215923 w 1689586"/>
              <a:gd name="connsiteY167" fmla="*/ 567537 h 626150"/>
              <a:gd name="connsiteX168" fmla="*/ 211827 w 1689586"/>
              <a:gd name="connsiteY168" fmla="*/ 572438 h 626150"/>
              <a:gd name="connsiteX169" fmla="*/ 197862 w 1689586"/>
              <a:gd name="connsiteY169" fmla="*/ 580629 h 626150"/>
              <a:gd name="connsiteX170" fmla="*/ 181748 w 1689586"/>
              <a:gd name="connsiteY170" fmla="*/ 583315 h 626150"/>
              <a:gd name="connsiteX171" fmla="*/ 163620 w 1689586"/>
              <a:gd name="connsiteY171" fmla="*/ 580092 h 626150"/>
              <a:gd name="connsiteX172" fmla="*/ 150931 w 1689586"/>
              <a:gd name="connsiteY172" fmla="*/ 570289 h 626150"/>
              <a:gd name="connsiteX173" fmla="*/ 146298 w 1689586"/>
              <a:gd name="connsiteY173" fmla="*/ 554041 h 626150"/>
              <a:gd name="connsiteX174" fmla="*/ 154153 w 1689586"/>
              <a:gd name="connsiteY174" fmla="*/ 534302 h 626150"/>
              <a:gd name="connsiteX175" fmla="*/ 176377 w 1689586"/>
              <a:gd name="connsiteY175" fmla="*/ 523761 h 626150"/>
              <a:gd name="connsiteX176" fmla="*/ 214647 w 1689586"/>
              <a:gd name="connsiteY176" fmla="*/ 516241 h 626150"/>
              <a:gd name="connsiteX177" fmla="*/ 214647 w 1689586"/>
              <a:gd name="connsiteY177" fmla="*/ 512146 h 626150"/>
              <a:gd name="connsiteX178" fmla="*/ 208738 w 1689586"/>
              <a:gd name="connsiteY178" fmla="*/ 495495 h 626150"/>
              <a:gd name="connsiteX179" fmla="*/ 192491 w 1689586"/>
              <a:gd name="connsiteY179" fmla="*/ 489587 h 626150"/>
              <a:gd name="connsiteX180" fmla="*/ 175974 w 1689586"/>
              <a:gd name="connsiteY180" fmla="*/ 494085 h 626150"/>
              <a:gd name="connsiteX181" fmla="*/ 165904 w 1689586"/>
              <a:gd name="connsiteY181" fmla="*/ 508722 h 626150"/>
              <a:gd name="connsiteX182" fmla="*/ 146567 w 1689586"/>
              <a:gd name="connsiteY182" fmla="*/ 500531 h 626150"/>
              <a:gd name="connsiteX183" fmla="*/ 162546 w 1689586"/>
              <a:gd name="connsiteY183" fmla="*/ 479449 h 626150"/>
              <a:gd name="connsiteX184" fmla="*/ 193363 w 1689586"/>
              <a:gd name="connsiteY184" fmla="*/ 471526 h 626150"/>
              <a:gd name="connsiteX185" fmla="*/ 1395847 w 1689586"/>
              <a:gd name="connsiteY185" fmla="*/ 471459 h 626150"/>
              <a:gd name="connsiteX186" fmla="*/ 1416392 w 1689586"/>
              <a:gd name="connsiteY186" fmla="*/ 475890 h 626150"/>
              <a:gd name="connsiteX187" fmla="*/ 1430894 w 1689586"/>
              <a:gd name="connsiteY187" fmla="*/ 489117 h 626150"/>
              <a:gd name="connsiteX188" fmla="*/ 1436265 w 1689586"/>
              <a:gd name="connsiteY188" fmla="*/ 511475 h 626150"/>
              <a:gd name="connsiteX189" fmla="*/ 1436265 w 1689586"/>
              <a:gd name="connsiteY189" fmla="*/ 581099 h 626150"/>
              <a:gd name="connsiteX190" fmla="*/ 1413303 w 1689586"/>
              <a:gd name="connsiteY190" fmla="*/ 581099 h 626150"/>
              <a:gd name="connsiteX191" fmla="*/ 1413303 w 1689586"/>
              <a:gd name="connsiteY191" fmla="*/ 518591 h 626150"/>
              <a:gd name="connsiteX192" fmla="*/ 1406724 w 1689586"/>
              <a:gd name="connsiteY192" fmla="*/ 496569 h 626150"/>
              <a:gd name="connsiteX193" fmla="*/ 1390274 w 1689586"/>
              <a:gd name="connsiteY193" fmla="*/ 490460 h 626150"/>
              <a:gd name="connsiteX194" fmla="*/ 1376510 w 1689586"/>
              <a:gd name="connsiteY194" fmla="*/ 493817 h 626150"/>
              <a:gd name="connsiteX195" fmla="*/ 1365432 w 1689586"/>
              <a:gd name="connsiteY195" fmla="*/ 504425 h 626150"/>
              <a:gd name="connsiteX196" fmla="*/ 1361001 w 1689586"/>
              <a:gd name="connsiteY196" fmla="*/ 523963 h 626150"/>
              <a:gd name="connsiteX197" fmla="*/ 1361001 w 1689586"/>
              <a:gd name="connsiteY197" fmla="*/ 581099 h 626150"/>
              <a:gd name="connsiteX198" fmla="*/ 1338039 w 1689586"/>
              <a:gd name="connsiteY198" fmla="*/ 581099 h 626150"/>
              <a:gd name="connsiteX199" fmla="*/ 1338039 w 1689586"/>
              <a:gd name="connsiteY199" fmla="*/ 473675 h 626150"/>
              <a:gd name="connsiteX200" fmla="*/ 1358450 w 1689586"/>
              <a:gd name="connsiteY200" fmla="*/ 473675 h 626150"/>
              <a:gd name="connsiteX201" fmla="*/ 1359457 w 1689586"/>
              <a:gd name="connsiteY201" fmla="*/ 492474 h 626150"/>
              <a:gd name="connsiteX202" fmla="*/ 1365634 w 1689586"/>
              <a:gd name="connsiteY202" fmla="*/ 483209 h 626150"/>
              <a:gd name="connsiteX203" fmla="*/ 1379196 w 1689586"/>
              <a:gd name="connsiteY203" fmla="*/ 474279 h 626150"/>
              <a:gd name="connsiteX204" fmla="*/ 1395847 w 1689586"/>
              <a:gd name="connsiteY204" fmla="*/ 471459 h 626150"/>
              <a:gd name="connsiteX205" fmla="*/ 78285 w 1689586"/>
              <a:gd name="connsiteY205" fmla="*/ 439299 h 626150"/>
              <a:gd name="connsiteX206" fmla="*/ 101516 w 1689586"/>
              <a:gd name="connsiteY206" fmla="*/ 439299 h 626150"/>
              <a:gd name="connsiteX207" fmla="*/ 101516 w 1689586"/>
              <a:gd name="connsiteY207" fmla="*/ 530811 h 626150"/>
              <a:gd name="connsiteX208" fmla="*/ 87886 w 1689586"/>
              <a:gd name="connsiteY208" fmla="*/ 569350 h 626150"/>
              <a:gd name="connsiteX209" fmla="*/ 49952 w 1689586"/>
              <a:gd name="connsiteY209" fmla="*/ 583181 h 626150"/>
              <a:gd name="connsiteX210" fmla="*/ 21619 w 1689586"/>
              <a:gd name="connsiteY210" fmla="*/ 576735 h 626150"/>
              <a:gd name="connsiteX211" fmla="*/ 6378 w 1689586"/>
              <a:gd name="connsiteY211" fmla="*/ 558607 h 626150"/>
              <a:gd name="connsiteX212" fmla="*/ 4901 w 1689586"/>
              <a:gd name="connsiteY212" fmla="*/ 531416 h 626150"/>
              <a:gd name="connsiteX213" fmla="*/ 27057 w 1689586"/>
              <a:gd name="connsiteY213" fmla="*/ 527320 h 626150"/>
              <a:gd name="connsiteX214" fmla="*/ 29877 w 1689586"/>
              <a:gd name="connsiteY214" fmla="*/ 554512 h 626150"/>
              <a:gd name="connsiteX215" fmla="*/ 50086 w 1689586"/>
              <a:gd name="connsiteY215" fmla="*/ 563240 h 626150"/>
              <a:gd name="connsiteX216" fmla="*/ 72310 w 1689586"/>
              <a:gd name="connsiteY216" fmla="*/ 553908 h 626150"/>
              <a:gd name="connsiteX217" fmla="*/ 78419 w 1689586"/>
              <a:gd name="connsiteY217" fmla="*/ 526514 h 626150"/>
              <a:gd name="connsiteX218" fmla="*/ 78285 w 1689586"/>
              <a:gd name="connsiteY218" fmla="*/ 526514 h 626150"/>
              <a:gd name="connsiteX219" fmla="*/ 215721 w 1689586"/>
              <a:gd name="connsiteY219" fmla="*/ 430705 h 626150"/>
              <a:gd name="connsiteX220" fmla="*/ 225927 w 1689586"/>
              <a:gd name="connsiteY220" fmla="*/ 434331 h 626150"/>
              <a:gd name="connsiteX221" fmla="*/ 229686 w 1689586"/>
              <a:gd name="connsiteY221" fmla="*/ 444200 h 626150"/>
              <a:gd name="connsiteX222" fmla="*/ 225927 w 1689586"/>
              <a:gd name="connsiteY222" fmla="*/ 454003 h 626150"/>
              <a:gd name="connsiteX223" fmla="*/ 215721 w 1689586"/>
              <a:gd name="connsiteY223" fmla="*/ 457763 h 626150"/>
              <a:gd name="connsiteX224" fmla="*/ 205517 w 1689586"/>
              <a:gd name="connsiteY224" fmla="*/ 454003 h 626150"/>
              <a:gd name="connsiteX225" fmla="*/ 201756 w 1689586"/>
              <a:gd name="connsiteY225" fmla="*/ 444200 h 626150"/>
              <a:gd name="connsiteX226" fmla="*/ 205517 w 1689586"/>
              <a:gd name="connsiteY226" fmla="*/ 434331 h 626150"/>
              <a:gd name="connsiteX227" fmla="*/ 215721 w 1689586"/>
              <a:gd name="connsiteY227" fmla="*/ 430705 h 626150"/>
              <a:gd name="connsiteX228" fmla="*/ 172281 w 1689586"/>
              <a:gd name="connsiteY228" fmla="*/ 430705 h 626150"/>
              <a:gd name="connsiteX229" fmla="*/ 182487 w 1689586"/>
              <a:gd name="connsiteY229" fmla="*/ 434331 h 626150"/>
              <a:gd name="connsiteX230" fmla="*/ 186246 w 1689586"/>
              <a:gd name="connsiteY230" fmla="*/ 444200 h 626150"/>
              <a:gd name="connsiteX231" fmla="*/ 182487 w 1689586"/>
              <a:gd name="connsiteY231" fmla="*/ 454003 h 626150"/>
              <a:gd name="connsiteX232" fmla="*/ 172281 w 1689586"/>
              <a:gd name="connsiteY232" fmla="*/ 457763 h 626150"/>
              <a:gd name="connsiteX233" fmla="*/ 162210 w 1689586"/>
              <a:gd name="connsiteY233" fmla="*/ 454003 h 626150"/>
              <a:gd name="connsiteX234" fmla="*/ 158316 w 1689586"/>
              <a:gd name="connsiteY234" fmla="*/ 444200 h 626150"/>
              <a:gd name="connsiteX235" fmla="*/ 162210 w 1689586"/>
              <a:gd name="connsiteY235" fmla="*/ 434331 h 626150"/>
              <a:gd name="connsiteX236" fmla="*/ 172281 w 1689586"/>
              <a:gd name="connsiteY236" fmla="*/ 430705 h 626150"/>
              <a:gd name="connsiteX237" fmla="*/ 1642251 w 1689586"/>
              <a:gd name="connsiteY237" fmla="*/ 427012 h 626150"/>
              <a:gd name="connsiteX238" fmla="*/ 1653531 w 1689586"/>
              <a:gd name="connsiteY238" fmla="*/ 430638 h 626150"/>
              <a:gd name="connsiteX239" fmla="*/ 1657492 w 1689586"/>
              <a:gd name="connsiteY239" fmla="*/ 441179 h 626150"/>
              <a:gd name="connsiteX240" fmla="*/ 1653531 w 1689586"/>
              <a:gd name="connsiteY240" fmla="*/ 451787 h 626150"/>
              <a:gd name="connsiteX241" fmla="*/ 1642251 w 1689586"/>
              <a:gd name="connsiteY241" fmla="*/ 455547 h 626150"/>
              <a:gd name="connsiteX242" fmla="*/ 1630770 w 1689586"/>
              <a:gd name="connsiteY242" fmla="*/ 451787 h 626150"/>
              <a:gd name="connsiteX243" fmla="*/ 1626809 w 1689586"/>
              <a:gd name="connsiteY243" fmla="*/ 441179 h 626150"/>
              <a:gd name="connsiteX244" fmla="*/ 1630770 w 1689586"/>
              <a:gd name="connsiteY244" fmla="*/ 430638 h 626150"/>
              <a:gd name="connsiteX245" fmla="*/ 1642251 w 1689586"/>
              <a:gd name="connsiteY245" fmla="*/ 427012 h 626150"/>
              <a:gd name="connsiteX246" fmla="*/ 541419 w 1689586"/>
              <a:gd name="connsiteY246" fmla="*/ 427012 h 626150"/>
              <a:gd name="connsiteX247" fmla="*/ 552699 w 1689586"/>
              <a:gd name="connsiteY247" fmla="*/ 430638 h 626150"/>
              <a:gd name="connsiteX248" fmla="*/ 556660 w 1689586"/>
              <a:gd name="connsiteY248" fmla="*/ 441179 h 626150"/>
              <a:gd name="connsiteX249" fmla="*/ 552699 w 1689586"/>
              <a:gd name="connsiteY249" fmla="*/ 451787 h 626150"/>
              <a:gd name="connsiteX250" fmla="*/ 541419 w 1689586"/>
              <a:gd name="connsiteY250" fmla="*/ 455547 h 626150"/>
              <a:gd name="connsiteX251" fmla="*/ 529938 w 1689586"/>
              <a:gd name="connsiteY251" fmla="*/ 451787 h 626150"/>
              <a:gd name="connsiteX252" fmla="*/ 525977 w 1689586"/>
              <a:gd name="connsiteY252" fmla="*/ 441179 h 626150"/>
              <a:gd name="connsiteX253" fmla="*/ 529938 w 1689586"/>
              <a:gd name="connsiteY253" fmla="*/ 430638 h 626150"/>
              <a:gd name="connsiteX254" fmla="*/ 541419 w 1689586"/>
              <a:gd name="connsiteY254" fmla="*/ 427012 h 626150"/>
              <a:gd name="connsiteX255" fmla="*/ 1488232 w 1689586"/>
              <a:gd name="connsiteY255" fmla="*/ 425333 h 626150"/>
              <a:gd name="connsiteX256" fmla="*/ 1511194 w 1689586"/>
              <a:gd name="connsiteY256" fmla="*/ 425333 h 626150"/>
              <a:gd name="connsiteX257" fmla="*/ 1511194 w 1689586"/>
              <a:gd name="connsiteY257" fmla="*/ 526245 h 626150"/>
              <a:gd name="connsiteX258" fmla="*/ 1562355 w 1689586"/>
              <a:gd name="connsiteY258" fmla="*/ 473674 h 626150"/>
              <a:gd name="connsiteX259" fmla="*/ 1589614 w 1689586"/>
              <a:gd name="connsiteY259" fmla="*/ 473674 h 626150"/>
              <a:gd name="connsiteX260" fmla="*/ 1548524 w 1689586"/>
              <a:gd name="connsiteY260" fmla="*/ 515704 h 626150"/>
              <a:gd name="connsiteX261" fmla="*/ 1592232 w 1689586"/>
              <a:gd name="connsiteY261" fmla="*/ 581099 h 626150"/>
              <a:gd name="connsiteX262" fmla="*/ 1565578 w 1689586"/>
              <a:gd name="connsiteY262" fmla="*/ 581099 h 626150"/>
              <a:gd name="connsiteX263" fmla="*/ 1532410 w 1689586"/>
              <a:gd name="connsiteY263" fmla="*/ 530609 h 626150"/>
              <a:gd name="connsiteX264" fmla="*/ 1511194 w 1689586"/>
              <a:gd name="connsiteY264" fmla="*/ 552631 h 626150"/>
              <a:gd name="connsiteX265" fmla="*/ 1511194 w 1689586"/>
              <a:gd name="connsiteY265" fmla="*/ 581099 h 626150"/>
              <a:gd name="connsiteX266" fmla="*/ 1488232 w 1689586"/>
              <a:gd name="connsiteY266" fmla="*/ 581099 h 626150"/>
              <a:gd name="connsiteX267" fmla="*/ 605874 w 1689586"/>
              <a:gd name="connsiteY267" fmla="*/ 425333 h 626150"/>
              <a:gd name="connsiteX268" fmla="*/ 628836 w 1689586"/>
              <a:gd name="connsiteY268" fmla="*/ 425333 h 626150"/>
              <a:gd name="connsiteX269" fmla="*/ 628836 w 1689586"/>
              <a:gd name="connsiteY269" fmla="*/ 526245 h 626150"/>
              <a:gd name="connsiteX270" fmla="*/ 679997 w 1689586"/>
              <a:gd name="connsiteY270" fmla="*/ 473674 h 626150"/>
              <a:gd name="connsiteX271" fmla="*/ 707256 w 1689586"/>
              <a:gd name="connsiteY271" fmla="*/ 473674 h 626150"/>
              <a:gd name="connsiteX272" fmla="*/ 666099 w 1689586"/>
              <a:gd name="connsiteY272" fmla="*/ 515704 h 626150"/>
              <a:gd name="connsiteX273" fmla="*/ 709807 w 1689586"/>
              <a:gd name="connsiteY273" fmla="*/ 581099 h 626150"/>
              <a:gd name="connsiteX274" fmla="*/ 683220 w 1689586"/>
              <a:gd name="connsiteY274" fmla="*/ 581099 h 626150"/>
              <a:gd name="connsiteX275" fmla="*/ 650052 w 1689586"/>
              <a:gd name="connsiteY275" fmla="*/ 530609 h 626150"/>
              <a:gd name="connsiteX276" fmla="*/ 628836 w 1689586"/>
              <a:gd name="connsiteY276" fmla="*/ 552631 h 626150"/>
              <a:gd name="connsiteX277" fmla="*/ 628836 w 1689586"/>
              <a:gd name="connsiteY277" fmla="*/ 581099 h 626150"/>
              <a:gd name="connsiteX278" fmla="*/ 605874 w 1689586"/>
              <a:gd name="connsiteY278" fmla="*/ 581099 h 626150"/>
              <a:gd name="connsiteX279" fmla="*/ 451317 w 1689586"/>
              <a:gd name="connsiteY279" fmla="*/ 85402 h 626150"/>
              <a:gd name="connsiteX280" fmla="*/ 424259 w 1689586"/>
              <a:gd name="connsiteY280" fmla="*/ 93929 h 626150"/>
              <a:gd name="connsiteX281" fmla="*/ 408615 w 1689586"/>
              <a:gd name="connsiteY281" fmla="*/ 120047 h 626150"/>
              <a:gd name="connsiteX282" fmla="*/ 403513 w 1689586"/>
              <a:gd name="connsiteY282" fmla="*/ 165904 h 626150"/>
              <a:gd name="connsiteX283" fmla="*/ 408615 w 1689586"/>
              <a:gd name="connsiteY283" fmla="*/ 211492 h 626150"/>
              <a:gd name="connsiteX284" fmla="*/ 424259 w 1689586"/>
              <a:gd name="connsiteY284" fmla="*/ 237811 h 626150"/>
              <a:gd name="connsiteX285" fmla="*/ 451317 w 1689586"/>
              <a:gd name="connsiteY285" fmla="*/ 246338 h 626150"/>
              <a:gd name="connsiteX286" fmla="*/ 478374 w 1689586"/>
              <a:gd name="connsiteY286" fmla="*/ 237811 h 626150"/>
              <a:gd name="connsiteX287" fmla="*/ 493749 w 1689586"/>
              <a:gd name="connsiteY287" fmla="*/ 211492 h 626150"/>
              <a:gd name="connsiteX288" fmla="*/ 498650 w 1689586"/>
              <a:gd name="connsiteY288" fmla="*/ 165904 h 626150"/>
              <a:gd name="connsiteX289" fmla="*/ 493749 w 1689586"/>
              <a:gd name="connsiteY289" fmla="*/ 120047 h 626150"/>
              <a:gd name="connsiteX290" fmla="*/ 478374 w 1689586"/>
              <a:gd name="connsiteY290" fmla="*/ 93929 h 626150"/>
              <a:gd name="connsiteX291" fmla="*/ 451317 w 1689586"/>
              <a:gd name="connsiteY291" fmla="*/ 85402 h 626150"/>
              <a:gd name="connsiteX292" fmla="*/ 1515894 w 1689586"/>
              <a:gd name="connsiteY292" fmla="*/ 82918 h 626150"/>
              <a:gd name="connsiteX293" fmla="*/ 1489038 w 1689586"/>
              <a:gd name="connsiteY293" fmla="*/ 194640 h 626150"/>
              <a:gd name="connsiteX294" fmla="*/ 1542213 w 1689586"/>
              <a:gd name="connsiteY294" fmla="*/ 194640 h 626150"/>
              <a:gd name="connsiteX295" fmla="*/ 1448082 w 1689586"/>
              <a:gd name="connsiteY295" fmla="*/ 4901 h 626150"/>
              <a:gd name="connsiteX296" fmla="*/ 1584713 w 1689586"/>
              <a:gd name="connsiteY296" fmla="*/ 4901 h 626150"/>
              <a:gd name="connsiteX297" fmla="*/ 1689586 w 1689586"/>
              <a:gd name="connsiteY297" fmla="*/ 326906 h 626150"/>
              <a:gd name="connsiteX298" fmla="*/ 1573433 w 1689586"/>
              <a:gd name="connsiteY298" fmla="*/ 326906 h 626150"/>
              <a:gd name="connsiteX299" fmla="*/ 1558797 w 1689586"/>
              <a:gd name="connsiteY299" fmla="*/ 265405 h 626150"/>
              <a:gd name="connsiteX300" fmla="*/ 1471984 w 1689586"/>
              <a:gd name="connsiteY300" fmla="*/ 265405 h 626150"/>
              <a:gd name="connsiteX301" fmla="*/ 1456878 w 1689586"/>
              <a:gd name="connsiteY301" fmla="*/ 326906 h 626150"/>
              <a:gd name="connsiteX302" fmla="*/ 1343679 w 1689586"/>
              <a:gd name="connsiteY302" fmla="*/ 326906 h 626150"/>
              <a:gd name="connsiteX303" fmla="*/ 1205638 w 1689586"/>
              <a:gd name="connsiteY303" fmla="*/ 4901 h 626150"/>
              <a:gd name="connsiteX304" fmla="*/ 1319307 w 1689586"/>
              <a:gd name="connsiteY304" fmla="*/ 4901 h 626150"/>
              <a:gd name="connsiteX305" fmla="*/ 1319307 w 1689586"/>
              <a:gd name="connsiteY305" fmla="*/ 194237 h 626150"/>
              <a:gd name="connsiteX306" fmla="*/ 1280298 w 1689586"/>
              <a:gd name="connsiteY306" fmla="*/ 295686 h 626150"/>
              <a:gd name="connsiteX307" fmla="*/ 1167570 w 1689586"/>
              <a:gd name="connsiteY307" fmla="*/ 331807 h 626150"/>
              <a:gd name="connsiteX308" fmla="*/ 1080959 w 1689586"/>
              <a:gd name="connsiteY308" fmla="*/ 312807 h 626150"/>
              <a:gd name="connsiteX309" fmla="*/ 1036579 w 1689586"/>
              <a:gd name="connsiteY309" fmla="*/ 260571 h 626150"/>
              <a:gd name="connsiteX310" fmla="*/ 1030939 w 1689586"/>
              <a:gd name="connsiteY310" fmla="*/ 185441 h 626150"/>
              <a:gd name="connsiteX311" fmla="*/ 1143668 w 1689586"/>
              <a:gd name="connsiteY311" fmla="*/ 166441 h 626150"/>
              <a:gd name="connsiteX312" fmla="*/ 1145346 w 1689586"/>
              <a:gd name="connsiteY312" fmla="*/ 229351 h 626150"/>
              <a:gd name="connsiteX313" fmla="*/ 1173411 w 1689586"/>
              <a:gd name="connsiteY313" fmla="*/ 246405 h 626150"/>
              <a:gd name="connsiteX314" fmla="*/ 1197783 w 1689586"/>
              <a:gd name="connsiteY314" fmla="*/ 232238 h 626150"/>
              <a:gd name="connsiteX315" fmla="*/ 1205571 w 1689586"/>
              <a:gd name="connsiteY315" fmla="*/ 185911 h 626150"/>
              <a:gd name="connsiteX316" fmla="*/ 1205638 w 1689586"/>
              <a:gd name="connsiteY316" fmla="*/ 185911 h 626150"/>
              <a:gd name="connsiteX317" fmla="*/ 665494 w 1689586"/>
              <a:gd name="connsiteY317" fmla="*/ 4901 h 626150"/>
              <a:gd name="connsiteX318" fmla="*/ 779163 w 1689586"/>
              <a:gd name="connsiteY318" fmla="*/ 4901 h 626150"/>
              <a:gd name="connsiteX319" fmla="*/ 779163 w 1689586"/>
              <a:gd name="connsiteY319" fmla="*/ 123471 h 626150"/>
              <a:gd name="connsiteX320" fmla="*/ 867452 w 1689586"/>
              <a:gd name="connsiteY320" fmla="*/ 123471 h 626150"/>
              <a:gd name="connsiteX321" fmla="*/ 867452 w 1689586"/>
              <a:gd name="connsiteY321" fmla="*/ 4901 h 626150"/>
              <a:gd name="connsiteX322" fmla="*/ 981188 w 1689586"/>
              <a:gd name="connsiteY322" fmla="*/ 4901 h 626150"/>
              <a:gd name="connsiteX323" fmla="*/ 981188 w 1689586"/>
              <a:gd name="connsiteY323" fmla="*/ 326906 h 626150"/>
              <a:gd name="connsiteX324" fmla="*/ 867452 w 1689586"/>
              <a:gd name="connsiteY324" fmla="*/ 326906 h 626150"/>
              <a:gd name="connsiteX325" fmla="*/ 867452 w 1689586"/>
              <a:gd name="connsiteY325" fmla="*/ 206859 h 626150"/>
              <a:gd name="connsiteX326" fmla="*/ 779163 w 1689586"/>
              <a:gd name="connsiteY326" fmla="*/ 206859 h 626150"/>
              <a:gd name="connsiteX327" fmla="*/ 779163 w 1689586"/>
              <a:gd name="connsiteY327" fmla="*/ 326906 h 626150"/>
              <a:gd name="connsiteX328" fmla="*/ 665494 w 1689586"/>
              <a:gd name="connsiteY328" fmla="*/ 326906 h 626150"/>
              <a:gd name="connsiteX329" fmla="*/ 0 w 1689586"/>
              <a:gd name="connsiteY329" fmla="*/ 4901 h 626150"/>
              <a:gd name="connsiteX330" fmla="*/ 113669 w 1689586"/>
              <a:gd name="connsiteY330" fmla="*/ 4901 h 626150"/>
              <a:gd name="connsiteX331" fmla="*/ 113669 w 1689586"/>
              <a:gd name="connsiteY331" fmla="*/ 243451 h 626150"/>
              <a:gd name="connsiteX332" fmla="*/ 259564 w 1689586"/>
              <a:gd name="connsiteY332" fmla="*/ 243451 h 626150"/>
              <a:gd name="connsiteX333" fmla="*/ 259564 w 1689586"/>
              <a:gd name="connsiteY333" fmla="*/ 326906 h 626150"/>
              <a:gd name="connsiteX334" fmla="*/ 0 w 1689586"/>
              <a:gd name="connsiteY334" fmla="*/ 326906 h 626150"/>
              <a:gd name="connsiteX335" fmla="*/ 451317 w 1689586"/>
              <a:gd name="connsiteY335" fmla="*/ 0 h 626150"/>
              <a:gd name="connsiteX336" fmla="*/ 539136 w 1689586"/>
              <a:gd name="connsiteY336" fmla="*/ 19538 h 626150"/>
              <a:gd name="connsiteX337" fmla="*/ 595265 w 1689586"/>
              <a:gd name="connsiteY337" fmla="*/ 76137 h 626150"/>
              <a:gd name="connsiteX338" fmla="*/ 614803 w 1689586"/>
              <a:gd name="connsiteY338" fmla="*/ 165904 h 626150"/>
              <a:gd name="connsiteX339" fmla="*/ 595265 w 1689586"/>
              <a:gd name="connsiteY339" fmla="*/ 255670 h 626150"/>
              <a:gd name="connsiteX340" fmla="*/ 539136 w 1689586"/>
              <a:gd name="connsiteY340" fmla="*/ 312270 h 626150"/>
              <a:gd name="connsiteX341" fmla="*/ 451317 w 1689586"/>
              <a:gd name="connsiteY341" fmla="*/ 331807 h 626150"/>
              <a:gd name="connsiteX342" fmla="*/ 363766 w 1689586"/>
              <a:gd name="connsiteY342" fmla="*/ 312270 h 626150"/>
              <a:gd name="connsiteX343" fmla="*/ 307166 w 1689586"/>
              <a:gd name="connsiteY343" fmla="*/ 255670 h 626150"/>
              <a:gd name="connsiteX344" fmla="*/ 287427 w 1689586"/>
              <a:gd name="connsiteY344" fmla="*/ 165904 h 626150"/>
              <a:gd name="connsiteX345" fmla="*/ 307166 w 1689586"/>
              <a:gd name="connsiteY345" fmla="*/ 76137 h 626150"/>
              <a:gd name="connsiteX346" fmla="*/ 363766 w 1689586"/>
              <a:gd name="connsiteY346" fmla="*/ 19538 h 626150"/>
              <a:gd name="connsiteX347" fmla="*/ 451317 w 1689586"/>
              <a:gd name="connsiteY347" fmla="*/ 0 h 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689586" h="626150">
                <a:moveTo>
                  <a:pt x="808705" y="532221"/>
                </a:moveTo>
                <a:lnTo>
                  <a:pt x="781647" y="537793"/>
                </a:lnTo>
                <a:cubicBezTo>
                  <a:pt x="775605" y="538935"/>
                  <a:pt x="771106" y="540613"/>
                  <a:pt x="768085" y="542762"/>
                </a:cubicBezTo>
                <a:cubicBezTo>
                  <a:pt x="765064" y="544910"/>
                  <a:pt x="763587" y="548267"/>
                  <a:pt x="763587" y="552229"/>
                </a:cubicBezTo>
                <a:cubicBezTo>
                  <a:pt x="763587" y="556190"/>
                  <a:pt x="765131" y="559413"/>
                  <a:pt x="768219" y="561763"/>
                </a:cubicBezTo>
                <a:cubicBezTo>
                  <a:pt x="771308" y="564112"/>
                  <a:pt x="775403" y="565321"/>
                  <a:pt x="780573" y="565321"/>
                </a:cubicBezTo>
                <a:cubicBezTo>
                  <a:pt x="784132" y="565321"/>
                  <a:pt x="787623" y="564918"/>
                  <a:pt x="790980" y="564045"/>
                </a:cubicBezTo>
                <a:cubicBezTo>
                  <a:pt x="794337" y="563240"/>
                  <a:pt x="797358" y="561830"/>
                  <a:pt x="800111" y="559883"/>
                </a:cubicBezTo>
                <a:cubicBezTo>
                  <a:pt x="802797" y="557936"/>
                  <a:pt x="804945" y="555451"/>
                  <a:pt x="806422" y="552363"/>
                </a:cubicBezTo>
                <a:lnTo>
                  <a:pt x="806422" y="552296"/>
                </a:lnTo>
                <a:cubicBezTo>
                  <a:pt x="807966" y="549207"/>
                  <a:pt x="808705" y="545515"/>
                  <a:pt x="808705" y="541218"/>
                </a:cubicBezTo>
                <a:close/>
                <a:moveTo>
                  <a:pt x="214647" y="532221"/>
                </a:moveTo>
                <a:lnTo>
                  <a:pt x="187589" y="537793"/>
                </a:lnTo>
                <a:cubicBezTo>
                  <a:pt x="181547" y="538935"/>
                  <a:pt x="177048" y="540613"/>
                  <a:pt x="174027" y="542762"/>
                </a:cubicBezTo>
                <a:cubicBezTo>
                  <a:pt x="171006" y="544910"/>
                  <a:pt x="169529" y="548267"/>
                  <a:pt x="169529" y="552229"/>
                </a:cubicBezTo>
                <a:cubicBezTo>
                  <a:pt x="169529" y="556190"/>
                  <a:pt x="171073" y="559413"/>
                  <a:pt x="174161" y="561763"/>
                </a:cubicBezTo>
                <a:cubicBezTo>
                  <a:pt x="177250" y="564112"/>
                  <a:pt x="181346" y="565321"/>
                  <a:pt x="186515" y="565321"/>
                </a:cubicBezTo>
                <a:cubicBezTo>
                  <a:pt x="190073" y="565321"/>
                  <a:pt x="193565" y="564918"/>
                  <a:pt x="196923" y="564045"/>
                </a:cubicBezTo>
                <a:cubicBezTo>
                  <a:pt x="200279" y="563240"/>
                  <a:pt x="203300" y="561830"/>
                  <a:pt x="206053" y="559883"/>
                </a:cubicBezTo>
                <a:cubicBezTo>
                  <a:pt x="208738" y="557936"/>
                  <a:pt x="210887" y="555451"/>
                  <a:pt x="212364" y="552363"/>
                </a:cubicBezTo>
                <a:lnTo>
                  <a:pt x="212364" y="552296"/>
                </a:lnTo>
                <a:cubicBezTo>
                  <a:pt x="213908" y="549207"/>
                  <a:pt x="214647" y="545515"/>
                  <a:pt x="214647" y="541218"/>
                </a:cubicBezTo>
                <a:close/>
                <a:moveTo>
                  <a:pt x="1089217" y="489990"/>
                </a:moveTo>
                <a:cubicBezTo>
                  <a:pt x="1083241" y="489990"/>
                  <a:pt x="1077937" y="491534"/>
                  <a:pt x="1073439" y="494622"/>
                </a:cubicBezTo>
                <a:cubicBezTo>
                  <a:pt x="1068940" y="497711"/>
                  <a:pt x="1065382" y="502008"/>
                  <a:pt x="1062898" y="507513"/>
                </a:cubicBezTo>
                <a:cubicBezTo>
                  <a:pt x="1060414" y="513019"/>
                  <a:pt x="1059138" y="519800"/>
                  <a:pt x="1059138" y="527387"/>
                </a:cubicBezTo>
                <a:cubicBezTo>
                  <a:pt x="1059138" y="534974"/>
                  <a:pt x="1060346" y="541553"/>
                  <a:pt x="1062763" y="547126"/>
                </a:cubicBezTo>
                <a:cubicBezTo>
                  <a:pt x="1065248" y="552699"/>
                  <a:pt x="1068672" y="556996"/>
                  <a:pt x="1073103" y="560017"/>
                </a:cubicBezTo>
                <a:cubicBezTo>
                  <a:pt x="1077534" y="563038"/>
                  <a:pt x="1082771" y="564515"/>
                  <a:pt x="1088814" y="564515"/>
                </a:cubicBezTo>
                <a:cubicBezTo>
                  <a:pt x="1098146" y="564515"/>
                  <a:pt x="1105398" y="561225"/>
                  <a:pt x="1110634" y="554646"/>
                </a:cubicBezTo>
                <a:lnTo>
                  <a:pt x="1110567" y="554646"/>
                </a:lnTo>
                <a:cubicBezTo>
                  <a:pt x="1115804" y="548066"/>
                  <a:pt x="1118423" y="539002"/>
                  <a:pt x="1118423" y="527387"/>
                </a:cubicBezTo>
                <a:cubicBezTo>
                  <a:pt x="1118423" y="515771"/>
                  <a:pt x="1115871" y="506640"/>
                  <a:pt x="1110702" y="499993"/>
                </a:cubicBezTo>
                <a:cubicBezTo>
                  <a:pt x="1105532" y="493347"/>
                  <a:pt x="1098348" y="489990"/>
                  <a:pt x="1089217" y="489990"/>
                </a:cubicBezTo>
                <a:close/>
                <a:moveTo>
                  <a:pt x="1630636" y="473674"/>
                </a:moveTo>
                <a:lnTo>
                  <a:pt x="1653598" y="473674"/>
                </a:lnTo>
                <a:lnTo>
                  <a:pt x="1653598" y="581099"/>
                </a:lnTo>
                <a:lnTo>
                  <a:pt x="1630636" y="581099"/>
                </a:lnTo>
                <a:close/>
                <a:moveTo>
                  <a:pt x="529804" y="473674"/>
                </a:moveTo>
                <a:lnTo>
                  <a:pt x="552766" y="473674"/>
                </a:lnTo>
                <a:lnTo>
                  <a:pt x="552766" y="581099"/>
                </a:lnTo>
                <a:lnTo>
                  <a:pt x="529804" y="581099"/>
                </a:lnTo>
                <a:close/>
                <a:moveTo>
                  <a:pt x="382162" y="473674"/>
                </a:moveTo>
                <a:lnTo>
                  <a:pt x="407340" y="473674"/>
                </a:lnTo>
                <a:lnTo>
                  <a:pt x="437821" y="561091"/>
                </a:lnTo>
                <a:lnTo>
                  <a:pt x="468974" y="473674"/>
                </a:lnTo>
                <a:lnTo>
                  <a:pt x="493078" y="473674"/>
                </a:lnTo>
                <a:lnTo>
                  <a:pt x="450309" y="581099"/>
                </a:lnTo>
                <a:lnTo>
                  <a:pt x="425132" y="581099"/>
                </a:lnTo>
                <a:close/>
                <a:moveTo>
                  <a:pt x="1187242" y="473607"/>
                </a:moveTo>
                <a:lnTo>
                  <a:pt x="1210204" y="473607"/>
                </a:lnTo>
                <a:lnTo>
                  <a:pt x="1210204" y="538733"/>
                </a:lnTo>
                <a:cubicBezTo>
                  <a:pt x="1210204" y="548468"/>
                  <a:pt x="1212285" y="555183"/>
                  <a:pt x="1216448" y="558808"/>
                </a:cubicBezTo>
                <a:cubicBezTo>
                  <a:pt x="1220611" y="562501"/>
                  <a:pt x="1226385" y="564314"/>
                  <a:pt x="1233837" y="564314"/>
                </a:cubicBezTo>
                <a:cubicBezTo>
                  <a:pt x="1237396" y="564314"/>
                  <a:pt x="1240887" y="563709"/>
                  <a:pt x="1244244" y="562501"/>
                </a:cubicBezTo>
                <a:cubicBezTo>
                  <a:pt x="1247601" y="561292"/>
                  <a:pt x="1250622" y="559412"/>
                  <a:pt x="1253375" y="556727"/>
                </a:cubicBezTo>
                <a:cubicBezTo>
                  <a:pt x="1256061" y="554041"/>
                  <a:pt x="1258209" y="550684"/>
                  <a:pt x="1259686" y="546521"/>
                </a:cubicBezTo>
                <a:cubicBezTo>
                  <a:pt x="1261231" y="542359"/>
                  <a:pt x="1261969" y="537457"/>
                  <a:pt x="1261969" y="531885"/>
                </a:cubicBezTo>
                <a:lnTo>
                  <a:pt x="1262103" y="531885"/>
                </a:lnTo>
                <a:lnTo>
                  <a:pt x="1262103" y="473674"/>
                </a:lnTo>
                <a:lnTo>
                  <a:pt x="1285065" y="473674"/>
                </a:lnTo>
                <a:lnTo>
                  <a:pt x="1285065" y="581099"/>
                </a:lnTo>
                <a:lnTo>
                  <a:pt x="1264856" y="581099"/>
                </a:lnTo>
                <a:lnTo>
                  <a:pt x="1263782" y="563709"/>
                </a:lnTo>
                <a:cubicBezTo>
                  <a:pt x="1260022" y="570490"/>
                  <a:pt x="1255054" y="575392"/>
                  <a:pt x="1248743" y="578547"/>
                </a:cubicBezTo>
                <a:cubicBezTo>
                  <a:pt x="1242431" y="581636"/>
                  <a:pt x="1234979" y="583247"/>
                  <a:pt x="1226385" y="583247"/>
                </a:cubicBezTo>
                <a:cubicBezTo>
                  <a:pt x="1219335" y="583247"/>
                  <a:pt x="1212890" y="581904"/>
                  <a:pt x="1206914" y="579353"/>
                </a:cubicBezTo>
                <a:cubicBezTo>
                  <a:pt x="1200939" y="576735"/>
                  <a:pt x="1196172" y="572572"/>
                  <a:pt x="1192613" y="566865"/>
                </a:cubicBezTo>
                <a:cubicBezTo>
                  <a:pt x="1189055" y="561091"/>
                  <a:pt x="1187242" y="553638"/>
                  <a:pt x="1187242" y="544507"/>
                </a:cubicBezTo>
                <a:close/>
                <a:moveTo>
                  <a:pt x="885379" y="473607"/>
                </a:moveTo>
                <a:lnTo>
                  <a:pt x="908341" y="473607"/>
                </a:lnTo>
                <a:lnTo>
                  <a:pt x="908341" y="538733"/>
                </a:lnTo>
                <a:cubicBezTo>
                  <a:pt x="908341" y="548468"/>
                  <a:pt x="910422" y="555115"/>
                  <a:pt x="914585" y="558808"/>
                </a:cubicBezTo>
                <a:cubicBezTo>
                  <a:pt x="918748" y="562501"/>
                  <a:pt x="924522" y="564314"/>
                  <a:pt x="931974" y="564314"/>
                </a:cubicBezTo>
                <a:cubicBezTo>
                  <a:pt x="935533" y="564314"/>
                  <a:pt x="939024" y="563709"/>
                  <a:pt x="942381" y="562501"/>
                </a:cubicBezTo>
                <a:cubicBezTo>
                  <a:pt x="945738" y="561292"/>
                  <a:pt x="948759" y="559412"/>
                  <a:pt x="951512" y="556727"/>
                </a:cubicBezTo>
                <a:cubicBezTo>
                  <a:pt x="954198" y="554041"/>
                  <a:pt x="956346" y="550684"/>
                  <a:pt x="957823" y="546521"/>
                </a:cubicBezTo>
                <a:cubicBezTo>
                  <a:pt x="959368" y="542359"/>
                  <a:pt x="960106" y="537457"/>
                  <a:pt x="960106" y="531885"/>
                </a:cubicBezTo>
                <a:lnTo>
                  <a:pt x="960241" y="531885"/>
                </a:lnTo>
                <a:lnTo>
                  <a:pt x="960241" y="473674"/>
                </a:lnTo>
                <a:lnTo>
                  <a:pt x="983202" y="473674"/>
                </a:lnTo>
                <a:lnTo>
                  <a:pt x="983202" y="581099"/>
                </a:lnTo>
                <a:lnTo>
                  <a:pt x="962993" y="581099"/>
                </a:lnTo>
                <a:lnTo>
                  <a:pt x="961919" y="563709"/>
                </a:lnTo>
                <a:cubicBezTo>
                  <a:pt x="958159" y="570490"/>
                  <a:pt x="953191" y="575392"/>
                  <a:pt x="946880" y="578547"/>
                </a:cubicBezTo>
                <a:cubicBezTo>
                  <a:pt x="940568" y="581636"/>
                  <a:pt x="933116" y="583247"/>
                  <a:pt x="924522" y="583247"/>
                </a:cubicBezTo>
                <a:cubicBezTo>
                  <a:pt x="917472" y="583247"/>
                  <a:pt x="911027" y="581904"/>
                  <a:pt x="905051" y="579353"/>
                </a:cubicBezTo>
                <a:cubicBezTo>
                  <a:pt x="899076" y="576735"/>
                  <a:pt x="894309" y="572572"/>
                  <a:pt x="890750" y="566865"/>
                </a:cubicBezTo>
                <a:cubicBezTo>
                  <a:pt x="887192" y="561091"/>
                  <a:pt x="885379" y="553638"/>
                  <a:pt x="885379" y="544507"/>
                </a:cubicBezTo>
                <a:close/>
                <a:moveTo>
                  <a:pt x="347569" y="471530"/>
                </a:moveTo>
                <a:lnTo>
                  <a:pt x="353963" y="472063"/>
                </a:lnTo>
                <a:cubicBezTo>
                  <a:pt x="356112" y="472399"/>
                  <a:pt x="357924" y="472936"/>
                  <a:pt x="359334" y="473674"/>
                </a:cubicBezTo>
                <a:lnTo>
                  <a:pt x="356112" y="493884"/>
                </a:lnTo>
                <a:cubicBezTo>
                  <a:pt x="354567" y="493279"/>
                  <a:pt x="352822" y="492809"/>
                  <a:pt x="350875" y="492474"/>
                </a:cubicBezTo>
                <a:cubicBezTo>
                  <a:pt x="348928" y="492138"/>
                  <a:pt x="346309" y="491937"/>
                  <a:pt x="343019" y="491937"/>
                </a:cubicBezTo>
                <a:cubicBezTo>
                  <a:pt x="338588" y="491937"/>
                  <a:pt x="334224" y="493145"/>
                  <a:pt x="329927" y="495495"/>
                </a:cubicBezTo>
                <a:cubicBezTo>
                  <a:pt x="325630" y="497845"/>
                  <a:pt x="322139" y="501403"/>
                  <a:pt x="319319" y="506103"/>
                </a:cubicBezTo>
                <a:cubicBezTo>
                  <a:pt x="316566" y="510870"/>
                  <a:pt x="315157" y="516846"/>
                  <a:pt x="315157" y="524164"/>
                </a:cubicBezTo>
                <a:lnTo>
                  <a:pt x="315157" y="581099"/>
                </a:lnTo>
                <a:lnTo>
                  <a:pt x="292194" y="581099"/>
                </a:lnTo>
                <a:lnTo>
                  <a:pt x="292194" y="473674"/>
                </a:lnTo>
                <a:lnTo>
                  <a:pt x="311732" y="473674"/>
                </a:lnTo>
                <a:lnTo>
                  <a:pt x="313880" y="493011"/>
                </a:lnTo>
                <a:cubicBezTo>
                  <a:pt x="316700" y="486028"/>
                  <a:pt x="320997" y="480657"/>
                  <a:pt x="326637" y="477032"/>
                </a:cubicBezTo>
                <a:close/>
                <a:moveTo>
                  <a:pt x="1094454" y="471526"/>
                </a:moveTo>
                <a:cubicBezTo>
                  <a:pt x="1103182" y="471526"/>
                  <a:pt x="1111105" y="473742"/>
                  <a:pt x="1118288" y="478173"/>
                </a:cubicBezTo>
                <a:lnTo>
                  <a:pt x="1118221" y="478173"/>
                </a:lnTo>
                <a:cubicBezTo>
                  <a:pt x="1125405" y="482604"/>
                  <a:pt x="1131045" y="488915"/>
                  <a:pt x="1135208" y="497174"/>
                </a:cubicBezTo>
                <a:cubicBezTo>
                  <a:pt x="1139371" y="505365"/>
                  <a:pt x="1141452" y="515369"/>
                  <a:pt x="1141452" y="527118"/>
                </a:cubicBezTo>
                <a:cubicBezTo>
                  <a:pt x="1141452" y="538868"/>
                  <a:pt x="1139371" y="548939"/>
                  <a:pt x="1135141" y="557331"/>
                </a:cubicBezTo>
                <a:cubicBezTo>
                  <a:pt x="1130911" y="565657"/>
                  <a:pt x="1125204" y="572102"/>
                  <a:pt x="1117953" y="576533"/>
                </a:cubicBezTo>
                <a:cubicBezTo>
                  <a:pt x="1110702" y="580965"/>
                  <a:pt x="1102980" y="583180"/>
                  <a:pt x="1093782" y="583180"/>
                </a:cubicBezTo>
                <a:cubicBezTo>
                  <a:pt x="1084584" y="583180"/>
                  <a:pt x="1076796" y="580830"/>
                  <a:pt x="1070350" y="575996"/>
                </a:cubicBezTo>
                <a:cubicBezTo>
                  <a:pt x="1065650" y="572438"/>
                  <a:pt x="1061958" y="568208"/>
                  <a:pt x="1059205" y="563240"/>
                </a:cubicBezTo>
                <a:lnTo>
                  <a:pt x="1059205" y="626150"/>
                </a:lnTo>
                <a:lnTo>
                  <a:pt x="1036243" y="626150"/>
                </a:lnTo>
                <a:lnTo>
                  <a:pt x="1036243" y="473607"/>
                </a:lnTo>
                <a:lnTo>
                  <a:pt x="1056654" y="473607"/>
                </a:lnTo>
                <a:lnTo>
                  <a:pt x="1057795" y="494085"/>
                </a:lnTo>
                <a:cubicBezTo>
                  <a:pt x="1059339" y="490930"/>
                  <a:pt x="1061085" y="487908"/>
                  <a:pt x="1063301" y="485223"/>
                </a:cubicBezTo>
                <a:cubicBezTo>
                  <a:pt x="1066859" y="480926"/>
                  <a:pt x="1071357" y="477569"/>
                  <a:pt x="1076729" y="475152"/>
                </a:cubicBezTo>
                <a:cubicBezTo>
                  <a:pt x="1082100" y="472735"/>
                  <a:pt x="1088008" y="471526"/>
                  <a:pt x="1094454" y="471526"/>
                </a:cubicBezTo>
                <a:close/>
                <a:moveTo>
                  <a:pt x="787421" y="471526"/>
                </a:moveTo>
                <a:cubicBezTo>
                  <a:pt x="796015" y="471526"/>
                  <a:pt x="803602" y="472869"/>
                  <a:pt x="810182" y="475689"/>
                </a:cubicBezTo>
                <a:cubicBezTo>
                  <a:pt x="816762" y="478441"/>
                  <a:pt x="821931" y="482671"/>
                  <a:pt x="825758" y="488244"/>
                </a:cubicBezTo>
                <a:cubicBezTo>
                  <a:pt x="829585" y="493817"/>
                  <a:pt x="831465" y="501001"/>
                  <a:pt x="831465" y="509729"/>
                </a:cubicBezTo>
                <a:lnTo>
                  <a:pt x="831465" y="557667"/>
                </a:lnTo>
                <a:lnTo>
                  <a:pt x="831465" y="557734"/>
                </a:lnTo>
                <a:cubicBezTo>
                  <a:pt x="831465" y="562971"/>
                  <a:pt x="834084" y="565657"/>
                  <a:pt x="839388" y="565657"/>
                </a:cubicBezTo>
                <a:cubicBezTo>
                  <a:pt x="841939" y="565657"/>
                  <a:pt x="844491" y="565321"/>
                  <a:pt x="846908" y="564582"/>
                </a:cubicBezTo>
                <a:lnTo>
                  <a:pt x="845632" y="580495"/>
                </a:lnTo>
                <a:cubicBezTo>
                  <a:pt x="842275" y="582039"/>
                  <a:pt x="838179" y="582845"/>
                  <a:pt x="833144" y="582845"/>
                </a:cubicBezTo>
                <a:cubicBezTo>
                  <a:pt x="828578" y="582845"/>
                  <a:pt x="824416" y="581972"/>
                  <a:pt x="820790" y="580360"/>
                </a:cubicBezTo>
                <a:cubicBezTo>
                  <a:pt x="817165" y="578749"/>
                  <a:pt x="814278" y="576198"/>
                  <a:pt x="812196" y="572841"/>
                </a:cubicBezTo>
                <a:cubicBezTo>
                  <a:pt x="811256" y="571296"/>
                  <a:pt x="810518" y="569484"/>
                  <a:pt x="809981" y="567537"/>
                </a:cubicBezTo>
                <a:cubicBezTo>
                  <a:pt x="808839" y="569282"/>
                  <a:pt x="807496" y="570961"/>
                  <a:pt x="805885" y="572438"/>
                </a:cubicBezTo>
                <a:cubicBezTo>
                  <a:pt x="801857" y="576131"/>
                  <a:pt x="797224" y="578816"/>
                  <a:pt x="791920" y="580629"/>
                </a:cubicBezTo>
                <a:cubicBezTo>
                  <a:pt x="786616" y="582442"/>
                  <a:pt x="781244" y="583315"/>
                  <a:pt x="775806" y="583315"/>
                </a:cubicBezTo>
                <a:cubicBezTo>
                  <a:pt x="769092" y="583315"/>
                  <a:pt x="763049" y="582240"/>
                  <a:pt x="757678" y="580092"/>
                </a:cubicBezTo>
                <a:cubicBezTo>
                  <a:pt x="752307" y="577943"/>
                  <a:pt x="748077" y="574653"/>
                  <a:pt x="744989" y="570289"/>
                </a:cubicBezTo>
                <a:cubicBezTo>
                  <a:pt x="741900" y="565925"/>
                  <a:pt x="740356" y="560487"/>
                  <a:pt x="740356" y="554041"/>
                </a:cubicBezTo>
                <a:cubicBezTo>
                  <a:pt x="740356" y="546052"/>
                  <a:pt x="742975" y="539472"/>
                  <a:pt x="748211" y="534302"/>
                </a:cubicBezTo>
                <a:cubicBezTo>
                  <a:pt x="753448" y="529132"/>
                  <a:pt x="760834" y="525641"/>
                  <a:pt x="770435" y="523761"/>
                </a:cubicBezTo>
                <a:lnTo>
                  <a:pt x="808705" y="516241"/>
                </a:lnTo>
                <a:lnTo>
                  <a:pt x="808705" y="512146"/>
                </a:lnTo>
                <a:cubicBezTo>
                  <a:pt x="808705" y="504962"/>
                  <a:pt x="806758" y="499456"/>
                  <a:pt x="802797" y="495495"/>
                </a:cubicBezTo>
                <a:cubicBezTo>
                  <a:pt x="798835" y="491534"/>
                  <a:pt x="793397" y="489587"/>
                  <a:pt x="786549" y="489587"/>
                </a:cubicBezTo>
                <a:cubicBezTo>
                  <a:pt x="780103" y="489587"/>
                  <a:pt x="774598" y="491064"/>
                  <a:pt x="770032" y="494085"/>
                </a:cubicBezTo>
                <a:cubicBezTo>
                  <a:pt x="765467" y="497106"/>
                  <a:pt x="762110" y="502008"/>
                  <a:pt x="759961" y="508722"/>
                </a:cubicBezTo>
                <a:lnTo>
                  <a:pt x="740625" y="500531"/>
                </a:lnTo>
                <a:cubicBezTo>
                  <a:pt x="743310" y="491735"/>
                  <a:pt x="748681" y="484753"/>
                  <a:pt x="756604" y="479449"/>
                </a:cubicBezTo>
                <a:cubicBezTo>
                  <a:pt x="764527" y="474212"/>
                  <a:pt x="774799" y="471526"/>
                  <a:pt x="787421" y="471526"/>
                </a:cubicBezTo>
                <a:close/>
                <a:moveTo>
                  <a:pt x="347518" y="471526"/>
                </a:moveTo>
                <a:lnTo>
                  <a:pt x="347585" y="471526"/>
                </a:lnTo>
                <a:lnTo>
                  <a:pt x="347569" y="471530"/>
                </a:lnTo>
                <a:close/>
                <a:moveTo>
                  <a:pt x="193363" y="471526"/>
                </a:moveTo>
                <a:cubicBezTo>
                  <a:pt x="201957" y="471526"/>
                  <a:pt x="209544" y="472869"/>
                  <a:pt x="216124" y="475689"/>
                </a:cubicBezTo>
                <a:cubicBezTo>
                  <a:pt x="222704" y="478441"/>
                  <a:pt x="227873" y="482671"/>
                  <a:pt x="231700" y="488244"/>
                </a:cubicBezTo>
                <a:cubicBezTo>
                  <a:pt x="235527" y="493817"/>
                  <a:pt x="237407" y="501001"/>
                  <a:pt x="237407" y="509729"/>
                </a:cubicBezTo>
                <a:lnTo>
                  <a:pt x="237407" y="557667"/>
                </a:lnTo>
                <a:lnTo>
                  <a:pt x="237407" y="557734"/>
                </a:lnTo>
                <a:cubicBezTo>
                  <a:pt x="237407" y="562971"/>
                  <a:pt x="240026" y="565657"/>
                  <a:pt x="245330" y="565657"/>
                </a:cubicBezTo>
                <a:cubicBezTo>
                  <a:pt x="247881" y="565657"/>
                  <a:pt x="250433" y="565321"/>
                  <a:pt x="252850" y="564582"/>
                </a:cubicBezTo>
                <a:lnTo>
                  <a:pt x="251574" y="580495"/>
                </a:lnTo>
                <a:cubicBezTo>
                  <a:pt x="248284" y="582039"/>
                  <a:pt x="244121" y="582845"/>
                  <a:pt x="239086" y="582845"/>
                </a:cubicBezTo>
                <a:cubicBezTo>
                  <a:pt x="234520" y="582845"/>
                  <a:pt x="230358" y="581972"/>
                  <a:pt x="226732" y="580360"/>
                </a:cubicBezTo>
                <a:cubicBezTo>
                  <a:pt x="223107" y="578749"/>
                  <a:pt x="220219" y="576198"/>
                  <a:pt x="218138" y="572841"/>
                </a:cubicBezTo>
                <a:cubicBezTo>
                  <a:pt x="217198" y="571296"/>
                  <a:pt x="216461" y="569484"/>
                  <a:pt x="215923" y="567537"/>
                </a:cubicBezTo>
                <a:cubicBezTo>
                  <a:pt x="214781" y="569282"/>
                  <a:pt x="213438" y="570961"/>
                  <a:pt x="211827" y="572438"/>
                </a:cubicBezTo>
                <a:cubicBezTo>
                  <a:pt x="207799" y="576131"/>
                  <a:pt x="203166" y="578816"/>
                  <a:pt x="197862" y="580629"/>
                </a:cubicBezTo>
                <a:cubicBezTo>
                  <a:pt x="192559" y="582442"/>
                  <a:pt x="187187" y="583315"/>
                  <a:pt x="181748" y="583315"/>
                </a:cubicBezTo>
                <a:cubicBezTo>
                  <a:pt x="175034" y="583315"/>
                  <a:pt x="168991" y="582240"/>
                  <a:pt x="163620" y="580092"/>
                </a:cubicBezTo>
                <a:cubicBezTo>
                  <a:pt x="158249" y="577943"/>
                  <a:pt x="154019" y="574653"/>
                  <a:pt x="150931" y="570289"/>
                </a:cubicBezTo>
                <a:cubicBezTo>
                  <a:pt x="147842" y="565925"/>
                  <a:pt x="146298" y="560487"/>
                  <a:pt x="146298" y="554041"/>
                </a:cubicBezTo>
                <a:cubicBezTo>
                  <a:pt x="146298" y="546052"/>
                  <a:pt x="148916" y="539472"/>
                  <a:pt x="154153" y="534302"/>
                </a:cubicBezTo>
                <a:cubicBezTo>
                  <a:pt x="159391" y="529132"/>
                  <a:pt x="166776" y="525641"/>
                  <a:pt x="176377" y="523761"/>
                </a:cubicBezTo>
                <a:lnTo>
                  <a:pt x="214647" y="516241"/>
                </a:lnTo>
                <a:lnTo>
                  <a:pt x="214647" y="512146"/>
                </a:lnTo>
                <a:cubicBezTo>
                  <a:pt x="214647" y="504962"/>
                  <a:pt x="212700" y="499456"/>
                  <a:pt x="208738" y="495495"/>
                </a:cubicBezTo>
                <a:cubicBezTo>
                  <a:pt x="204777" y="491534"/>
                  <a:pt x="199339" y="489587"/>
                  <a:pt x="192491" y="489587"/>
                </a:cubicBezTo>
                <a:cubicBezTo>
                  <a:pt x="186045" y="489587"/>
                  <a:pt x="180540" y="491064"/>
                  <a:pt x="175974" y="494085"/>
                </a:cubicBezTo>
                <a:cubicBezTo>
                  <a:pt x="171408" y="497106"/>
                  <a:pt x="168051" y="502008"/>
                  <a:pt x="165904" y="508722"/>
                </a:cubicBezTo>
                <a:lnTo>
                  <a:pt x="146567" y="500531"/>
                </a:lnTo>
                <a:cubicBezTo>
                  <a:pt x="149252" y="491735"/>
                  <a:pt x="154623" y="484753"/>
                  <a:pt x="162546" y="479449"/>
                </a:cubicBezTo>
                <a:cubicBezTo>
                  <a:pt x="170470" y="474212"/>
                  <a:pt x="180741" y="471526"/>
                  <a:pt x="193363" y="471526"/>
                </a:cubicBezTo>
                <a:close/>
                <a:moveTo>
                  <a:pt x="1395847" y="471459"/>
                </a:moveTo>
                <a:cubicBezTo>
                  <a:pt x="1403434" y="471459"/>
                  <a:pt x="1410282" y="472936"/>
                  <a:pt x="1416392" y="475890"/>
                </a:cubicBezTo>
                <a:cubicBezTo>
                  <a:pt x="1422502" y="478844"/>
                  <a:pt x="1427336" y="483209"/>
                  <a:pt x="1430894" y="489117"/>
                </a:cubicBezTo>
                <a:cubicBezTo>
                  <a:pt x="1434453" y="495025"/>
                  <a:pt x="1436265" y="502478"/>
                  <a:pt x="1436265" y="511475"/>
                </a:cubicBezTo>
                <a:lnTo>
                  <a:pt x="1436265" y="581099"/>
                </a:lnTo>
                <a:lnTo>
                  <a:pt x="1413303" y="581099"/>
                </a:lnTo>
                <a:lnTo>
                  <a:pt x="1413303" y="518591"/>
                </a:lnTo>
                <a:cubicBezTo>
                  <a:pt x="1413303" y="507983"/>
                  <a:pt x="1411088" y="500665"/>
                  <a:pt x="1406724" y="496569"/>
                </a:cubicBezTo>
                <a:cubicBezTo>
                  <a:pt x="1402359" y="492474"/>
                  <a:pt x="1396854" y="490460"/>
                  <a:pt x="1390274" y="490460"/>
                </a:cubicBezTo>
                <a:cubicBezTo>
                  <a:pt x="1385507" y="490460"/>
                  <a:pt x="1380942" y="491601"/>
                  <a:pt x="1376510" y="493817"/>
                </a:cubicBezTo>
                <a:cubicBezTo>
                  <a:pt x="1372079" y="496032"/>
                  <a:pt x="1368386" y="499591"/>
                  <a:pt x="1365432" y="504425"/>
                </a:cubicBezTo>
                <a:cubicBezTo>
                  <a:pt x="1362478" y="509259"/>
                  <a:pt x="1361001" y="515772"/>
                  <a:pt x="1361001" y="523963"/>
                </a:cubicBezTo>
                <a:lnTo>
                  <a:pt x="1361001" y="581099"/>
                </a:lnTo>
                <a:lnTo>
                  <a:pt x="1338039" y="581099"/>
                </a:lnTo>
                <a:lnTo>
                  <a:pt x="1338039" y="473675"/>
                </a:lnTo>
                <a:lnTo>
                  <a:pt x="1358450" y="473675"/>
                </a:lnTo>
                <a:lnTo>
                  <a:pt x="1359457" y="492474"/>
                </a:lnTo>
                <a:cubicBezTo>
                  <a:pt x="1361135" y="488983"/>
                  <a:pt x="1363217" y="485827"/>
                  <a:pt x="1365634" y="483209"/>
                </a:cubicBezTo>
                <a:cubicBezTo>
                  <a:pt x="1369461" y="479113"/>
                  <a:pt x="1373959" y="476159"/>
                  <a:pt x="1379196" y="474279"/>
                </a:cubicBezTo>
                <a:cubicBezTo>
                  <a:pt x="1384433" y="472399"/>
                  <a:pt x="1389939" y="471459"/>
                  <a:pt x="1395847" y="471459"/>
                </a:cubicBezTo>
                <a:close/>
                <a:moveTo>
                  <a:pt x="78285" y="439299"/>
                </a:moveTo>
                <a:lnTo>
                  <a:pt x="101516" y="439299"/>
                </a:lnTo>
                <a:lnTo>
                  <a:pt x="101516" y="530811"/>
                </a:lnTo>
                <a:cubicBezTo>
                  <a:pt x="101516" y="547261"/>
                  <a:pt x="96950" y="560084"/>
                  <a:pt x="87886" y="569350"/>
                </a:cubicBezTo>
                <a:cubicBezTo>
                  <a:pt x="78755" y="578548"/>
                  <a:pt x="66133" y="583181"/>
                  <a:pt x="49952" y="583181"/>
                </a:cubicBezTo>
                <a:cubicBezTo>
                  <a:pt x="38404" y="583181"/>
                  <a:pt x="28937" y="581032"/>
                  <a:pt x="21619" y="576735"/>
                </a:cubicBezTo>
                <a:cubicBezTo>
                  <a:pt x="14300" y="572438"/>
                  <a:pt x="9265" y="566396"/>
                  <a:pt x="6378" y="558607"/>
                </a:cubicBezTo>
                <a:cubicBezTo>
                  <a:pt x="3558" y="550819"/>
                  <a:pt x="3021" y="541755"/>
                  <a:pt x="4901" y="531416"/>
                </a:cubicBezTo>
                <a:lnTo>
                  <a:pt x="27057" y="527320"/>
                </a:lnTo>
                <a:cubicBezTo>
                  <a:pt x="25378" y="539674"/>
                  <a:pt x="26318" y="548738"/>
                  <a:pt x="29877" y="554512"/>
                </a:cubicBezTo>
                <a:cubicBezTo>
                  <a:pt x="33502" y="560353"/>
                  <a:pt x="40216" y="563240"/>
                  <a:pt x="50086" y="563240"/>
                </a:cubicBezTo>
                <a:cubicBezTo>
                  <a:pt x="60829" y="563240"/>
                  <a:pt x="68214" y="560152"/>
                  <a:pt x="72310" y="553908"/>
                </a:cubicBezTo>
                <a:cubicBezTo>
                  <a:pt x="76405" y="547663"/>
                  <a:pt x="78419" y="538532"/>
                  <a:pt x="78419" y="526514"/>
                </a:cubicBezTo>
                <a:lnTo>
                  <a:pt x="78285" y="526514"/>
                </a:lnTo>
                <a:close/>
                <a:moveTo>
                  <a:pt x="215721" y="430705"/>
                </a:moveTo>
                <a:cubicBezTo>
                  <a:pt x="220018" y="430705"/>
                  <a:pt x="223442" y="431914"/>
                  <a:pt x="225927" y="434331"/>
                </a:cubicBezTo>
                <a:cubicBezTo>
                  <a:pt x="228411" y="436748"/>
                  <a:pt x="229686" y="440172"/>
                  <a:pt x="229686" y="444200"/>
                </a:cubicBezTo>
                <a:cubicBezTo>
                  <a:pt x="229686" y="448229"/>
                  <a:pt x="228411" y="451518"/>
                  <a:pt x="225927" y="454003"/>
                </a:cubicBezTo>
                <a:cubicBezTo>
                  <a:pt x="223442" y="456487"/>
                  <a:pt x="220018" y="457763"/>
                  <a:pt x="215721" y="457763"/>
                </a:cubicBezTo>
                <a:cubicBezTo>
                  <a:pt x="211424" y="457763"/>
                  <a:pt x="208000" y="456487"/>
                  <a:pt x="205517" y="454003"/>
                </a:cubicBezTo>
                <a:cubicBezTo>
                  <a:pt x="203032" y="451451"/>
                  <a:pt x="201756" y="448363"/>
                  <a:pt x="201756" y="444200"/>
                </a:cubicBezTo>
                <a:cubicBezTo>
                  <a:pt x="201756" y="440038"/>
                  <a:pt x="203032" y="436748"/>
                  <a:pt x="205517" y="434331"/>
                </a:cubicBezTo>
                <a:cubicBezTo>
                  <a:pt x="208000" y="431914"/>
                  <a:pt x="211424" y="430705"/>
                  <a:pt x="215721" y="430705"/>
                </a:cubicBezTo>
                <a:close/>
                <a:moveTo>
                  <a:pt x="172281" y="430705"/>
                </a:moveTo>
                <a:cubicBezTo>
                  <a:pt x="176578" y="430705"/>
                  <a:pt x="180002" y="431914"/>
                  <a:pt x="182487" y="434331"/>
                </a:cubicBezTo>
                <a:cubicBezTo>
                  <a:pt x="184971" y="436748"/>
                  <a:pt x="186246" y="440172"/>
                  <a:pt x="186246" y="444200"/>
                </a:cubicBezTo>
                <a:cubicBezTo>
                  <a:pt x="186246" y="448229"/>
                  <a:pt x="184971" y="451518"/>
                  <a:pt x="182487" y="454003"/>
                </a:cubicBezTo>
                <a:cubicBezTo>
                  <a:pt x="180002" y="456487"/>
                  <a:pt x="176377" y="457763"/>
                  <a:pt x="172281" y="457763"/>
                </a:cubicBezTo>
                <a:cubicBezTo>
                  <a:pt x="168186" y="457763"/>
                  <a:pt x="164761" y="456487"/>
                  <a:pt x="162210" y="454003"/>
                </a:cubicBezTo>
                <a:cubicBezTo>
                  <a:pt x="159592" y="451451"/>
                  <a:pt x="158316" y="448363"/>
                  <a:pt x="158316" y="444200"/>
                </a:cubicBezTo>
                <a:cubicBezTo>
                  <a:pt x="158316" y="440038"/>
                  <a:pt x="159659" y="436748"/>
                  <a:pt x="162210" y="434331"/>
                </a:cubicBezTo>
                <a:cubicBezTo>
                  <a:pt x="164761" y="431914"/>
                  <a:pt x="167984" y="430705"/>
                  <a:pt x="172281" y="430705"/>
                </a:cubicBezTo>
                <a:close/>
                <a:moveTo>
                  <a:pt x="1642251" y="427012"/>
                </a:moveTo>
                <a:cubicBezTo>
                  <a:pt x="1647085" y="427012"/>
                  <a:pt x="1650912" y="428221"/>
                  <a:pt x="1653531" y="430638"/>
                </a:cubicBezTo>
                <a:cubicBezTo>
                  <a:pt x="1656149" y="433122"/>
                  <a:pt x="1657492" y="436613"/>
                  <a:pt x="1657492" y="441179"/>
                </a:cubicBezTo>
                <a:cubicBezTo>
                  <a:pt x="1657492" y="445744"/>
                  <a:pt x="1656216" y="449303"/>
                  <a:pt x="1653531" y="451787"/>
                </a:cubicBezTo>
                <a:cubicBezTo>
                  <a:pt x="1650912" y="454271"/>
                  <a:pt x="1647287" y="455547"/>
                  <a:pt x="1642251" y="455547"/>
                </a:cubicBezTo>
                <a:cubicBezTo>
                  <a:pt x="1637216" y="455547"/>
                  <a:pt x="1633389" y="454271"/>
                  <a:pt x="1630770" y="451787"/>
                </a:cubicBezTo>
                <a:cubicBezTo>
                  <a:pt x="1628152" y="449303"/>
                  <a:pt x="1626809" y="445744"/>
                  <a:pt x="1626809" y="441179"/>
                </a:cubicBezTo>
                <a:cubicBezTo>
                  <a:pt x="1626809" y="436613"/>
                  <a:pt x="1628085" y="433055"/>
                  <a:pt x="1630770" y="430638"/>
                </a:cubicBezTo>
                <a:cubicBezTo>
                  <a:pt x="1633389" y="428221"/>
                  <a:pt x="1637216" y="427012"/>
                  <a:pt x="1642251" y="427012"/>
                </a:cubicBezTo>
                <a:close/>
                <a:moveTo>
                  <a:pt x="541419" y="427012"/>
                </a:moveTo>
                <a:cubicBezTo>
                  <a:pt x="546321" y="427012"/>
                  <a:pt x="550080" y="428221"/>
                  <a:pt x="552699" y="430638"/>
                </a:cubicBezTo>
                <a:cubicBezTo>
                  <a:pt x="555317" y="433122"/>
                  <a:pt x="556660" y="436613"/>
                  <a:pt x="556660" y="441179"/>
                </a:cubicBezTo>
                <a:cubicBezTo>
                  <a:pt x="556660" y="445744"/>
                  <a:pt x="555317" y="449303"/>
                  <a:pt x="552699" y="451787"/>
                </a:cubicBezTo>
                <a:cubicBezTo>
                  <a:pt x="550080" y="454271"/>
                  <a:pt x="546455" y="455547"/>
                  <a:pt x="541419" y="455547"/>
                </a:cubicBezTo>
                <a:cubicBezTo>
                  <a:pt x="536384" y="455547"/>
                  <a:pt x="532557" y="454271"/>
                  <a:pt x="529938" y="451787"/>
                </a:cubicBezTo>
                <a:cubicBezTo>
                  <a:pt x="527320" y="449303"/>
                  <a:pt x="525977" y="445744"/>
                  <a:pt x="525977" y="441179"/>
                </a:cubicBezTo>
                <a:cubicBezTo>
                  <a:pt x="525977" y="436613"/>
                  <a:pt x="527253" y="433055"/>
                  <a:pt x="529938" y="430638"/>
                </a:cubicBezTo>
                <a:cubicBezTo>
                  <a:pt x="532557" y="428221"/>
                  <a:pt x="536384" y="427012"/>
                  <a:pt x="541419" y="427012"/>
                </a:cubicBezTo>
                <a:close/>
                <a:moveTo>
                  <a:pt x="1488232" y="425333"/>
                </a:moveTo>
                <a:lnTo>
                  <a:pt x="1511194" y="425333"/>
                </a:lnTo>
                <a:lnTo>
                  <a:pt x="1511194" y="526245"/>
                </a:lnTo>
                <a:lnTo>
                  <a:pt x="1562355" y="473674"/>
                </a:lnTo>
                <a:lnTo>
                  <a:pt x="1589614" y="473674"/>
                </a:lnTo>
                <a:lnTo>
                  <a:pt x="1548524" y="515704"/>
                </a:lnTo>
                <a:lnTo>
                  <a:pt x="1592232" y="581099"/>
                </a:lnTo>
                <a:lnTo>
                  <a:pt x="1565578" y="581099"/>
                </a:lnTo>
                <a:lnTo>
                  <a:pt x="1532410" y="530609"/>
                </a:lnTo>
                <a:lnTo>
                  <a:pt x="1511194" y="552631"/>
                </a:lnTo>
                <a:lnTo>
                  <a:pt x="1511194" y="581099"/>
                </a:lnTo>
                <a:lnTo>
                  <a:pt x="1488232" y="581099"/>
                </a:lnTo>
                <a:close/>
                <a:moveTo>
                  <a:pt x="605874" y="425333"/>
                </a:moveTo>
                <a:lnTo>
                  <a:pt x="628836" y="425333"/>
                </a:lnTo>
                <a:lnTo>
                  <a:pt x="628836" y="526245"/>
                </a:lnTo>
                <a:lnTo>
                  <a:pt x="679997" y="473674"/>
                </a:lnTo>
                <a:lnTo>
                  <a:pt x="707256" y="473674"/>
                </a:lnTo>
                <a:lnTo>
                  <a:pt x="666099" y="515704"/>
                </a:lnTo>
                <a:lnTo>
                  <a:pt x="709807" y="581099"/>
                </a:lnTo>
                <a:lnTo>
                  <a:pt x="683220" y="581099"/>
                </a:lnTo>
                <a:lnTo>
                  <a:pt x="650052" y="530609"/>
                </a:lnTo>
                <a:lnTo>
                  <a:pt x="628836" y="552631"/>
                </a:lnTo>
                <a:lnTo>
                  <a:pt x="628836" y="581099"/>
                </a:lnTo>
                <a:lnTo>
                  <a:pt x="605874" y="581099"/>
                </a:lnTo>
                <a:close/>
                <a:moveTo>
                  <a:pt x="451317" y="85402"/>
                </a:moveTo>
                <a:cubicBezTo>
                  <a:pt x="440238" y="85402"/>
                  <a:pt x="431242" y="88222"/>
                  <a:pt x="424259" y="93929"/>
                </a:cubicBezTo>
                <a:cubicBezTo>
                  <a:pt x="417209" y="99636"/>
                  <a:pt x="412039" y="108364"/>
                  <a:pt x="408615" y="120047"/>
                </a:cubicBezTo>
                <a:cubicBezTo>
                  <a:pt x="405258" y="131729"/>
                  <a:pt x="403513" y="147373"/>
                  <a:pt x="403513" y="165904"/>
                </a:cubicBezTo>
                <a:cubicBezTo>
                  <a:pt x="403513" y="184434"/>
                  <a:pt x="405191" y="199608"/>
                  <a:pt x="408615" y="211492"/>
                </a:cubicBezTo>
                <a:cubicBezTo>
                  <a:pt x="412039" y="223376"/>
                  <a:pt x="417276" y="232104"/>
                  <a:pt x="424259" y="237811"/>
                </a:cubicBezTo>
                <a:cubicBezTo>
                  <a:pt x="431242" y="243518"/>
                  <a:pt x="440306" y="246338"/>
                  <a:pt x="451317" y="246338"/>
                </a:cubicBezTo>
                <a:cubicBezTo>
                  <a:pt x="462328" y="246338"/>
                  <a:pt x="471391" y="243518"/>
                  <a:pt x="478374" y="237811"/>
                </a:cubicBezTo>
                <a:cubicBezTo>
                  <a:pt x="485357" y="232171"/>
                  <a:pt x="490526" y="223376"/>
                  <a:pt x="493749" y="211492"/>
                </a:cubicBezTo>
                <a:cubicBezTo>
                  <a:pt x="497039" y="199675"/>
                  <a:pt x="498650" y="184770"/>
                  <a:pt x="498650" y="165904"/>
                </a:cubicBezTo>
                <a:cubicBezTo>
                  <a:pt x="498650" y="147037"/>
                  <a:pt x="496972" y="131729"/>
                  <a:pt x="493749" y="120047"/>
                </a:cubicBezTo>
                <a:cubicBezTo>
                  <a:pt x="490459" y="108297"/>
                  <a:pt x="485357" y="99636"/>
                  <a:pt x="478374" y="93929"/>
                </a:cubicBezTo>
                <a:cubicBezTo>
                  <a:pt x="471391" y="88222"/>
                  <a:pt x="462395" y="85402"/>
                  <a:pt x="451317" y="85402"/>
                </a:cubicBezTo>
                <a:close/>
                <a:moveTo>
                  <a:pt x="1515894" y="82918"/>
                </a:moveTo>
                <a:lnTo>
                  <a:pt x="1489038" y="194640"/>
                </a:lnTo>
                <a:lnTo>
                  <a:pt x="1542213" y="194640"/>
                </a:lnTo>
                <a:close/>
                <a:moveTo>
                  <a:pt x="1448082" y="4901"/>
                </a:moveTo>
                <a:lnTo>
                  <a:pt x="1584713" y="4901"/>
                </a:lnTo>
                <a:lnTo>
                  <a:pt x="1689586" y="326906"/>
                </a:lnTo>
                <a:lnTo>
                  <a:pt x="1573433" y="326906"/>
                </a:lnTo>
                <a:lnTo>
                  <a:pt x="1558797" y="265405"/>
                </a:lnTo>
                <a:lnTo>
                  <a:pt x="1471984" y="265405"/>
                </a:lnTo>
                <a:lnTo>
                  <a:pt x="1456878" y="326906"/>
                </a:lnTo>
                <a:lnTo>
                  <a:pt x="1343679" y="326906"/>
                </a:lnTo>
                <a:close/>
                <a:moveTo>
                  <a:pt x="1205638" y="4901"/>
                </a:moveTo>
                <a:lnTo>
                  <a:pt x="1319307" y="4901"/>
                </a:lnTo>
                <a:lnTo>
                  <a:pt x="1319307" y="194237"/>
                </a:lnTo>
                <a:cubicBezTo>
                  <a:pt x="1319307" y="237811"/>
                  <a:pt x="1306349" y="271650"/>
                  <a:pt x="1280298" y="295686"/>
                </a:cubicBezTo>
                <a:cubicBezTo>
                  <a:pt x="1254248" y="319789"/>
                  <a:pt x="1216717" y="331807"/>
                  <a:pt x="1167570" y="331807"/>
                </a:cubicBezTo>
                <a:cubicBezTo>
                  <a:pt x="1131448" y="331807"/>
                  <a:pt x="1102578" y="325496"/>
                  <a:pt x="1080959" y="312807"/>
                </a:cubicBezTo>
                <a:cubicBezTo>
                  <a:pt x="1059340" y="300117"/>
                  <a:pt x="1044569" y="282661"/>
                  <a:pt x="1036579" y="260571"/>
                </a:cubicBezTo>
                <a:cubicBezTo>
                  <a:pt x="1028589" y="238482"/>
                  <a:pt x="1026709" y="213439"/>
                  <a:pt x="1030939" y="185441"/>
                </a:cubicBezTo>
                <a:lnTo>
                  <a:pt x="1143668" y="166441"/>
                </a:lnTo>
                <a:cubicBezTo>
                  <a:pt x="1139438" y="196989"/>
                  <a:pt x="1139975" y="217937"/>
                  <a:pt x="1145346" y="229351"/>
                </a:cubicBezTo>
                <a:cubicBezTo>
                  <a:pt x="1150718" y="240698"/>
                  <a:pt x="1160050" y="246405"/>
                  <a:pt x="1173411" y="246405"/>
                </a:cubicBezTo>
                <a:cubicBezTo>
                  <a:pt x="1184422" y="246405"/>
                  <a:pt x="1192546" y="241705"/>
                  <a:pt x="1197783" y="232238"/>
                </a:cubicBezTo>
                <a:cubicBezTo>
                  <a:pt x="1202953" y="222838"/>
                  <a:pt x="1205571" y="207396"/>
                  <a:pt x="1205571" y="185911"/>
                </a:cubicBezTo>
                <a:lnTo>
                  <a:pt x="1205638" y="185911"/>
                </a:lnTo>
                <a:close/>
                <a:moveTo>
                  <a:pt x="665494" y="4901"/>
                </a:moveTo>
                <a:lnTo>
                  <a:pt x="779163" y="4901"/>
                </a:lnTo>
                <a:lnTo>
                  <a:pt x="779163" y="123471"/>
                </a:lnTo>
                <a:lnTo>
                  <a:pt x="867452" y="123471"/>
                </a:lnTo>
                <a:lnTo>
                  <a:pt x="867452" y="4901"/>
                </a:lnTo>
                <a:lnTo>
                  <a:pt x="981188" y="4901"/>
                </a:lnTo>
                <a:lnTo>
                  <a:pt x="981188" y="326906"/>
                </a:lnTo>
                <a:lnTo>
                  <a:pt x="867452" y="326906"/>
                </a:lnTo>
                <a:lnTo>
                  <a:pt x="867452" y="206859"/>
                </a:lnTo>
                <a:lnTo>
                  <a:pt x="779163" y="206859"/>
                </a:lnTo>
                <a:lnTo>
                  <a:pt x="779163" y="326906"/>
                </a:lnTo>
                <a:lnTo>
                  <a:pt x="665494" y="326906"/>
                </a:lnTo>
                <a:close/>
                <a:moveTo>
                  <a:pt x="0" y="4901"/>
                </a:moveTo>
                <a:lnTo>
                  <a:pt x="113669" y="4901"/>
                </a:lnTo>
                <a:lnTo>
                  <a:pt x="113669" y="243451"/>
                </a:lnTo>
                <a:lnTo>
                  <a:pt x="259564" y="243451"/>
                </a:lnTo>
                <a:lnTo>
                  <a:pt x="259564" y="326906"/>
                </a:lnTo>
                <a:lnTo>
                  <a:pt x="0" y="326906"/>
                </a:lnTo>
                <a:close/>
                <a:moveTo>
                  <a:pt x="451317" y="0"/>
                </a:moveTo>
                <a:cubicBezTo>
                  <a:pt x="485491" y="0"/>
                  <a:pt x="514764" y="6513"/>
                  <a:pt x="539136" y="19538"/>
                </a:cubicBezTo>
                <a:cubicBezTo>
                  <a:pt x="563575" y="32563"/>
                  <a:pt x="582240" y="51429"/>
                  <a:pt x="595265" y="76137"/>
                </a:cubicBezTo>
                <a:cubicBezTo>
                  <a:pt x="608291" y="100845"/>
                  <a:pt x="614803" y="130789"/>
                  <a:pt x="614803" y="165904"/>
                </a:cubicBezTo>
                <a:cubicBezTo>
                  <a:pt x="614803" y="201018"/>
                  <a:pt x="608291" y="230963"/>
                  <a:pt x="595265" y="255670"/>
                </a:cubicBezTo>
                <a:cubicBezTo>
                  <a:pt x="582240" y="280378"/>
                  <a:pt x="563508" y="299244"/>
                  <a:pt x="539136" y="312270"/>
                </a:cubicBezTo>
                <a:cubicBezTo>
                  <a:pt x="514764" y="325295"/>
                  <a:pt x="485088" y="331807"/>
                  <a:pt x="451317" y="331807"/>
                </a:cubicBezTo>
                <a:cubicBezTo>
                  <a:pt x="417545" y="331807"/>
                  <a:pt x="388339" y="325295"/>
                  <a:pt x="363766" y="312270"/>
                </a:cubicBezTo>
                <a:cubicBezTo>
                  <a:pt x="339192" y="299244"/>
                  <a:pt x="320326" y="280378"/>
                  <a:pt x="307166" y="255670"/>
                </a:cubicBezTo>
                <a:cubicBezTo>
                  <a:pt x="294007" y="230963"/>
                  <a:pt x="287427" y="201018"/>
                  <a:pt x="287427" y="165904"/>
                </a:cubicBezTo>
                <a:cubicBezTo>
                  <a:pt x="287427" y="130789"/>
                  <a:pt x="294007" y="100845"/>
                  <a:pt x="307166" y="76137"/>
                </a:cubicBezTo>
                <a:cubicBezTo>
                  <a:pt x="320326" y="51429"/>
                  <a:pt x="339192" y="32563"/>
                  <a:pt x="363766" y="19538"/>
                </a:cubicBezTo>
                <a:cubicBezTo>
                  <a:pt x="388272" y="6513"/>
                  <a:pt x="417142" y="0"/>
                  <a:pt x="451317" y="0"/>
                </a:cubicBezTo>
                <a:close/>
              </a:path>
            </a:pathLst>
          </a:custGeom>
          <a:solidFill>
            <a:schemeClr val="tx1"/>
          </a:solidFill>
          <a:ln w="669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055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DE4AA2-0CCE-C905-B146-E5D55D15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0053"/>
            <a:ext cx="10515600" cy="61726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51CD87-452C-F26D-DF31-EDB898504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72CF89-0623-760E-B32B-569582F4B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F567BB2-088B-4D0D-21E7-D4741E7E9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CD53100-2986-B809-1945-78D2B79B6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E0BBF04-A652-167F-9ED5-48F0F8B9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3766-7DC0-428F-9155-7F0020CF71A3}" type="datetime1">
              <a:rPr lang="en-GB" smtClean="0"/>
              <a:t>03/06/2026</a:t>
            </a:fld>
            <a:endParaRPr lang="en-GB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7DA4F6A-6349-19F5-22FF-E68A6047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8F041ED-1C75-68C4-E5FC-D755EAB0D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Vapaamuotoinen: Muoto 9">
            <a:extLst>
              <a:ext uri="{FF2B5EF4-FFF2-40B4-BE49-F238E27FC236}">
                <a16:creationId xmlns:a16="http://schemas.microsoft.com/office/drawing/2014/main" id="{F97A896F-8FFB-88D9-57E5-5EE91500A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1642" y="5998542"/>
            <a:ext cx="1689586" cy="626150"/>
          </a:xfrm>
          <a:custGeom>
            <a:avLst/>
            <a:gdLst>
              <a:gd name="connsiteX0" fmla="*/ 808705 w 1689586"/>
              <a:gd name="connsiteY0" fmla="*/ 532221 h 626150"/>
              <a:gd name="connsiteX1" fmla="*/ 781647 w 1689586"/>
              <a:gd name="connsiteY1" fmla="*/ 537793 h 626150"/>
              <a:gd name="connsiteX2" fmla="*/ 768085 w 1689586"/>
              <a:gd name="connsiteY2" fmla="*/ 542762 h 626150"/>
              <a:gd name="connsiteX3" fmla="*/ 763587 w 1689586"/>
              <a:gd name="connsiteY3" fmla="*/ 552229 h 626150"/>
              <a:gd name="connsiteX4" fmla="*/ 768219 w 1689586"/>
              <a:gd name="connsiteY4" fmla="*/ 561763 h 626150"/>
              <a:gd name="connsiteX5" fmla="*/ 780573 w 1689586"/>
              <a:gd name="connsiteY5" fmla="*/ 565321 h 626150"/>
              <a:gd name="connsiteX6" fmla="*/ 790980 w 1689586"/>
              <a:gd name="connsiteY6" fmla="*/ 564045 h 626150"/>
              <a:gd name="connsiteX7" fmla="*/ 800111 w 1689586"/>
              <a:gd name="connsiteY7" fmla="*/ 559883 h 626150"/>
              <a:gd name="connsiteX8" fmla="*/ 806422 w 1689586"/>
              <a:gd name="connsiteY8" fmla="*/ 552363 h 626150"/>
              <a:gd name="connsiteX9" fmla="*/ 806422 w 1689586"/>
              <a:gd name="connsiteY9" fmla="*/ 552296 h 626150"/>
              <a:gd name="connsiteX10" fmla="*/ 808705 w 1689586"/>
              <a:gd name="connsiteY10" fmla="*/ 541218 h 626150"/>
              <a:gd name="connsiteX11" fmla="*/ 214647 w 1689586"/>
              <a:gd name="connsiteY11" fmla="*/ 532221 h 626150"/>
              <a:gd name="connsiteX12" fmla="*/ 187589 w 1689586"/>
              <a:gd name="connsiteY12" fmla="*/ 537793 h 626150"/>
              <a:gd name="connsiteX13" fmla="*/ 174027 w 1689586"/>
              <a:gd name="connsiteY13" fmla="*/ 542762 h 626150"/>
              <a:gd name="connsiteX14" fmla="*/ 169529 w 1689586"/>
              <a:gd name="connsiteY14" fmla="*/ 552229 h 626150"/>
              <a:gd name="connsiteX15" fmla="*/ 174161 w 1689586"/>
              <a:gd name="connsiteY15" fmla="*/ 561763 h 626150"/>
              <a:gd name="connsiteX16" fmla="*/ 186515 w 1689586"/>
              <a:gd name="connsiteY16" fmla="*/ 565321 h 626150"/>
              <a:gd name="connsiteX17" fmla="*/ 196923 w 1689586"/>
              <a:gd name="connsiteY17" fmla="*/ 564045 h 626150"/>
              <a:gd name="connsiteX18" fmla="*/ 206053 w 1689586"/>
              <a:gd name="connsiteY18" fmla="*/ 559883 h 626150"/>
              <a:gd name="connsiteX19" fmla="*/ 212364 w 1689586"/>
              <a:gd name="connsiteY19" fmla="*/ 552363 h 626150"/>
              <a:gd name="connsiteX20" fmla="*/ 212364 w 1689586"/>
              <a:gd name="connsiteY20" fmla="*/ 552296 h 626150"/>
              <a:gd name="connsiteX21" fmla="*/ 214647 w 1689586"/>
              <a:gd name="connsiteY21" fmla="*/ 541218 h 626150"/>
              <a:gd name="connsiteX22" fmla="*/ 1089217 w 1689586"/>
              <a:gd name="connsiteY22" fmla="*/ 489990 h 626150"/>
              <a:gd name="connsiteX23" fmla="*/ 1073439 w 1689586"/>
              <a:gd name="connsiteY23" fmla="*/ 494622 h 626150"/>
              <a:gd name="connsiteX24" fmla="*/ 1062898 w 1689586"/>
              <a:gd name="connsiteY24" fmla="*/ 507513 h 626150"/>
              <a:gd name="connsiteX25" fmla="*/ 1059138 w 1689586"/>
              <a:gd name="connsiteY25" fmla="*/ 527387 h 626150"/>
              <a:gd name="connsiteX26" fmla="*/ 1062763 w 1689586"/>
              <a:gd name="connsiteY26" fmla="*/ 547126 h 626150"/>
              <a:gd name="connsiteX27" fmla="*/ 1073103 w 1689586"/>
              <a:gd name="connsiteY27" fmla="*/ 560017 h 626150"/>
              <a:gd name="connsiteX28" fmla="*/ 1088814 w 1689586"/>
              <a:gd name="connsiteY28" fmla="*/ 564515 h 626150"/>
              <a:gd name="connsiteX29" fmla="*/ 1110634 w 1689586"/>
              <a:gd name="connsiteY29" fmla="*/ 554646 h 626150"/>
              <a:gd name="connsiteX30" fmla="*/ 1110567 w 1689586"/>
              <a:gd name="connsiteY30" fmla="*/ 554646 h 626150"/>
              <a:gd name="connsiteX31" fmla="*/ 1118423 w 1689586"/>
              <a:gd name="connsiteY31" fmla="*/ 527387 h 626150"/>
              <a:gd name="connsiteX32" fmla="*/ 1110702 w 1689586"/>
              <a:gd name="connsiteY32" fmla="*/ 499993 h 626150"/>
              <a:gd name="connsiteX33" fmla="*/ 1089217 w 1689586"/>
              <a:gd name="connsiteY33" fmla="*/ 489990 h 626150"/>
              <a:gd name="connsiteX34" fmla="*/ 1630636 w 1689586"/>
              <a:gd name="connsiteY34" fmla="*/ 473674 h 626150"/>
              <a:gd name="connsiteX35" fmla="*/ 1653598 w 1689586"/>
              <a:gd name="connsiteY35" fmla="*/ 473674 h 626150"/>
              <a:gd name="connsiteX36" fmla="*/ 1653598 w 1689586"/>
              <a:gd name="connsiteY36" fmla="*/ 581099 h 626150"/>
              <a:gd name="connsiteX37" fmla="*/ 1630636 w 1689586"/>
              <a:gd name="connsiteY37" fmla="*/ 581099 h 626150"/>
              <a:gd name="connsiteX38" fmla="*/ 529804 w 1689586"/>
              <a:gd name="connsiteY38" fmla="*/ 473674 h 626150"/>
              <a:gd name="connsiteX39" fmla="*/ 552766 w 1689586"/>
              <a:gd name="connsiteY39" fmla="*/ 473674 h 626150"/>
              <a:gd name="connsiteX40" fmla="*/ 552766 w 1689586"/>
              <a:gd name="connsiteY40" fmla="*/ 581099 h 626150"/>
              <a:gd name="connsiteX41" fmla="*/ 529804 w 1689586"/>
              <a:gd name="connsiteY41" fmla="*/ 581099 h 626150"/>
              <a:gd name="connsiteX42" fmla="*/ 382162 w 1689586"/>
              <a:gd name="connsiteY42" fmla="*/ 473674 h 626150"/>
              <a:gd name="connsiteX43" fmla="*/ 407340 w 1689586"/>
              <a:gd name="connsiteY43" fmla="*/ 473674 h 626150"/>
              <a:gd name="connsiteX44" fmla="*/ 437821 w 1689586"/>
              <a:gd name="connsiteY44" fmla="*/ 561091 h 626150"/>
              <a:gd name="connsiteX45" fmla="*/ 468974 w 1689586"/>
              <a:gd name="connsiteY45" fmla="*/ 473674 h 626150"/>
              <a:gd name="connsiteX46" fmla="*/ 493078 w 1689586"/>
              <a:gd name="connsiteY46" fmla="*/ 473674 h 626150"/>
              <a:gd name="connsiteX47" fmla="*/ 450309 w 1689586"/>
              <a:gd name="connsiteY47" fmla="*/ 581099 h 626150"/>
              <a:gd name="connsiteX48" fmla="*/ 425132 w 1689586"/>
              <a:gd name="connsiteY48" fmla="*/ 581099 h 626150"/>
              <a:gd name="connsiteX49" fmla="*/ 1187242 w 1689586"/>
              <a:gd name="connsiteY49" fmla="*/ 473607 h 626150"/>
              <a:gd name="connsiteX50" fmla="*/ 1210204 w 1689586"/>
              <a:gd name="connsiteY50" fmla="*/ 473607 h 626150"/>
              <a:gd name="connsiteX51" fmla="*/ 1210204 w 1689586"/>
              <a:gd name="connsiteY51" fmla="*/ 538733 h 626150"/>
              <a:gd name="connsiteX52" fmla="*/ 1216448 w 1689586"/>
              <a:gd name="connsiteY52" fmla="*/ 558808 h 626150"/>
              <a:gd name="connsiteX53" fmla="*/ 1233837 w 1689586"/>
              <a:gd name="connsiteY53" fmla="*/ 564314 h 626150"/>
              <a:gd name="connsiteX54" fmla="*/ 1244244 w 1689586"/>
              <a:gd name="connsiteY54" fmla="*/ 562501 h 626150"/>
              <a:gd name="connsiteX55" fmla="*/ 1253375 w 1689586"/>
              <a:gd name="connsiteY55" fmla="*/ 556727 h 626150"/>
              <a:gd name="connsiteX56" fmla="*/ 1259686 w 1689586"/>
              <a:gd name="connsiteY56" fmla="*/ 546521 h 626150"/>
              <a:gd name="connsiteX57" fmla="*/ 1261969 w 1689586"/>
              <a:gd name="connsiteY57" fmla="*/ 531885 h 626150"/>
              <a:gd name="connsiteX58" fmla="*/ 1262103 w 1689586"/>
              <a:gd name="connsiteY58" fmla="*/ 531885 h 626150"/>
              <a:gd name="connsiteX59" fmla="*/ 1262103 w 1689586"/>
              <a:gd name="connsiteY59" fmla="*/ 473674 h 626150"/>
              <a:gd name="connsiteX60" fmla="*/ 1285065 w 1689586"/>
              <a:gd name="connsiteY60" fmla="*/ 473674 h 626150"/>
              <a:gd name="connsiteX61" fmla="*/ 1285065 w 1689586"/>
              <a:gd name="connsiteY61" fmla="*/ 581099 h 626150"/>
              <a:gd name="connsiteX62" fmla="*/ 1264856 w 1689586"/>
              <a:gd name="connsiteY62" fmla="*/ 581099 h 626150"/>
              <a:gd name="connsiteX63" fmla="*/ 1263782 w 1689586"/>
              <a:gd name="connsiteY63" fmla="*/ 563709 h 626150"/>
              <a:gd name="connsiteX64" fmla="*/ 1248743 w 1689586"/>
              <a:gd name="connsiteY64" fmla="*/ 578547 h 626150"/>
              <a:gd name="connsiteX65" fmla="*/ 1226385 w 1689586"/>
              <a:gd name="connsiteY65" fmla="*/ 583247 h 626150"/>
              <a:gd name="connsiteX66" fmla="*/ 1206914 w 1689586"/>
              <a:gd name="connsiteY66" fmla="*/ 579353 h 626150"/>
              <a:gd name="connsiteX67" fmla="*/ 1192613 w 1689586"/>
              <a:gd name="connsiteY67" fmla="*/ 566865 h 626150"/>
              <a:gd name="connsiteX68" fmla="*/ 1187242 w 1689586"/>
              <a:gd name="connsiteY68" fmla="*/ 544507 h 626150"/>
              <a:gd name="connsiteX69" fmla="*/ 885379 w 1689586"/>
              <a:gd name="connsiteY69" fmla="*/ 473607 h 626150"/>
              <a:gd name="connsiteX70" fmla="*/ 908341 w 1689586"/>
              <a:gd name="connsiteY70" fmla="*/ 473607 h 626150"/>
              <a:gd name="connsiteX71" fmla="*/ 908341 w 1689586"/>
              <a:gd name="connsiteY71" fmla="*/ 538733 h 626150"/>
              <a:gd name="connsiteX72" fmla="*/ 914585 w 1689586"/>
              <a:gd name="connsiteY72" fmla="*/ 558808 h 626150"/>
              <a:gd name="connsiteX73" fmla="*/ 931974 w 1689586"/>
              <a:gd name="connsiteY73" fmla="*/ 564314 h 626150"/>
              <a:gd name="connsiteX74" fmla="*/ 942381 w 1689586"/>
              <a:gd name="connsiteY74" fmla="*/ 562501 h 626150"/>
              <a:gd name="connsiteX75" fmla="*/ 951512 w 1689586"/>
              <a:gd name="connsiteY75" fmla="*/ 556727 h 626150"/>
              <a:gd name="connsiteX76" fmla="*/ 957823 w 1689586"/>
              <a:gd name="connsiteY76" fmla="*/ 546521 h 626150"/>
              <a:gd name="connsiteX77" fmla="*/ 960106 w 1689586"/>
              <a:gd name="connsiteY77" fmla="*/ 531885 h 626150"/>
              <a:gd name="connsiteX78" fmla="*/ 960241 w 1689586"/>
              <a:gd name="connsiteY78" fmla="*/ 531885 h 626150"/>
              <a:gd name="connsiteX79" fmla="*/ 960241 w 1689586"/>
              <a:gd name="connsiteY79" fmla="*/ 473674 h 626150"/>
              <a:gd name="connsiteX80" fmla="*/ 983202 w 1689586"/>
              <a:gd name="connsiteY80" fmla="*/ 473674 h 626150"/>
              <a:gd name="connsiteX81" fmla="*/ 983202 w 1689586"/>
              <a:gd name="connsiteY81" fmla="*/ 581099 h 626150"/>
              <a:gd name="connsiteX82" fmla="*/ 962993 w 1689586"/>
              <a:gd name="connsiteY82" fmla="*/ 581099 h 626150"/>
              <a:gd name="connsiteX83" fmla="*/ 961919 w 1689586"/>
              <a:gd name="connsiteY83" fmla="*/ 563709 h 626150"/>
              <a:gd name="connsiteX84" fmla="*/ 946880 w 1689586"/>
              <a:gd name="connsiteY84" fmla="*/ 578547 h 626150"/>
              <a:gd name="connsiteX85" fmla="*/ 924522 w 1689586"/>
              <a:gd name="connsiteY85" fmla="*/ 583247 h 626150"/>
              <a:gd name="connsiteX86" fmla="*/ 905051 w 1689586"/>
              <a:gd name="connsiteY86" fmla="*/ 579353 h 626150"/>
              <a:gd name="connsiteX87" fmla="*/ 890750 w 1689586"/>
              <a:gd name="connsiteY87" fmla="*/ 566865 h 626150"/>
              <a:gd name="connsiteX88" fmla="*/ 885379 w 1689586"/>
              <a:gd name="connsiteY88" fmla="*/ 544507 h 626150"/>
              <a:gd name="connsiteX89" fmla="*/ 347569 w 1689586"/>
              <a:gd name="connsiteY89" fmla="*/ 471530 h 626150"/>
              <a:gd name="connsiteX90" fmla="*/ 353963 w 1689586"/>
              <a:gd name="connsiteY90" fmla="*/ 472063 h 626150"/>
              <a:gd name="connsiteX91" fmla="*/ 359334 w 1689586"/>
              <a:gd name="connsiteY91" fmla="*/ 473674 h 626150"/>
              <a:gd name="connsiteX92" fmla="*/ 356112 w 1689586"/>
              <a:gd name="connsiteY92" fmla="*/ 493884 h 626150"/>
              <a:gd name="connsiteX93" fmla="*/ 350875 w 1689586"/>
              <a:gd name="connsiteY93" fmla="*/ 492474 h 626150"/>
              <a:gd name="connsiteX94" fmla="*/ 343019 w 1689586"/>
              <a:gd name="connsiteY94" fmla="*/ 491937 h 626150"/>
              <a:gd name="connsiteX95" fmla="*/ 329927 w 1689586"/>
              <a:gd name="connsiteY95" fmla="*/ 495495 h 626150"/>
              <a:gd name="connsiteX96" fmla="*/ 319319 w 1689586"/>
              <a:gd name="connsiteY96" fmla="*/ 506103 h 626150"/>
              <a:gd name="connsiteX97" fmla="*/ 315157 w 1689586"/>
              <a:gd name="connsiteY97" fmla="*/ 524164 h 626150"/>
              <a:gd name="connsiteX98" fmla="*/ 315157 w 1689586"/>
              <a:gd name="connsiteY98" fmla="*/ 581099 h 626150"/>
              <a:gd name="connsiteX99" fmla="*/ 292194 w 1689586"/>
              <a:gd name="connsiteY99" fmla="*/ 581099 h 626150"/>
              <a:gd name="connsiteX100" fmla="*/ 292194 w 1689586"/>
              <a:gd name="connsiteY100" fmla="*/ 473674 h 626150"/>
              <a:gd name="connsiteX101" fmla="*/ 311732 w 1689586"/>
              <a:gd name="connsiteY101" fmla="*/ 473674 h 626150"/>
              <a:gd name="connsiteX102" fmla="*/ 313880 w 1689586"/>
              <a:gd name="connsiteY102" fmla="*/ 493011 h 626150"/>
              <a:gd name="connsiteX103" fmla="*/ 326637 w 1689586"/>
              <a:gd name="connsiteY103" fmla="*/ 477032 h 626150"/>
              <a:gd name="connsiteX104" fmla="*/ 1094454 w 1689586"/>
              <a:gd name="connsiteY104" fmla="*/ 471526 h 626150"/>
              <a:gd name="connsiteX105" fmla="*/ 1118288 w 1689586"/>
              <a:gd name="connsiteY105" fmla="*/ 478173 h 626150"/>
              <a:gd name="connsiteX106" fmla="*/ 1118221 w 1689586"/>
              <a:gd name="connsiteY106" fmla="*/ 478173 h 626150"/>
              <a:gd name="connsiteX107" fmla="*/ 1135208 w 1689586"/>
              <a:gd name="connsiteY107" fmla="*/ 497174 h 626150"/>
              <a:gd name="connsiteX108" fmla="*/ 1141452 w 1689586"/>
              <a:gd name="connsiteY108" fmla="*/ 527118 h 626150"/>
              <a:gd name="connsiteX109" fmla="*/ 1135141 w 1689586"/>
              <a:gd name="connsiteY109" fmla="*/ 557331 h 626150"/>
              <a:gd name="connsiteX110" fmla="*/ 1117953 w 1689586"/>
              <a:gd name="connsiteY110" fmla="*/ 576533 h 626150"/>
              <a:gd name="connsiteX111" fmla="*/ 1093782 w 1689586"/>
              <a:gd name="connsiteY111" fmla="*/ 583180 h 626150"/>
              <a:gd name="connsiteX112" fmla="*/ 1070350 w 1689586"/>
              <a:gd name="connsiteY112" fmla="*/ 575996 h 626150"/>
              <a:gd name="connsiteX113" fmla="*/ 1059205 w 1689586"/>
              <a:gd name="connsiteY113" fmla="*/ 563240 h 626150"/>
              <a:gd name="connsiteX114" fmla="*/ 1059205 w 1689586"/>
              <a:gd name="connsiteY114" fmla="*/ 626150 h 626150"/>
              <a:gd name="connsiteX115" fmla="*/ 1036243 w 1689586"/>
              <a:gd name="connsiteY115" fmla="*/ 626150 h 626150"/>
              <a:gd name="connsiteX116" fmla="*/ 1036243 w 1689586"/>
              <a:gd name="connsiteY116" fmla="*/ 473607 h 626150"/>
              <a:gd name="connsiteX117" fmla="*/ 1056654 w 1689586"/>
              <a:gd name="connsiteY117" fmla="*/ 473607 h 626150"/>
              <a:gd name="connsiteX118" fmla="*/ 1057795 w 1689586"/>
              <a:gd name="connsiteY118" fmla="*/ 494085 h 626150"/>
              <a:gd name="connsiteX119" fmla="*/ 1063301 w 1689586"/>
              <a:gd name="connsiteY119" fmla="*/ 485223 h 626150"/>
              <a:gd name="connsiteX120" fmla="*/ 1076729 w 1689586"/>
              <a:gd name="connsiteY120" fmla="*/ 475152 h 626150"/>
              <a:gd name="connsiteX121" fmla="*/ 1094454 w 1689586"/>
              <a:gd name="connsiteY121" fmla="*/ 471526 h 626150"/>
              <a:gd name="connsiteX122" fmla="*/ 787421 w 1689586"/>
              <a:gd name="connsiteY122" fmla="*/ 471526 h 626150"/>
              <a:gd name="connsiteX123" fmla="*/ 810182 w 1689586"/>
              <a:gd name="connsiteY123" fmla="*/ 475689 h 626150"/>
              <a:gd name="connsiteX124" fmla="*/ 825758 w 1689586"/>
              <a:gd name="connsiteY124" fmla="*/ 488244 h 626150"/>
              <a:gd name="connsiteX125" fmla="*/ 831465 w 1689586"/>
              <a:gd name="connsiteY125" fmla="*/ 509729 h 626150"/>
              <a:gd name="connsiteX126" fmla="*/ 831465 w 1689586"/>
              <a:gd name="connsiteY126" fmla="*/ 557667 h 626150"/>
              <a:gd name="connsiteX127" fmla="*/ 831465 w 1689586"/>
              <a:gd name="connsiteY127" fmla="*/ 557734 h 626150"/>
              <a:gd name="connsiteX128" fmla="*/ 839388 w 1689586"/>
              <a:gd name="connsiteY128" fmla="*/ 565657 h 626150"/>
              <a:gd name="connsiteX129" fmla="*/ 846908 w 1689586"/>
              <a:gd name="connsiteY129" fmla="*/ 564582 h 626150"/>
              <a:gd name="connsiteX130" fmla="*/ 845632 w 1689586"/>
              <a:gd name="connsiteY130" fmla="*/ 580495 h 626150"/>
              <a:gd name="connsiteX131" fmla="*/ 833144 w 1689586"/>
              <a:gd name="connsiteY131" fmla="*/ 582845 h 626150"/>
              <a:gd name="connsiteX132" fmla="*/ 820790 w 1689586"/>
              <a:gd name="connsiteY132" fmla="*/ 580360 h 626150"/>
              <a:gd name="connsiteX133" fmla="*/ 812196 w 1689586"/>
              <a:gd name="connsiteY133" fmla="*/ 572841 h 626150"/>
              <a:gd name="connsiteX134" fmla="*/ 809981 w 1689586"/>
              <a:gd name="connsiteY134" fmla="*/ 567537 h 626150"/>
              <a:gd name="connsiteX135" fmla="*/ 805885 w 1689586"/>
              <a:gd name="connsiteY135" fmla="*/ 572438 h 626150"/>
              <a:gd name="connsiteX136" fmla="*/ 791920 w 1689586"/>
              <a:gd name="connsiteY136" fmla="*/ 580629 h 626150"/>
              <a:gd name="connsiteX137" fmla="*/ 775806 w 1689586"/>
              <a:gd name="connsiteY137" fmla="*/ 583315 h 626150"/>
              <a:gd name="connsiteX138" fmla="*/ 757678 w 1689586"/>
              <a:gd name="connsiteY138" fmla="*/ 580092 h 626150"/>
              <a:gd name="connsiteX139" fmla="*/ 744989 w 1689586"/>
              <a:gd name="connsiteY139" fmla="*/ 570289 h 626150"/>
              <a:gd name="connsiteX140" fmla="*/ 740356 w 1689586"/>
              <a:gd name="connsiteY140" fmla="*/ 554041 h 626150"/>
              <a:gd name="connsiteX141" fmla="*/ 748211 w 1689586"/>
              <a:gd name="connsiteY141" fmla="*/ 534302 h 626150"/>
              <a:gd name="connsiteX142" fmla="*/ 770435 w 1689586"/>
              <a:gd name="connsiteY142" fmla="*/ 523761 h 626150"/>
              <a:gd name="connsiteX143" fmla="*/ 808705 w 1689586"/>
              <a:gd name="connsiteY143" fmla="*/ 516241 h 626150"/>
              <a:gd name="connsiteX144" fmla="*/ 808705 w 1689586"/>
              <a:gd name="connsiteY144" fmla="*/ 512146 h 626150"/>
              <a:gd name="connsiteX145" fmla="*/ 802797 w 1689586"/>
              <a:gd name="connsiteY145" fmla="*/ 495495 h 626150"/>
              <a:gd name="connsiteX146" fmla="*/ 786549 w 1689586"/>
              <a:gd name="connsiteY146" fmla="*/ 489587 h 626150"/>
              <a:gd name="connsiteX147" fmla="*/ 770032 w 1689586"/>
              <a:gd name="connsiteY147" fmla="*/ 494085 h 626150"/>
              <a:gd name="connsiteX148" fmla="*/ 759961 w 1689586"/>
              <a:gd name="connsiteY148" fmla="*/ 508722 h 626150"/>
              <a:gd name="connsiteX149" fmla="*/ 740625 w 1689586"/>
              <a:gd name="connsiteY149" fmla="*/ 500531 h 626150"/>
              <a:gd name="connsiteX150" fmla="*/ 756604 w 1689586"/>
              <a:gd name="connsiteY150" fmla="*/ 479449 h 626150"/>
              <a:gd name="connsiteX151" fmla="*/ 787421 w 1689586"/>
              <a:gd name="connsiteY151" fmla="*/ 471526 h 626150"/>
              <a:gd name="connsiteX152" fmla="*/ 347518 w 1689586"/>
              <a:gd name="connsiteY152" fmla="*/ 471526 h 626150"/>
              <a:gd name="connsiteX153" fmla="*/ 347585 w 1689586"/>
              <a:gd name="connsiteY153" fmla="*/ 471526 h 626150"/>
              <a:gd name="connsiteX154" fmla="*/ 347569 w 1689586"/>
              <a:gd name="connsiteY154" fmla="*/ 471530 h 626150"/>
              <a:gd name="connsiteX155" fmla="*/ 193363 w 1689586"/>
              <a:gd name="connsiteY155" fmla="*/ 471526 h 626150"/>
              <a:gd name="connsiteX156" fmla="*/ 216124 w 1689586"/>
              <a:gd name="connsiteY156" fmla="*/ 475689 h 626150"/>
              <a:gd name="connsiteX157" fmla="*/ 231700 w 1689586"/>
              <a:gd name="connsiteY157" fmla="*/ 488244 h 626150"/>
              <a:gd name="connsiteX158" fmla="*/ 237407 w 1689586"/>
              <a:gd name="connsiteY158" fmla="*/ 509729 h 626150"/>
              <a:gd name="connsiteX159" fmla="*/ 237407 w 1689586"/>
              <a:gd name="connsiteY159" fmla="*/ 557667 h 626150"/>
              <a:gd name="connsiteX160" fmla="*/ 237407 w 1689586"/>
              <a:gd name="connsiteY160" fmla="*/ 557734 h 626150"/>
              <a:gd name="connsiteX161" fmla="*/ 245330 w 1689586"/>
              <a:gd name="connsiteY161" fmla="*/ 565657 h 626150"/>
              <a:gd name="connsiteX162" fmla="*/ 252850 w 1689586"/>
              <a:gd name="connsiteY162" fmla="*/ 564582 h 626150"/>
              <a:gd name="connsiteX163" fmla="*/ 251574 w 1689586"/>
              <a:gd name="connsiteY163" fmla="*/ 580495 h 626150"/>
              <a:gd name="connsiteX164" fmla="*/ 239086 w 1689586"/>
              <a:gd name="connsiteY164" fmla="*/ 582845 h 626150"/>
              <a:gd name="connsiteX165" fmla="*/ 226732 w 1689586"/>
              <a:gd name="connsiteY165" fmla="*/ 580360 h 626150"/>
              <a:gd name="connsiteX166" fmla="*/ 218138 w 1689586"/>
              <a:gd name="connsiteY166" fmla="*/ 572841 h 626150"/>
              <a:gd name="connsiteX167" fmla="*/ 215923 w 1689586"/>
              <a:gd name="connsiteY167" fmla="*/ 567537 h 626150"/>
              <a:gd name="connsiteX168" fmla="*/ 211827 w 1689586"/>
              <a:gd name="connsiteY168" fmla="*/ 572438 h 626150"/>
              <a:gd name="connsiteX169" fmla="*/ 197862 w 1689586"/>
              <a:gd name="connsiteY169" fmla="*/ 580629 h 626150"/>
              <a:gd name="connsiteX170" fmla="*/ 181748 w 1689586"/>
              <a:gd name="connsiteY170" fmla="*/ 583315 h 626150"/>
              <a:gd name="connsiteX171" fmla="*/ 163620 w 1689586"/>
              <a:gd name="connsiteY171" fmla="*/ 580092 h 626150"/>
              <a:gd name="connsiteX172" fmla="*/ 150931 w 1689586"/>
              <a:gd name="connsiteY172" fmla="*/ 570289 h 626150"/>
              <a:gd name="connsiteX173" fmla="*/ 146298 w 1689586"/>
              <a:gd name="connsiteY173" fmla="*/ 554041 h 626150"/>
              <a:gd name="connsiteX174" fmla="*/ 154153 w 1689586"/>
              <a:gd name="connsiteY174" fmla="*/ 534302 h 626150"/>
              <a:gd name="connsiteX175" fmla="*/ 176377 w 1689586"/>
              <a:gd name="connsiteY175" fmla="*/ 523761 h 626150"/>
              <a:gd name="connsiteX176" fmla="*/ 214647 w 1689586"/>
              <a:gd name="connsiteY176" fmla="*/ 516241 h 626150"/>
              <a:gd name="connsiteX177" fmla="*/ 214647 w 1689586"/>
              <a:gd name="connsiteY177" fmla="*/ 512146 h 626150"/>
              <a:gd name="connsiteX178" fmla="*/ 208738 w 1689586"/>
              <a:gd name="connsiteY178" fmla="*/ 495495 h 626150"/>
              <a:gd name="connsiteX179" fmla="*/ 192491 w 1689586"/>
              <a:gd name="connsiteY179" fmla="*/ 489587 h 626150"/>
              <a:gd name="connsiteX180" fmla="*/ 175974 w 1689586"/>
              <a:gd name="connsiteY180" fmla="*/ 494085 h 626150"/>
              <a:gd name="connsiteX181" fmla="*/ 165904 w 1689586"/>
              <a:gd name="connsiteY181" fmla="*/ 508722 h 626150"/>
              <a:gd name="connsiteX182" fmla="*/ 146567 w 1689586"/>
              <a:gd name="connsiteY182" fmla="*/ 500531 h 626150"/>
              <a:gd name="connsiteX183" fmla="*/ 162546 w 1689586"/>
              <a:gd name="connsiteY183" fmla="*/ 479449 h 626150"/>
              <a:gd name="connsiteX184" fmla="*/ 193363 w 1689586"/>
              <a:gd name="connsiteY184" fmla="*/ 471526 h 626150"/>
              <a:gd name="connsiteX185" fmla="*/ 1395847 w 1689586"/>
              <a:gd name="connsiteY185" fmla="*/ 471459 h 626150"/>
              <a:gd name="connsiteX186" fmla="*/ 1416392 w 1689586"/>
              <a:gd name="connsiteY186" fmla="*/ 475890 h 626150"/>
              <a:gd name="connsiteX187" fmla="*/ 1430894 w 1689586"/>
              <a:gd name="connsiteY187" fmla="*/ 489117 h 626150"/>
              <a:gd name="connsiteX188" fmla="*/ 1436265 w 1689586"/>
              <a:gd name="connsiteY188" fmla="*/ 511475 h 626150"/>
              <a:gd name="connsiteX189" fmla="*/ 1436265 w 1689586"/>
              <a:gd name="connsiteY189" fmla="*/ 581099 h 626150"/>
              <a:gd name="connsiteX190" fmla="*/ 1413303 w 1689586"/>
              <a:gd name="connsiteY190" fmla="*/ 581099 h 626150"/>
              <a:gd name="connsiteX191" fmla="*/ 1413303 w 1689586"/>
              <a:gd name="connsiteY191" fmla="*/ 518591 h 626150"/>
              <a:gd name="connsiteX192" fmla="*/ 1406724 w 1689586"/>
              <a:gd name="connsiteY192" fmla="*/ 496569 h 626150"/>
              <a:gd name="connsiteX193" fmla="*/ 1390274 w 1689586"/>
              <a:gd name="connsiteY193" fmla="*/ 490460 h 626150"/>
              <a:gd name="connsiteX194" fmla="*/ 1376510 w 1689586"/>
              <a:gd name="connsiteY194" fmla="*/ 493817 h 626150"/>
              <a:gd name="connsiteX195" fmla="*/ 1365432 w 1689586"/>
              <a:gd name="connsiteY195" fmla="*/ 504425 h 626150"/>
              <a:gd name="connsiteX196" fmla="*/ 1361001 w 1689586"/>
              <a:gd name="connsiteY196" fmla="*/ 523963 h 626150"/>
              <a:gd name="connsiteX197" fmla="*/ 1361001 w 1689586"/>
              <a:gd name="connsiteY197" fmla="*/ 581099 h 626150"/>
              <a:gd name="connsiteX198" fmla="*/ 1338039 w 1689586"/>
              <a:gd name="connsiteY198" fmla="*/ 581099 h 626150"/>
              <a:gd name="connsiteX199" fmla="*/ 1338039 w 1689586"/>
              <a:gd name="connsiteY199" fmla="*/ 473675 h 626150"/>
              <a:gd name="connsiteX200" fmla="*/ 1358450 w 1689586"/>
              <a:gd name="connsiteY200" fmla="*/ 473675 h 626150"/>
              <a:gd name="connsiteX201" fmla="*/ 1359457 w 1689586"/>
              <a:gd name="connsiteY201" fmla="*/ 492474 h 626150"/>
              <a:gd name="connsiteX202" fmla="*/ 1365634 w 1689586"/>
              <a:gd name="connsiteY202" fmla="*/ 483209 h 626150"/>
              <a:gd name="connsiteX203" fmla="*/ 1379196 w 1689586"/>
              <a:gd name="connsiteY203" fmla="*/ 474279 h 626150"/>
              <a:gd name="connsiteX204" fmla="*/ 1395847 w 1689586"/>
              <a:gd name="connsiteY204" fmla="*/ 471459 h 626150"/>
              <a:gd name="connsiteX205" fmla="*/ 78285 w 1689586"/>
              <a:gd name="connsiteY205" fmla="*/ 439299 h 626150"/>
              <a:gd name="connsiteX206" fmla="*/ 101516 w 1689586"/>
              <a:gd name="connsiteY206" fmla="*/ 439299 h 626150"/>
              <a:gd name="connsiteX207" fmla="*/ 101516 w 1689586"/>
              <a:gd name="connsiteY207" fmla="*/ 530811 h 626150"/>
              <a:gd name="connsiteX208" fmla="*/ 87886 w 1689586"/>
              <a:gd name="connsiteY208" fmla="*/ 569350 h 626150"/>
              <a:gd name="connsiteX209" fmla="*/ 49952 w 1689586"/>
              <a:gd name="connsiteY209" fmla="*/ 583181 h 626150"/>
              <a:gd name="connsiteX210" fmla="*/ 21619 w 1689586"/>
              <a:gd name="connsiteY210" fmla="*/ 576735 h 626150"/>
              <a:gd name="connsiteX211" fmla="*/ 6378 w 1689586"/>
              <a:gd name="connsiteY211" fmla="*/ 558607 h 626150"/>
              <a:gd name="connsiteX212" fmla="*/ 4901 w 1689586"/>
              <a:gd name="connsiteY212" fmla="*/ 531416 h 626150"/>
              <a:gd name="connsiteX213" fmla="*/ 27057 w 1689586"/>
              <a:gd name="connsiteY213" fmla="*/ 527320 h 626150"/>
              <a:gd name="connsiteX214" fmla="*/ 29877 w 1689586"/>
              <a:gd name="connsiteY214" fmla="*/ 554512 h 626150"/>
              <a:gd name="connsiteX215" fmla="*/ 50086 w 1689586"/>
              <a:gd name="connsiteY215" fmla="*/ 563240 h 626150"/>
              <a:gd name="connsiteX216" fmla="*/ 72310 w 1689586"/>
              <a:gd name="connsiteY216" fmla="*/ 553908 h 626150"/>
              <a:gd name="connsiteX217" fmla="*/ 78419 w 1689586"/>
              <a:gd name="connsiteY217" fmla="*/ 526514 h 626150"/>
              <a:gd name="connsiteX218" fmla="*/ 78285 w 1689586"/>
              <a:gd name="connsiteY218" fmla="*/ 526514 h 626150"/>
              <a:gd name="connsiteX219" fmla="*/ 215721 w 1689586"/>
              <a:gd name="connsiteY219" fmla="*/ 430705 h 626150"/>
              <a:gd name="connsiteX220" fmla="*/ 225927 w 1689586"/>
              <a:gd name="connsiteY220" fmla="*/ 434331 h 626150"/>
              <a:gd name="connsiteX221" fmla="*/ 229686 w 1689586"/>
              <a:gd name="connsiteY221" fmla="*/ 444200 h 626150"/>
              <a:gd name="connsiteX222" fmla="*/ 225927 w 1689586"/>
              <a:gd name="connsiteY222" fmla="*/ 454003 h 626150"/>
              <a:gd name="connsiteX223" fmla="*/ 215721 w 1689586"/>
              <a:gd name="connsiteY223" fmla="*/ 457763 h 626150"/>
              <a:gd name="connsiteX224" fmla="*/ 205517 w 1689586"/>
              <a:gd name="connsiteY224" fmla="*/ 454003 h 626150"/>
              <a:gd name="connsiteX225" fmla="*/ 201756 w 1689586"/>
              <a:gd name="connsiteY225" fmla="*/ 444200 h 626150"/>
              <a:gd name="connsiteX226" fmla="*/ 205517 w 1689586"/>
              <a:gd name="connsiteY226" fmla="*/ 434331 h 626150"/>
              <a:gd name="connsiteX227" fmla="*/ 215721 w 1689586"/>
              <a:gd name="connsiteY227" fmla="*/ 430705 h 626150"/>
              <a:gd name="connsiteX228" fmla="*/ 172281 w 1689586"/>
              <a:gd name="connsiteY228" fmla="*/ 430705 h 626150"/>
              <a:gd name="connsiteX229" fmla="*/ 182487 w 1689586"/>
              <a:gd name="connsiteY229" fmla="*/ 434331 h 626150"/>
              <a:gd name="connsiteX230" fmla="*/ 186246 w 1689586"/>
              <a:gd name="connsiteY230" fmla="*/ 444200 h 626150"/>
              <a:gd name="connsiteX231" fmla="*/ 182487 w 1689586"/>
              <a:gd name="connsiteY231" fmla="*/ 454003 h 626150"/>
              <a:gd name="connsiteX232" fmla="*/ 172281 w 1689586"/>
              <a:gd name="connsiteY232" fmla="*/ 457763 h 626150"/>
              <a:gd name="connsiteX233" fmla="*/ 162210 w 1689586"/>
              <a:gd name="connsiteY233" fmla="*/ 454003 h 626150"/>
              <a:gd name="connsiteX234" fmla="*/ 158316 w 1689586"/>
              <a:gd name="connsiteY234" fmla="*/ 444200 h 626150"/>
              <a:gd name="connsiteX235" fmla="*/ 162210 w 1689586"/>
              <a:gd name="connsiteY235" fmla="*/ 434331 h 626150"/>
              <a:gd name="connsiteX236" fmla="*/ 172281 w 1689586"/>
              <a:gd name="connsiteY236" fmla="*/ 430705 h 626150"/>
              <a:gd name="connsiteX237" fmla="*/ 1642251 w 1689586"/>
              <a:gd name="connsiteY237" fmla="*/ 427012 h 626150"/>
              <a:gd name="connsiteX238" fmla="*/ 1653531 w 1689586"/>
              <a:gd name="connsiteY238" fmla="*/ 430638 h 626150"/>
              <a:gd name="connsiteX239" fmla="*/ 1657492 w 1689586"/>
              <a:gd name="connsiteY239" fmla="*/ 441179 h 626150"/>
              <a:gd name="connsiteX240" fmla="*/ 1653531 w 1689586"/>
              <a:gd name="connsiteY240" fmla="*/ 451787 h 626150"/>
              <a:gd name="connsiteX241" fmla="*/ 1642251 w 1689586"/>
              <a:gd name="connsiteY241" fmla="*/ 455547 h 626150"/>
              <a:gd name="connsiteX242" fmla="*/ 1630770 w 1689586"/>
              <a:gd name="connsiteY242" fmla="*/ 451787 h 626150"/>
              <a:gd name="connsiteX243" fmla="*/ 1626809 w 1689586"/>
              <a:gd name="connsiteY243" fmla="*/ 441179 h 626150"/>
              <a:gd name="connsiteX244" fmla="*/ 1630770 w 1689586"/>
              <a:gd name="connsiteY244" fmla="*/ 430638 h 626150"/>
              <a:gd name="connsiteX245" fmla="*/ 1642251 w 1689586"/>
              <a:gd name="connsiteY245" fmla="*/ 427012 h 626150"/>
              <a:gd name="connsiteX246" fmla="*/ 541419 w 1689586"/>
              <a:gd name="connsiteY246" fmla="*/ 427012 h 626150"/>
              <a:gd name="connsiteX247" fmla="*/ 552699 w 1689586"/>
              <a:gd name="connsiteY247" fmla="*/ 430638 h 626150"/>
              <a:gd name="connsiteX248" fmla="*/ 556660 w 1689586"/>
              <a:gd name="connsiteY248" fmla="*/ 441179 h 626150"/>
              <a:gd name="connsiteX249" fmla="*/ 552699 w 1689586"/>
              <a:gd name="connsiteY249" fmla="*/ 451787 h 626150"/>
              <a:gd name="connsiteX250" fmla="*/ 541419 w 1689586"/>
              <a:gd name="connsiteY250" fmla="*/ 455547 h 626150"/>
              <a:gd name="connsiteX251" fmla="*/ 529938 w 1689586"/>
              <a:gd name="connsiteY251" fmla="*/ 451787 h 626150"/>
              <a:gd name="connsiteX252" fmla="*/ 525977 w 1689586"/>
              <a:gd name="connsiteY252" fmla="*/ 441179 h 626150"/>
              <a:gd name="connsiteX253" fmla="*/ 529938 w 1689586"/>
              <a:gd name="connsiteY253" fmla="*/ 430638 h 626150"/>
              <a:gd name="connsiteX254" fmla="*/ 541419 w 1689586"/>
              <a:gd name="connsiteY254" fmla="*/ 427012 h 626150"/>
              <a:gd name="connsiteX255" fmla="*/ 1488232 w 1689586"/>
              <a:gd name="connsiteY255" fmla="*/ 425333 h 626150"/>
              <a:gd name="connsiteX256" fmla="*/ 1511194 w 1689586"/>
              <a:gd name="connsiteY256" fmla="*/ 425333 h 626150"/>
              <a:gd name="connsiteX257" fmla="*/ 1511194 w 1689586"/>
              <a:gd name="connsiteY257" fmla="*/ 526245 h 626150"/>
              <a:gd name="connsiteX258" fmla="*/ 1562355 w 1689586"/>
              <a:gd name="connsiteY258" fmla="*/ 473674 h 626150"/>
              <a:gd name="connsiteX259" fmla="*/ 1589614 w 1689586"/>
              <a:gd name="connsiteY259" fmla="*/ 473674 h 626150"/>
              <a:gd name="connsiteX260" fmla="*/ 1548524 w 1689586"/>
              <a:gd name="connsiteY260" fmla="*/ 515704 h 626150"/>
              <a:gd name="connsiteX261" fmla="*/ 1592232 w 1689586"/>
              <a:gd name="connsiteY261" fmla="*/ 581099 h 626150"/>
              <a:gd name="connsiteX262" fmla="*/ 1565578 w 1689586"/>
              <a:gd name="connsiteY262" fmla="*/ 581099 h 626150"/>
              <a:gd name="connsiteX263" fmla="*/ 1532410 w 1689586"/>
              <a:gd name="connsiteY263" fmla="*/ 530609 h 626150"/>
              <a:gd name="connsiteX264" fmla="*/ 1511194 w 1689586"/>
              <a:gd name="connsiteY264" fmla="*/ 552631 h 626150"/>
              <a:gd name="connsiteX265" fmla="*/ 1511194 w 1689586"/>
              <a:gd name="connsiteY265" fmla="*/ 581099 h 626150"/>
              <a:gd name="connsiteX266" fmla="*/ 1488232 w 1689586"/>
              <a:gd name="connsiteY266" fmla="*/ 581099 h 626150"/>
              <a:gd name="connsiteX267" fmla="*/ 605874 w 1689586"/>
              <a:gd name="connsiteY267" fmla="*/ 425333 h 626150"/>
              <a:gd name="connsiteX268" fmla="*/ 628836 w 1689586"/>
              <a:gd name="connsiteY268" fmla="*/ 425333 h 626150"/>
              <a:gd name="connsiteX269" fmla="*/ 628836 w 1689586"/>
              <a:gd name="connsiteY269" fmla="*/ 526245 h 626150"/>
              <a:gd name="connsiteX270" fmla="*/ 679997 w 1689586"/>
              <a:gd name="connsiteY270" fmla="*/ 473674 h 626150"/>
              <a:gd name="connsiteX271" fmla="*/ 707256 w 1689586"/>
              <a:gd name="connsiteY271" fmla="*/ 473674 h 626150"/>
              <a:gd name="connsiteX272" fmla="*/ 666099 w 1689586"/>
              <a:gd name="connsiteY272" fmla="*/ 515704 h 626150"/>
              <a:gd name="connsiteX273" fmla="*/ 709807 w 1689586"/>
              <a:gd name="connsiteY273" fmla="*/ 581099 h 626150"/>
              <a:gd name="connsiteX274" fmla="*/ 683220 w 1689586"/>
              <a:gd name="connsiteY274" fmla="*/ 581099 h 626150"/>
              <a:gd name="connsiteX275" fmla="*/ 650052 w 1689586"/>
              <a:gd name="connsiteY275" fmla="*/ 530609 h 626150"/>
              <a:gd name="connsiteX276" fmla="*/ 628836 w 1689586"/>
              <a:gd name="connsiteY276" fmla="*/ 552631 h 626150"/>
              <a:gd name="connsiteX277" fmla="*/ 628836 w 1689586"/>
              <a:gd name="connsiteY277" fmla="*/ 581099 h 626150"/>
              <a:gd name="connsiteX278" fmla="*/ 605874 w 1689586"/>
              <a:gd name="connsiteY278" fmla="*/ 581099 h 626150"/>
              <a:gd name="connsiteX279" fmla="*/ 451317 w 1689586"/>
              <a:gd name="connsiteY279" fmla="*/ 85402 h 626150"/>
              <a:gd name="connsiteX280" fmla="*/ 424259 w 1689586"/>
              <a:gd name="connsiteY280" fmla="*/ 93929 h 626150"/>
              <a:gd name="connsiteX281" fmla="*/ 408615 w 1689586"/>
              <a:gd name="connsiteY281" fmla="*/ 120047 h 626150"/>
              <a:gd name="connsiteX282" fmla="*/ 403513 w 1689586"/>
              <a:gd name="connsiteY282" fmla="*/ 165904 h 626150"/>
              <a:gd name="connsiteX283" fmla="*/ 408615 w 1689586"/>
              <a:gd name="connsiteY283" fmla="*/ 211492 h 626150"/>
              <a:gd name="connsiteX284" fmla="*/ 424259 w 1689586"/>
              <a:gd name="connsiteY284" fmla="*/ 237811 h 626150"/>
              <a:gd name="connsiteX285" fmla="*/ 451317 w 1689586"/>
              <a:gd name="connsiteY285" fmla="*/ 246338 h 626150"/>
              <a:gd name="connsiteX286" fmla="*/ 478374 w 1689586"/>
              <a:gd name="connsiteY286" fmla="*/ 237811 h 626150"/>
              <a:gd name="connsiteX287" fmla="*/ 493749 w 1689586"/>
              <a:gd name="connsiteY287" fmla="*/ 211492 h 626150"/>
              <a:gd name="connsiteX288" fmla="*/ 498650 w 1689586"/>
              <a:gd name="connsiteY288" fmla="*/ 165904 h 626150"/>
              <a:gd name="connsiteX289" fmla="*/ 493749 w 1689586"/>
              <a:gd name="connsiteY289" fmla="*/ 120047 h 626150"/>
              <a:gd name="connsiteX290" fmla="*/ 478374 w 1689586"/>
              <a:gd name="connsiteY290" fmla="*/ 93929 h 626150"/>
              <a:gd name="connsiteX291" fmla="*/ 451317 w 1689586"/>
              <a:gd name="connsiteY291" fmla="*/ 85402 h 626150"/>
              <a:gd name="connsiteX292" fmla="*/ 1515894 w 1689586"/>
              <a:gd name="connsiteY292" fmla="*/ 82918 h 626150"/>
              <a:gd name="connsiteX293" fmla="*/ 1489038 w 1689586"/>
              <a:gd name="connsiteY293" fmla="*/ 194640 h 626150"/>
              <a:gd name="connsiteX294" fmla="*/ 1542213 w 1689586"/>
              <a:gd name="connsiteY294" fmla="*/ 194640 h 626150"/>
              <a:gd name="connsiteX295" fmla="*/ 1448082 w 1689586"/>
              <a:gd name="connsiteY295" fmla="*/ 4901 h 626150"/>
              <a:gd name="connsiteX296" fmla="*/ 1584713 w 1689586"/>
              <a:gd name="connsiteY296" fmla="*/ 4901 h 626150"/>
              <a:gd name="connsiteX297" fmla="*/ 1689586 w 1689586"/>
              <a:gd name="connsiteY297" fmla="*/ 326906 h 626150"/>
              <a:gd name="connsiteX298" fmla="*/ 1573433 w 1689586"/>
              <a:gd name="connsiteY298" fmla="*/ 326906 h 626150"/>
              <a:gd name="connsiteX299" fmla="*/ 1558797 w 1689586"/>
              <a:gd name="connsiteY299" fmla="*/ 265405 h 626150"/>
              <a:gd name="connsiteX300" fmla="*/ 1471984 w 1689586"/>
              <a:gd name="connsiteY300" fmla="*/ 265405 h 626150"/>
              <a:gd name="connsiteX301" fmla="*/ 1456878 w 1689586"/>
              <a:gd name="connsiteY301" fmla="*/ 326906 h 626150"/>
              <a:gd name="connsiteX302" fmla="*/ 1343679 w 1689586"/>
              <a:gd name="connsiteY302" fmla="*/ 326906 h 626150"/>
              <a:gd name="connsiteX303" fmla="*/ 1205638 w 1689586"/>
              <a:gd name="connsiteY303" fmla="*/ 4901 h 626150"/>
              <a:gd name="connsiteX304" fmla="*/ 1319307 w 1689586"/>
              <a:gd name="connsiteY304" fmla="*/ 4901 h 626150"/>
              <a:gd name="connsiteX305" fmla="*/ 1319307 w 1689586"/>
              <a:gd name="connsiteY305" fmla="*/ 194237 h 626150"/>
              <a:gd name="connsiteX306" fmla="*/ 1280298 w 1689586"/>
              <a:gd name="connsiteY306" fmla="*/ 295686 h 626150"/>
              <a:gd name="connsiteX307" fmla="*/ 1167570 w 1689586"/>
              <a:gd name="connsiteY307" fmla="*/ 331807 h 626150"/>
              <a:gd name="connsiteX308" fmla="*/ 1080959 w 1689586"/>
              <a:gd name="connsiteY308" fmla="*/ 312807 h 626150"/>
              <a:gd name="connsiteX309" fmla="*/ 1036579 w 1689586"/>
              <a:gd name="connsiteY309" fmla="*/ 260571 h 626150"/>
              <a:gd name="connsiteX310" fmla="*/ 1030939 w 1689586"/>
              <a:gd name="connsiteY310" fmla="*/ 185441 h 626150"/>
              <a:gd name="connsiteX311" fmla="*/ 1143668 w 1689586"/>
              <a:gd name="connsiteY311" fmla="*/ 166441 h 626150"/>
              <a:gd name="connsiteX312" fmla="*/ 1145346 w 1689586"/>
              <a:gd name="connsiteY312" fmla="*/ 229351 h 626150"/>
              <a:gd name="connsiteX313" fmla="*/ 1173411 w 1689586"/>
              <a:gd name="connsiteY313" fmla="*/ 246405 h 626150"/>
              <a:gd name="connsiteX314" fmla="*/ 1197783 w 1689586"/>
              <a:gd name="connsiteY314" fmla="*/ 232238 h 626150"/>
              <a:gd name="connsiteX315" fmla="*/ 1205571 w 1689586"/>
              <a:gd name="connsiteY315" fmla="*/ 185911 h 626150"/>
              <a:gd name="connsiteX316" fmla="*/ 1205638 w 1689586"/>
              <a:gd name="connsiteY316" fmla="*/ 185911 h 626150"/>
              <a:gd name="connsiteX317" fmla="*/ 665494 w 1689586"/>
              <a:gd name="connsiteY317" fmla="*/ 4901 h 626150"/>
              <a:gd name="connsiteX318" fmla="*/ 779163 w 1689586"/>
              <a:gd name="connsiteY318" fmla="*/ 4901 h 626150"/>
              <a:gd name="connsiteX319" fmla="*/ 779163 w 1689586"/>
              <a:gd name="connsiteY319" fmla="*/ 123471 h 626150"/>
              <a:gd name="connsiteX320" fmla="*/ 867452 w 1689586"/>
              <a:gd name="connsiteY320" fmla="*/ 123471 h 626150"/>
              <a:gd name="connsiteX321" fmla="*/ 867452 w 1689586"/>
              <a:gd name="connsiteY321" fmla="*/ 4901 h 626150"/>
              <a:gd name="connsiteX322" fmla="*/ 981188 w 1689586"/>
              <a:gd name="connsiteY322" fmla="*/ 4901 h 626150"/>
              <a:gd name="connsiteX323" fmla="*/ 981188 w 1689586"/>
              <a:gd name="connsiteY323" fmla="*/ 326906 h 626150"/>
              <a:gd name="connsiteX324" fmla="*/ 867452 w 1689586"/>
              <a:gd name="connsiteY324" fmla="*/ 326906 h 626150"/>
              <a:gd name="connsiteX325" fmla="*/ 867452 w 1689586"/>
              <a:gd name="connsiteY325" fmla="*/ 206859 h 626150"/>
              <a:gd name="connsiteX326" fmla="*/ 779163 w 1689586"/>
              <a:gd name="connsiteY326" fmla="*/ 206859 h 626150"/>
              <a:gd name="connsiteX327" fmla="*/ 779163 w 1689586"/>
              <a:gd name="connsiteY327" fmla="*/ 326906 h 626150"/>
              <a:gd name="connsiteX328" fmla="*/ 665494 w 1689586"/>
              <a:gd name="connsiteY328" fmla="*/ 326906 h 626150"/>
              <a:gd name="connsiteX329" fmla="*/ 0 w 1689586"/>
              <a:gd name="connsiteY329" fmla="*/ 4901 h 626150"/>
              <a:gd name="connsiteX330" fmla="*/ 113669 w 1689586"/>
              <a:gd name="connsiteY330" fmla="*/ 4901 h 626150"/>
              <a:gd name="connsiteX331" fmla="*/ 113669 w 1689586"/>
              <a:gd name="connsiteY331" fmla="*/ 243451 h 626150"/>
              <a:gd name="connsiteX332" fmla="*/ 259564 w 1689586"/>
              <a:gd name="connsiteY332" fmla="*/ 243451 h 626150"/>
              <a:gd name="connsiteX333" fmla="*/ 259564 w 1689586"/>
              <a:gd name="connsiteY333" fmla="*/ 326906 h 626150"/>
              <a:gd name="connsiteX334" fmla="*/ 0 w 1689586"/>
              <a:gd name="connsiteY334" fmla="*/ 326906 h 626150"/>
              <a:gd name="connsiteX335" fmla="*/ 451317 w 1689586"/>
              <a:gd name="connsiteY335" fmla="*/ 0 h 626150"/>
              <a:gd name="connsiteX336" fmla="*/ 539136 w 1689586"/>
              <a:gd name="connsiteY336" fmla="*/ 19538 h 626150"/>
              <a:gd name="connsiteX337" fmla="*/ 595265 w 1689586"/>
              <a:gd name="connsiteY337" fmla="*/ 76137 h 626150"/>
              <a:gd name="connsiteX338" fmla="*/ 614803 w 1689586"/>
              <a:gd name="connsiteY338" fmla="*/ 165904 h 626150"/>
              <a:gd name="connsiteX339" fmla="*/ 595265 w 1689586"/>
              <a:gd name="connsiteY339" fmla="*/ 255670 h 626150"/>
              <a:gd name="connsiteX340" fmla="*/ 539136 w 1689586"/>
              <a:gd name="connsiteY340" fmla="*/ 312270 h 626150"/>
              <a:gd name="connsiteX341" fmla="*/ 451317 w 1689586"/>
              <a:gd name="connsiteY341" fmla="*/ 331807 h 626150"/>
              <a:gd name="connsiteX342" fmla="*/ 363766 w 1689586"/>
              <a:gd name="connsiteY342" fmla="*/ 312270 h 626150"/>
              <a:gd name="connsiteX343" fmla="*/ 307166 w 1689586"/>
              <a:gd name="connsiteY343" fmla="*/ 255670 h 626150"/>
              <a:gd name="connsiteX344" fmla="*/ 287427 w 1689586"/>
              <a:gd name="connsiteY344" fmla="*/ 165904 h 626150"/>
              <a:gd name="connsiteX345" fmla="*/ 307166 w 1689586"/>
              <a:gd name="connsiteY345" fmla="*/ 76137 h 626150"/>
              <a:gd name="connsiteX346" fmla="*/ 363766 w 1689586"/>
              <a:gd name="connsiteY346" fmla="*/ 19538 h 626150"/>
              <a:gd name="connsiteX347" fmla="*/ 451317 w 1689586"/>
              <a:gd name="connsiteY347" fmla="*/ 0 h 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689586" h="626150">
                <a:moveTo>
                  <a:pt x="808705" y="532221"/>
                </a:moveTo>
                <a:lnTo>
                  <a:pt x="781647" y="537793"/>
                </a:lnTo>
                <a:cubicBezTo>
                  <a:pt x="775605" y="538935"/>
                  <a:pt x="771106" y="540613"/>
                  <a:pt x="768085" y="542762"/>
                </a:cubicBezTo>
                <a:cubicBezTo>
                  <a:pt x="765064" y="544910"/>
                  <a:pt x="763587" y="548267"/>
                  <a:pt x="763587" y="552229"/>
                </a:cubicBezTo>
                <a:cubicBezTo>
                  <a:pt x="763587" y="556190"/>
                  <a:pt x="765131" y="559413"/>
                  <a:pt x="768219" y="561763"/>
                </a:cubicBezTo>
                <a:cubicBezTo>
                  <a:pt x="771308" y="564112"/>
                  <a:pt x="775403" y="565321"/>
                  <a:pt x="780573" y="565321"/>
                </a:cubicBezTo>
                <a:cubicBezTo>
                  <a:pt x="784132" y="565321"/>
                  <a:pt x="787623" y="564918"/>
                  <a:pt x="790980" y="564045"/>
                </a:cubicBezTo>
                <a:cubicBezTo>
                  <a:pt x="794337" y="563240"/>
                  <a:pt x="797358" y="561830"/>
                  <a:pt x="800111" y="559883"/>
                </a:cubicBezTo>
                <a:cubicBezTo>
                  <a:pt x="802797" y="557936"/>
                  <a:pt x="804945" y="555451"/>
                  <a:pt x="806422" y="552363"/>
                </a:cubicBezTo>
                <a:lnTo>
                  <a:pt x="806422" y="552296"/>
                </a:lnTo>
                <a:cubicBezTo>
                  <a:pt x="807966" y="549207"/>
                  <a:pt x="808705" y="545515"/>
                  <a:pt x="808705" y="541218"/>
                </a:cubicBezTo>
                <a:close/>
                <a:moveTo>
                  <a:pt x="214647" y="532221"/>
                </a:moveTo>
                <a:lnTo>
                  <a:pt x="187589" y="537793"/>
                </a:lnTo>
                <a:cubicBezTo>
                  <a:pt x="181547" y="538935"/>
                  <a:pt x="177048" y="540613"/>
                  <a:pt x="174027" y="542762"/>
                </a:cubicBezTo>
                <a:cubicBezTo>
                  <a:pt x="171006" y="544910"/>
                  <a:pt x="169529" y="548267"/>
                  <a:pt x="169529" y="552229"/>
                </a:cubicBezTo>
                <a:cubicBezTo>
                  <a:pt x="169529" y="556190"/>
                  <a:pt x="171073" y="559413"/>
                  <a:pt x="174161" y="561763"/>
                </a:cubicBezTo>
                <a:cubicBezTo>
                  <a:pt x="177250" y="564112"/>
                  <a:pt x="181346" y="565321"/>
                  <a:pt x="186515" y="565321"/>
                </a:cubicBezTo>
                <a:cubicBezTo>
                  <a:pt x="190073" y="565321"/>
                  <a:pt x="193565" y="564918"/>
                  <a:pt x="196923" y="564045"/>
                </a:cubicBezTo>
                <a:cubicBezTo>
                  <a:pt x="200279" y="563240"/>
                  <a:pt x="203300" y="561830"/>
                  <a:pt x="206053" y="559883"/>
                </a:cubicBezTo>
                <a:cubicBezTo>
                  <a:pt x="208738" y="557936"/>
                  <a:pt x="210887" y="555451"/>
                  <a:pt x="212364" y="552363"/>
                </a:cubicBezTo>
                <a:lnTo>
                  <a:pt x="212364" y="552296"/>
                </a:lnTo>
                <a:cubicBezTo>
                  <a:pt x="213908" y="549207"/>
                  <a:pt x="214647" y="545515"/>
                  <a:pt x="214647" y="541218"/>
                </a:cubicBezTo>
                <a:close/>
                <a:moveTo>
                  <a:pt x="1089217" y="489990"/>
                </a:moveTo>
                <a:cubicBezTo>
                  <a:pt x="1083241" y="489990"/>
                  <a:pt x="1077937" y="491534"/>
                  <a:pt x="1073439" y="494622"/>
                </a:cubicBezTo>
                <a:cubicBezTo>
                  <a:pt x="1068940" y="497711"/>
                  <a:pt x="1065382" y="502008"/>
                  <a:pt x="1062898" y="507513"/>
                </a:cubicBezTo>
                <a:cubicBezTo>
                  <a:pt x="1060414" y="513019"/>
                  <a:pt x="1059138" y="519800"/>
                  <a:pt x="1059138" y="527387"/>
                </a:cubicBezTo>
                <a:cubicBezTo>
                  <a:pt x="1059138" y="534974"/>
                  <a:pt x="1060346" y="541553"/>
                  <a:pt x="1062763" y="547126"/>
                </a:cubicBezTo>
                <a:cubicBezTo>
                  <a:pt x="1065248" y="552699"/>
                  <a:pt x="1068672" y="556996"/>
                  <a:pt x="1073103" y="560017"/>
                </a:cubicBezTo>
                <a:cubicBezTo>
                  <a:pt x="1077534" y="563038"/>
                  <a:pt x="1082771" y="564515"/>
                  <a:pt x="1088814" y="564515"/>
                </a:cubicBezTo>
                <a:cubicBezTo>
                  <a:pt x="1098146" y="564515"/>
                  <a:pt x="1105398" y="561225"/>
                  <a:pt x="1110634" y="554646"/>
                </a:cubicBezTo>
                <a:lnTo>
                  <a:pt x="1110567" y="554646"/>
                </a:lnTo>
                <a:cubicBezTo>
                  <a:pt x="1115804" y="548066"/>
                  <a:pt x="1118423" y="539002"/>
                  <a:pt x="1118423" y="527387"/>
                </a:cubicBezTo>
                <a:cubicBezTo>
                  <a:pt x="1118423" y="515771"/>
                  <a:pt x="1115871" y="506640"/>
                  <a:pt x="1110702" y="499993"/>
                </a:cubicBezTo>
                <a:cubicBezTo>
                  <a:pt x="1105532" y="493347"/>
                  <a:pt x="1098348" y="489990"/>
                  <a:pt x="1089217" y="489990"/>
                </a:cubicBezTo>
                <a:close/>
                <a:moveTo>
                  <a:pt x="1630636" y="473674"/>
                </a:moveTo>
                <a:lnTo>
                  <a:pt x="1653598" y="473674"/>
                </a:lnTo>
                <a:lnTo>
                  <a:pt x="1653598" y="581099"/>
                </a:lnTo>
                <a:lnTo>
                  <a:pt x="1630636" y="581099"/>
                </a:lnTo>
                <a:close/>
                <a:moveTo>
                  <a:pt x="529804" y="473674"/>
                </a:moveTo>
                <a:lnTo>
                  <a:pt x="552766" y="473674"/>
                </a:lnTo>
                <a:lnTo>
                  <a:pt x="552766" y="581099"/>
                </a:lnTo>
                <a:lnTo>
                  <a:pt x="529804" y="581099"/>
                </a:lnTo>
                <a:close/>
                <a:moveTo>
                  <a:pt x="382162" y="473674"/>
                </a:moveTo>
                <a:lnTo>
                  <a:pt x="407340" y="473674"/>
                </a:lnTo>
                <a:lnTo>
                  <a:pt x="437821" y="561091"/>
                </a:lnTo>
                <a:lnTo>
                  <a:pt x="468974" y="473674"/>
                </a:lnTo>
                <a:lnTo>
                  <a:pt x="493078" y="473674"/>
                </a:lnTo>
                <a:lnTo>
                  <a:pt x="450309" y="581099"/>
                </a:lnTo>
                <a:lnTo>
                  <a:pt x="425132" y="581099"/>
                </a:lnTo>
                <a:close/>
                <a:moveTo>
                  <a:pt x="1187242" y="473607"/>
                </a:moveTo>
                <a:lnTo>
                  <a:pt x="1210204" y="473607"/>
                </a:lnTo>
                <a:lnTo>
                  <a:pt x="1210204" y="538733"/>
                </a:lnTo>
                <a:cubicBezTo>
                  <a:pt x="1210204" y="548468"/>
                  <a:pt x="1212285" y="555183"/>
                  <a:pt x="1216448" y="558808"/>
                </a:cubicBezTo>
                <a:cubicBezTo>
                  <a:pt x="1220611" y="562501"/>
                  <a:pt x="1226385" y="564314"/>
                  <a:pt x="1233837" y="564314"/>
                </a:cubicBezTo>
                <a:cubicBezTo>
                  <a:pt x="1237396" y="564314"/>
                  <a:pt x="1240887" y="563709"/>
                  <a:pt x="1244244" y="562501"/>
                </a:cubicBezTo>
                <a:cubicBezTo>
                  <a:pt x="1247601" y="561292"/>
                  <a:pt x="1250622" y="559412"/>
                  <a:pt x="1253375" y="556727"/>
                </a:cubicBezTo>
                <a:cubicBezTo>
                  <a:pt x="1256061" y="554041"/>
                  <a:pt x="1258209" y="550684"/>
                  <a:pt x="1259686" y="546521"/>
                </a:cubicBezTo>
                <a:cubicBezTo>
                  <a:pt x="1261231" y="542359"/>
                  <a:pt x="1261969" y="537457"/>
                  <a:pt x="1261969" y="531885"/>
                </a:cubicBezTo>
                <a:lnTo>
                  <a:pt x="1262103" y="531885"/>
                </a:lnTo>
                <a:lnTo>
                  <a:pt x="1262103" y="473674"/>
                </a:lnTo>
                <a:lnTo>
                  <a:pt x="1285065" y="473674"/>
                </a:lnTo>
                <a:lnTo>
                  <a:pt x="1285065" y="581099"/>
                </a:lnTo>
                <a:lnTo>
                  <a:pt x="1264856" y="581099"/>
                </a:lnTo>
                <a:lnTo>
                  <a:pt x="1263782" y="563709"/>
                </a:lnTo>
                <a:cubicBezTo>
                  <a:pt x="1260022" y="570490"/>
                  <a:pt x="1255054" y="575392"/>
                  <a:pt x="1248743" y="578547"/>
                </a:cubicBezTo>
                <a:cubicBezTo>
                  <a:pt x="1242431" y="581636"/>
                  <a:pt x="1234979" y="583247"/>
                  <a:pt x="1226385" y="583247"/>
                </a:cubicBezTo>
                <a:cubicBezTo>
                  <a:pt x="1219335" y="583247"/>
                  <a:pt x="1212890" y="581904"/>
                  <a:pt x="1206914" y="579353"/>
                </a:cubicBezTo>
                <a:cubicBezTo>
                  <a:pt x="1200939" y="576735"/>
                  <a:pt x="1196172" y="572572"/>
                  <a:pt x="1192613" y="566865"/>
                </a:cubicBezTo>
                <a:cubicBezTo>
                  <a:pt x="1189055" y="561091"/>
                  <a:pt x="1187242" y="553638"/>
                  <a:pt x="1187242" y="544507"/>
                </a:cubicBezTo>
                <a:close/>
                <a:moveTo>
                  <a:pt x="885379" y="473607"/>
                </a:moveTo>
                <a:lnTo>
                  <a:pt x="908341" y="473607"/>
                </a:lnTo>
                <a:lnTo>
                  <a:pt x="908341" y="538733"/>
                </a:lnTo>
                <a:cubicBezTo>
                  <a:pt x="908341" y="548468"/>
                  <a:pt x="910422" y="555115"/>
                  <a:pt x="914585" y="558808"/>
                </a:cubicBezTo>
                <a:cubicBezTo>
                  <a:pt x="918748" y="562501"/>
                  <a:pt x="924522" y="564314"/>
                  <a:pt x="931974" y="564314"/>
                </a:cubicBezTo>
                <a:cubicBezTo>
                  <a:pt x="935533" y="564314"/>
                  <a:pt x="939024" y="563709"/>
                  <a:pt x="942381" y="562501"/>
                </a:cubicBezTo>
                <a:cubicBezTo>
                  <a:pt x="945738" y="561292"/>
                  <a:pt x="948759" y="559412"/>
                  <a:pt x="951512" y="556727"/>
                </a:cubicBezTo>
                <a:cubicBezTo>
                  <a:pt x="954198" y="554041"/>
                  <a:pt x="956346" y="550684"/>
                  <a:pt x="957823" y="546521"/>
                </a:cubicBezTo>
                <a:cubicBezTo>
                  <a:pt x="959368" y="542359"/>
                  <a:pt x="960106" y="537457"/>
                  <a:pt x="960106" y="531885"/>
                </a:cubicBezTo>
                <a:lnTo>
                  <a:pt x="960241" y="531885"/>
                </a:lnTo>
                <a:lnTo>
                  <a:pt x="960241" y="473674"/>
                </a:lnTo>
                <a:lnTo>
                  <a:pt x="983202" y="473674"/>
                </a:lnTo>
                <a:lnTo>
                  <a:pt x="983202" y="581099"/>
                </a:lnTo>
                <a:lnTo>
                  <a:pt x="962993" y="581099"/>
                </a:lnTo>
                <a:lnTo>
                  <a:pt x="961919" y="563709"/>
                </a:lnTo>
                <a:cubicBezTo>
                  <a:pt x="958159" y="570490"/>
                  <a:pt x="953191" y="575392"/>
                  <a:pt x="946880" y="578547"/>
                </a:cubicBezTo>
                <a:cubicBezTo>
                  <a:pt x="940568" y="581636"/>
                  <a:pt x="933116" y="583247"/>
                  <a:pt x="924522" y="583247"/>
                </a:cubicBezTo>
                <a:cubicBezTo>
                  <a:pt x="917472" y="583247"/>
                  <a:pt x="911027" y="581904"/>
                  <a:pt x="905051" y="579353"/>
                </a:cubicBezTo>
                <a:cubicBezTo>
                  <a:pt x="899076" y="576735"/>
                  <a:pt x="894309" y="572572"/>
                  <a:pt x="890750" y="566865"/>
                </a:cubicBezTo>
                <a:cubicBezTo>
                  <a:pt x="887192" y="561091"/>
                  <a:pt x="885379" y="553638"/>
                  <a:pt x="885379" y="544507"/>
                </a:cubicBezTo>
                <a:close/>
                <a:moveTo>
                  <a:pt x="347569" y="471530"/>
                </a:moveTo>
                <a:lnTo>
                  <a:pt x="353963" y="472063"/>
                </a:lnTo>
                <a:cubicBezTo>
                  <a:pt x="356112" y="472399"/>
                  <a:pt x="357924" y="472936"/>
                  <a:pt x="359334" y="473674"/>
                </a:cubicBezTo>
                <a:lnTo>
                  <a:pt x="356112" y="493884"/>
                </a:lnTo>
                <a:cubicBezTo>
                  <a:pt x="354567" y="493279"/>
                  <a:pt x="352822" y="492809"/>
                  <a:pt x="350875" y="492474"/>
                </a:cubicBezTo>
                <a:cubicBezTo>
                  <a:pt x="348928" y="492138"/>
                  <a:pt x="346309" y="491937"/>
                  <a:pt x="343019" y="491937"/>
                </a:cubicBezTo>
                <a:cubicBezTo>
                  <a:pt x="338588" y="491937"/>
                  <a:pt x="334224" y="493145"/>
                  <a:pt x="329927" y="495495"/>
                </a:cubicBezTo>
                <a:cubicBezTo>
                  <a:pt x="325630" y="497845"/>
                  <a:pt x="322139" y="501403"/>
                  <a:pt x="319319" y="506103"/>
                </a:cubicBezTo>
                <a:cubicBezTo>
                  <a:pt x="316566" y="510870"/>
                  <a:pt x="315157" y="516846"/>
                  <a:pt x="315157" y="524164"/>
                </a:cubicBezTo>
                <a:lnTo>
                  <a:pt x="315157" y="581099"/>
                </a:lnTo>
                <a:lnTo>
                  <a:pt x="292194" y="581099"/>
                </a:lnTo>
                <a:lnTo>
                  <a:pt x="292194" y="473674"/>
                </a:lnTo>
                <a:lnTo>
                  <a:pt x="311732" y="473674"/>
                </a:lnTo>
                <a:lnTo>
                  <a:pt x="313880" y="493011"/>
                </a:lnTo>
                <a:cubicBezTo>
                  <a:pt x="316700" y="486028"/>
                  <a:pt x="320997" y="480657"/>
                  <a:pt x="326637" y="477032"/>
                </a:cubicBezTo>
                <a:close/>
                <a:moveTo>
                  <a:pt x="1094454" y="471526"/>
                </a:moveTo>
                <a:cubicBezTo>
                  <a:pt x="1103182" y="471526"/>
                  <a:pt x="1111105" y="473742"/>
                  <a:pt x="1118288" y="478173"/>
                </a:cubicBezTo>
                <a:lnTo>
                  <a:pt x="1118221" y="478173"/>
                </a:lnTo>
                <a:cubicBezTo>
                  <a:pt x="1125405" y="482604"/>
                  <a:pt x="1131045" y="488915"/>
                  <a:pt x="1135208" y="497174"/>
                </a:cubicBezTo>
                <a:cubicBezTo>
                  <a:pt x="1139371" y="505365"/>
                  <a:pt x="1141452" y="515369"/>
                  <a:pt x="1141452" y="527118"/>
                </a:cubicBezTo>
                <a:cubicBezTo>
                  <a:pt x="1141452" y="538868"/>
                  <a:pt x="1139371" y="548939"/>
                  <a:pt x="1135141" y="557331"/>
                </a:cubicBezTo>
                <a:cubicBezTo>
                  <a:pt x="1130911" y="565657"/>
                  <a:pt x="1125204" y="572102"/>
                  <a:pt x="1117953" y="576533"/>
                </a:cubicBezTo>
                <a:cubicBezTo>
                  <a:pt x="1110702" y="580965"/>
                  <a:pt x="1102980" y="583180"/>
                  <a:pt x="1093782" y="583180"/>
                </a:cubicBezTo>
                <a:cubicBezTo>
                  <a:pt x="1084584" y="583180"/>
                  <a:pt x="1076796" y="580830"/>
                  <a:pt x="1070350" y="575996"/>
                </a:cubicBezTo>
                <a:cubicBezTo>
                  <a:pt x="1065650" y="572438"/>
                  <a:pt x="1061958" y="568208"/>
                  <a:pt x="1059205" y="563240"/>
                </a:cubicBezTo>
                <a:lnTo>
                  <a:pt x="1059205" y="626150"/>
                </a:lnTo>
                <a:lnTo>
                  <a:pt x="1036243" y="626150"/>
                </a:lnTo>
                <a:lnTo>
                  <a:pt x="1036243" y="473607"/>
                </a:lnTo>
                <a:lnTo>
                  <a:pt x="1056654" y="473607"/>
                </a:lnTo>
                <a:lnTo>
                  <a:pt x="1057795" y="494085"/>
                </a:lnTo>
                <a:cubicBezTo>
                  <a:pt x="1059339" y="490930"/>
                  <a:pt x="1061085" y="487908"/>
                  <a:pt x="1063301" y="485223"/>
                </a:cubicBezTo>
                <a:cubicBezTo>
                  <a:pt x="1066859" y="480926"/>
                  <a:pt x="1071357" y="477569"/>
                  <a:pt x="1076729" y="475152"/>
                </a:cubicBezTo>
                <a:cubicBezTo>
                  <a:pt x="1082100" y="472735"/>
                  <a:pt x="1088008" y="471526"/>
                  <a:pt x="1094454" y="471526"/>
                </a:cubicBezTo>
                <a:close/>
                <a:moveTo>
                  <a:pt x="787421" y="471526"/>
                </a:moveTo>
                <a:cubicBezTo>
                  <a:pt x="796015" y="471526"/>
                  <a:pt x="803602" y="472869"/>
                  <a:pt x="810182" y="475689"/>
                </a:cubicBezTo>
                <a:cubicBezTo>
                  <a:pt x="816762" y="478441"/>
                  <a:pt x="821931" y="482671"/>
                  <a:pt x="825758" y="488244"/>
                </a:cubicBezTo>
                <a:cubicBezTo>
                  <a:pt x="829585" y="493817"/>
                  <a:pt x="831465" y="501001"/>
                  <a:pt x="831465" y="509729"/>
                </a:cubicBezTo>
                <a:lnTo>
                  <a:pt x="831465" y="557667"/>
                </a:lnTo>
                <a:lnTo>
                  <a:pt x="831465" y="557734"/>
                </a:lnTo>
                <a:cubicBezTo>
                  <a:pt x="831465" y="562971"/>
                  <a:pt x="834084" y="565657"/>
                  <a:pt x="839388" y="565657"/>
                </a:cubicBezTo>
                <a:cubicBezTo>
                  <a:pt x="841939" y="565657"/>
                  <a:pt x="844491" y="565321"/>
                  <a:pt x="846908" y="564582"/>
                </a:cubicBezTo>
                <a:lnTo>
                  <a:pt x="845632" y="580495"/>
                </a:lnTo>
                <a:cubicBezTo>
                  <a:pt x="842275" y="582039"/>
                  <a:pt x="838179" y="582845"/>
                  <a:pt x="833144" y="582845"/>
                </a:cubicBezTo>
                <a:cubicBezTo>
                  <a:pt x="828578" y="582845"/>
                  <a:pt x="824416" y="581972"/>
                  <a:pt x="820790" y="580360"/>
                </a:cubicBezTo>
                <a:cubicBezTo>
                  <a:pt x="817165" y="578749"/>
                  <a:pt x="814278" y="576198"/>
                  <a:pt x="812196" y="572841"/>
                </a:cubicBezTo>
                <a:cubicBezTo>
                  <a:pt x="811256" y="571296"/>
                  <a:pt x="810518" y="569484"/>
                  <a:pt x="809981" y="567537"/>
                </a:cubicBezTo>
                <a:cubicBezTo>
                  <a:pt x="808839" y="569282"/>
                  <a:pt x="807496" y="570961"/>
                  <a:pt x="805885" y="572438"/>
                </a:cubicBezTo>
                <a:cubicBezTo>
                  <a:pt x="801857" y="576131"/>
                  <a:pt x="797224" y="578816"/>
                  <a:pt x="791920" y="580629"/>
                </a:cubicBezTo>
                <a:cubicBezTo>
                  <a:pt x="786616" y="582442"/>
                  <a:pt x="781244" y="583315"/>
                  <a:pt x="775806" y="583315"/>
                </a:cubicBezTo>
                <a:cubicBezTo>
                  <a:pt x="769092" y="583315"/>
                  <a:pt x="763049" y="582240"/>
                  <a:pt x="757678" y="580092"/>
                </a:cubicBezTo>
                <a:cubicBezTo>
                  <a:pt x="752307" y="577943"/>
                  <a:pt x="748077" y="574653"/>
                  <a:pt x="744989" y="570289"/>
                </a:cubicBezTo>
                <a:cubicBezTo>
                  <a:pt x="741900" y="565925"/>
                  <a:pt x="740356" y="560487"/>
                  <a:pt x="740356" y="554041"/>
                </a:cubicBezTo>
                <a:cubicBezTo>
                  <a:pt x="740356" y="546052"/>
                  <a:pt x="742975" y="539472"/>
                  <a:pt x="748211" y="534302"/>
                </a:cubicBezTo>
                <a:cubicBezTo>
                  <a:pt x="753448" y="529132"/>
                  <a:pt x="760834" y="525641"/>
                  <a:pt x="770435" y="523761"/>
                </a:cubicBezTo>
                <a:lnTo>
                  <a:pt x="808705" y="516241"/>
                </a:lnTo>
                <a:lnTo>
                  <a:pt x="808705" y="512146"/>
                </a:lnTo>
                <a:cubicBezTo>
                  <a:pt x="808705" y="504962"/>
                  <a:pt x="806758" y="499456"/>
                  <a:pt x="802797" y="495495"/>
                </a:cubicBezTo>
                <a:cubicBezTo>
                  <a:pt x="798835" y="491534"/>
                  <a:pt x="793397" y="489587"/>
                  <a:pt x="786549" y="489587"/>
                </a:cubicBezTo>
                <a:cubicBezTo>
                  <a:pt x="780103" y="489587"/>
                  <a:pt x="774598" y="491064"/>
                  <a:pt x="770032" y="494085"/>
                </a:cubicBezTo>
                <a:cubicBezTo>
                  <a:pt x="765467" y="497106"/>
                  <a:pt x="762110" y="502008"/>
                  <a:pt x="759961" y="508722"/>
                </a:cubicBezTo>
                <a:lnTo>
                  <a:pt x="740625" y="500531"/>
                </a:lnTo>
                <a:cubicBezTo>
                  <a:pt x="743310" y="491735"/>
                  <a:pt x="748681" y="484753"/>
                  <a:pt x="756604" y="479449"/>
                </a:cubicBezTo>
                <a:cubicBezTo>
                  <a:pt x="764527" y="474212"/>
                  <a:pt x="774799" y="471526"/>
                  <a:pt x="787421" y="471526"/>
                </a:cubicBezTo>
                <a:close/>
                <a:moveTo>
                  <a:pt x="347518" y="471526"/>
                </a:moveTo>
                <a:lnTo>
                  <a:pt x="347585" y="471526"/>
                </a:lnTo>
                <a:lnTo>
                  <a:pt x="347569" y="471530"/>
                </a:lnTo>
                <a:close/>
                <a:moveTo>
                  <a:pt x="193363" y="471526"/>
                </a:moveTo>
                <a:cubicBezTo>
                  <a:pt x="201957" y="471526"/>
                  <a:pt x="209544" y="472869"/>
                  <a:pt x="216124" y="475689"/>
                </a:cubicBezTo>
                <a:cubicBezTo>
                  <a:pt x="222704" y="478441"/>
                  <a:pt x="227873" y="482671"/>
                  <a:pt x="231700" y="488244"/>
                </a:cubicBezTo>
                <a:cubicBezTo>
                  <a:pt x="235527" y="493817"/>
                  <a:pt x="237407" y="501001"/>
                  <a:pt x="237407" y="509729"/>
                </a:cubicBezTo>
                <a:lnTo>
                  <a:pt x="237407" y="557667"/>
                </a:lnTo>
                <a:lnTo>
                  <a:pt x="237407" y="557734"/>
                </a:lnTo>
                <a:cubicBezTo>
                  <a:pt x="237407" y="562971"/>
                  <a:pt x="240026" y="565657"/>
                  <a:pt x="245330" y="565657"/>
                </a:cubicBezTo>
                <a:cubicBezTo>
                  <a:pt x="247881" y="565657"/>
                  <a:pt x="250433" y="565321"/>
                  <a:pt x="252850" y="564582"/>
                </a:cubicBezTo>
                <a:lnTo>
                  <a:pt x="251574" y="580495"/>
                </a:lnTo>
                <a:cubicBezTo>
                  <a:pt x="248284" y="582039"/>
                  <a:pt x="244121" y="582845"/>
                  <a:pt x="239086" y="582845"/>
                </a:cubicBezTo>
                <a:cubicBezTo>
                  <a:pt x="234520" y="582845"/>
                  <a:pt x="230358" y="581972"/>
                  <a:pt x="226732" y="580360"/>
                </a:cubicBezTo>
                <a:cubicBezTo>
                  <a:pt x="223107" y="578749"/>
                  <a:pt x="220219" y="576198"/>
                  <a:pt x="218138" y="572841"/>
                </a:cubicBezTo>
                <a:cubicBezTo>
                  <a:pt x="217198" y="571296"/>
                  <a:pt x="216461" y="569484"/>
                  <a:pt x="215923" y="567537"/>
                </a:cubicBezTo>
                <a:cubicBezTo>
                  <a:pt x="214781" y="569282"/>
                  <a:pt x="213438" y="570961"/>
                  <a:pt x="211827" y="572438"/>
                </a:cubicBezTo>
                <a:cubicBezTo>
                  <a:pt x="207799" y="576131"/>
                  <a:pt x="203166" y="578816"/>
                  <a:pt x="197862" y="580629"/>
                </a:cubicBezTo>
                <a:cubicBezTo>
                  <a:pt x="192559" y="582442"/>
                  <a:pt x="187187" y="583315"/>
                  <a:pt x="181748" y="583315"/>
                </a:cubicBezTo>
                <a:cubicBezTo>
                  <a:pt x="175034" y="583315"/>
                  <a:pt x="168991" y="582240"/>
                  <a:pt x="163620" y="580092"/>
                </a:cubicBezTo>
                <a:cubicBezTo>
                  <a:pt x="158249" y="577943"/>
                  <a:pt x="154019" y="574653"/>
                  <a:pt x="150931" y="570289"/>
                </a:cubicBezTo>
                <a:cubicBezTo>
                  <a:pt x="147842" y="565925"/>
                  <a:pt x="146298" y="560487"/>
                  <a:pt x="146298" y="554041"/>
                </a:cubicBezTo>
                <a:cubicBezTo>
                  <a:pt x="146298" y="546052"/>
                  <a:pt x="148916" y="539472"/>
                  <a:pt x="154153" y="534302"/>
                </a:cubicBezTo>
                <a:cubicBezTo>
                  <a:pt x="159391" y="529132"/>
                  <a:pt x="166776" y="525641"/>
                  <a:pt x="176377" y="523761"/>
                </a:cubicBezTo>
                <a:lnTo>
                  <a:pt x="214647" y="516241"/>
                </a:lnTo>
                <a:lnTo>
                  <a:pt x="214647" y="512146"/>
                </a:lnTo>
                <a:cubicBezTo>
                  <a:pt x="214647" y="504962"/>
                  <a:pt x="212700" y="499456"/>
                  <a:pt x="208738" y="495495"/>
                </a:cubicBezTo>
                <a:cubicBezTo>
                  <a:pt x="204777" y="491534"/>
                  <a:pt x="199339" y="489587"/>
                  <a:pt x="192491" y="489587"/>
                </a:cubicBezTo>
                <a:cubicBezTo>
                  <a:pt x="186045" y="489587"/>
                  <a:pt x="180540" y="491064"/>
                  <a:pt x="175974" y="494085"/>
                </a:cubicBezTo>
                <a:cubicBezTo>
                  <a:pt x="171408" y="497106"/>
                  <a:pt x="168051" y="502008"/>
                  <a:pt x="165904" y="508722"/>
                </a:cubicBezTo>
                <a:lnTo>
                  <a:pt x="146567" y="500531"/>
                </a:lnTo>
                <a:cubicBezTo>
                  <a:pt x="149252" y="491735"/>
                  <a:pt x="154623" y="484753"/>
                  <a:pt x="162546" y="479449"/>
                </a:cubicBezTo>
                <a:cubicBezTo>
                  <a:pt x="170470" y="474212"/>
                  <a:pt x="180741" y="471526"/>
                  <a:pt x="193363" y="471526"/>
                </a:cubicBezTo>
                <a:close/>
                <a:moveTo>
                  <a:pt x="1395847" y="471459"/>
                </a:moveTo>
                <a:cubicBezTo>
                  <a:pt x="1403434" y="471459"/>
                  <a:pt x="1410282" y="472936"/>
                  <a:pt x="1416392" y="475890"/>
                </a:cubicBezTo>
                <a:cubicBezTo>
                  <a:pt x="1422502" y="478844"/>
                  <a:pt x="1427336" y="483209"/>
                  <a:pt x="1430894" y="489117"/>
                </a:cubicBezTo>
                <a:cubicBezTo>
                  <a:pt x="1434453" y="495025"/>
                  <a:pt x="1436265" y="502478"/>
                  <a:pt x="1436265" y="511475"/>
                </a:cubicBezTo>
                <a:lnTo>
                  <a:pt x="1436265" y="581099"/>
                </a:lnTo>
                <a:lnTo>
                  <a:pt x="1413303" y="581099"/>
                </a:lnTo>
                <a:lnTo>
                  <a:pt x="1413303" y="518591"/>
                </a:lnTo>
                <a:cubicBezTo>
                  <a:pt x="1413303" y="507983"/>
                  <a:pt x="1411088" y="500665"/>
                  <a:pt x="1406724" y="496569"/>
                </a:cubicBezTo>
                <a:cubicBezTo>
                  <a:pt x="1402359" y="492474"/>
                  <a:pt x="1396854" y="490460"/>
                  <a:pt x="1390274" y="490460"/>
                </a:cubicBezTo>
                <a:cubicBezTo>
                  <a:pt x="1385507" y="490460"/>
                  <a:pt x="1380942" y="491601"/>
                  <a:pt x="1376510" y="493817"/>
                </a:cubicBezTo>
                <a:cubicBezTo>
                  <a:pt x="1372079" y="496032"/>
                  <a:pt x="1368386" y="499591"/>
                  <a:pt x="1365432" y="504425"/>
                </a:cubicBezTo>
                <a:cubicBezTo>
                  <a:pt x="1362478" y="509259"/>
                  <a:pt x="1361001" y="515772"/>
                  <a:pt x="1361001" y="523963"/>
                </a:cubicBezTo>
                <a:lnTo>
                  <a:pt x="1361001" y="581099"/>
                </a:lnTo>
                <a:lnTo>
                  <a:pt x="1338039" y="581099"/>
                </a:lnTo>
                <a:lnTo>
                  <a:pt x="1338039" y="473675"/>
                </a:lnTo>
                <a:lnTo>
                  <a:pt x="1358450" y="473675"/>
                </a:lnTo>
                <a:lnTo>
                  <a:pt x="1359457" y="492474"/>
                </a:lnTo>
                <a:cubicBezTo>
                  <a:pt x="1361135" y="488983"/>
                  <a:pt x="1363217" y="485827"/>
                  <a:pt x="1365634" y="483209"/>
                </a:cubicBezTo>
                <a:cubicBezTo>
                  <a:pt x="1369461" y="479113"/>
                  <a:pt x="1373959" y="476159"/>
                  <a:pt x="1379196" y="474279"/>
                </a:cubicBezTo>
                <a:cubicBezTo>
                  <a:pt x="1384433" y="472399"/>
                  <a:pt x="1389939" y="471459"/>
                  <a:pt x="1395847" y="471459"/>
                </a:cubicBezTo>
                <a:close/>
                <a:moveTo>
                  <a:pt x="78285" y="439299"/>
                </a:moveTo>
                <a:lnTo>
                  <a:pt x="101516" y="439299"/>
                </a:lnTo>
                <a:lnTo>
                  <a:pt x="101516" y="530811"/>
                </a:lnTo>
                <a:cubicBezTo>
                  <a:pt x="101516" y="547261"/>
                  <a:pt x="96950" y="560084"/>
                  <a:pt x="87886" y="569350"/>
                </a:cubicBezTo>
                <a:cubicBezTo>
                  <a:pt x="78755" y="578548"/>
                  <a:pt x="66133" y="583181"/>
                  <a:pt x="49952" y="583181"/>
                </a:cubicBezTo>
                <a:cubicBezTo>
                  <a:pt x="38404" y="583181"/>
                  <a:pt x="28937" y="581032"/>
                  <a:pt x="21619" y="576735"/>
                </a:cubicBezTo>
                <a:cubicBezTo>
                  <a:pt x="14300" y="572438"/>
                  <a:pt x="9265" y="566396"/>
                  <a:pt x="6378" y="558607"/>
                </a:cubicBezTo>
                <a:cubicBezTo>
                  <a:pt x="3558" y="550819"/>
                  <a:pt x="3021" y="541755"/>
                  <a:pt x="4901" y="531416"/>
                </a:cubicBezTo>
                <a:lnTo>
                  <a:pt x="27057" y="527320"/>
                </a:lnTo>
                <a:cubicBezTo>
                  <a:pt x="25378" y="539674"/>
                  <a:pt x="26318" y="548738"/>
                  <a:pt x="29877" y="554512"/>
                </a:cubicBezTo>
                <a:cubicBezTo>
                  <a:pt x="33502" y="560353"/>
                  <a:pt x="40216" y="563240"/>
                  <a:pt x="50086" y="563240"/>
                </a:cubicBezTo>
                <a:cubicBezTo>
                  <a:pt x="60829" y="563240"/>
                  <a:pt x="68214" y="560152"/>
                  <a:pt x="72310" y="553908"/>
                </a:cubicBezTo>
                <a:cubicBezTo>
                  <a:pt x="76405" y="547663"/>
                  <a:pt x="78419" y="538532"/>
                  <a:pt x="78419" y="526514"/>
                </a:cubicBezTo>
                <a:lnTo>
                  <a:pt x="78285" y="526514"/>
                </a:lnTo>
                <a:close/>
                <a:moveTo>
                  <a:pt x="215721" y="430705"/>
                </a:moveTo>
                <a:cubicBezTo>
                  <a:pt x="220018" y="430705"/>
                  <a:pt x="223442" y="431914"/>
                  <a:pt x="225927" y="434331"/>
                </a:cubicBezTo>
                <a:cubicBezTo>
                  <a:pt x="228411" y="436748"/>
                  <a:pt x="229686" y="440172"/>
                  <a:pt x="229686" y="444200"/>
                </a:cubicBezTo>
                <a:cubicBezTo>
                  <a:pt x="229686" y="448229"/>
                  <a:pt x="228411" y="451518"/>
                  <a:pt x="225927" y="454003"/>
                </a:cubicBezTo>
                <a:cubicBezTo>
                  <a:pt x="223442" y="456487"/>
                  <a:pt x="220018" y="457763"/>
                  <a:pt x="215721" y="457763"/>
                </a:cubicBezTo>
                <a:cubicBezTo>
                  <a:pt x="211424" y="457763"/>
                  <a:pt x="208000" y="456487"/>
                  <a:pt x="205517" y="454003"/>
                </a:cubicBezTo>
                <a:cubicBezTo>
                  <a:pt x="203032" y="451451"/>
                  <a:pt x="201756" y="448363"/>
                  <a:pt x="201756" y="444200"/>
                </a:cubicBezTo>
                <a:cubicBezTo>
                  <a:pt x="201756" y="440038"/>
                  <a:pt x="203032" y="436748"/>
                  <a:pt x="205517" y="434331"/>
                </a:cubicBezTo>
                <a:cubicBezTo>
                  <a:pt x="208000" y="431914"/>
                  <a:pt x="211424" y="430705"/>
                  <a:pt x="215721" y="430705"/>
                </a:cubicBezTo>
                <a:close/>
                <a:moveTo>
                  <a:pt x="172281" y="430705"/>
                </a:moveTo>
                <a:cubicBezTo>
                  <a:pt x="176578" y="430705"/>
                  <a:pt x="180002" y="431914"/>
                  <a:pt x="182487" y="434331"/>
                </a:cubicBezTo>
                <a:cubicBezTo>
                  <a:pt x="184971" y="436748"/>
                  <a:pt x="186246" y="440172"/>
                  <a:pt x="186246" y="444200"/>
                </a:cubicBezTo>
                <a:cubicBezTo>
                  <a:pt x="186246" y="448229"/>
                  <a:pt x="184971" y="451518"/>
                  <a:pt x="182487" y="454003"/>
                </a:cubicBezTo>
                <a:cubicBezTo>
                  <a:pt x="180002" y="456487"/>
                  <a:pt x="176377" y="457763"/>
                  <a:pt x="172281" y="457763"/>
                </a:cubicBezTo>
                <a:cubicBezTo>
                  <a:pt x="168186" y="457763"/>
                  <a:pt x="164761" y="456487"/>
                  <a:pt x="162210" y="454003"/>
                </a:cubicBezTo>
                <a:cubicBezTo>
                  <a:pt x="159592" y="451451"/>
                  <a:pt x="158316" y="448363"/>
                  <a:pt x="158316" y="444200"/>
                </a:cubicBezTo>
                <a:cubicBezTo>
                  <a:pt x="158316" y="440038"/>
                  <a:pt x="159659" y="436748"/>
                  <a:pt x="162210" y="434331"/>
                </a:cubicBezTo>
                <a:cubicBezTo>
                  <a:pt x="164761" y="431914"/>
                  <a:pt x="167984" y="430705"/>
                  <a:pt x="172281" y="430705"/>
                </a:cubicBezTo>
                <a:close/>
                <a:moveTo>
                  <a:pt x="1642251" y="427012"/>
                </a:moveTo>
                <a:cubicBezTo>
                  <a:pt x="1647085" y="427012"/>
                  <a:pt x="1650912" y="428221"/>
                  <a:pt x="1653531" y="430638"/>
                </a:cubicBezTo>
                <a:cubicBezTo>
                  <a:pt x="1656149" y="433122"/>
                  <a:pt x="1657492" y="436613"/>
                  <a:pt x="1657492" y="441179"/>
                </a:cubicBezTo>
                <a:cubicBezTo>
                  <a:pt x="1657492" y="445744"/>
                  <a:pt x="1656216" y="449303"/>
                  <a:pt x="1653531" y="451787"/>
                </a:cubicBezTo>
                <a:cubicBezTo>
                  <a:pt x="1650912" y="454271"/>
                  <a:pt x="1647287" y="455547"/>
                  <a:pt x="1642251" y="455547"/>
                </a:cubicBezTo>
                <a:cubicBezTo>
                  <a:pt x="1637216" y="455547"/>
                  <a:pt x="1633389" y="454271"/>
                  <a:pt x="1630770" y="451787"/>
                </a:cubicBezTo>
                <a:cubicBezTo>
                  <a:pt x="1628152" y="449303"/>
                  <a:pt x="1626809" y="445744"/>
                  <a:pt x="1626809" y="441179"/>
                </a:cubicBezTo>
                <a:cubicBezTo>
                  <a:pt x="1626809" y="436613"/>
                  <a:pt x="1628085" y="433055"/>
                  <a:pt x="1630770" y="430638"/>
                </a:cubicBezTo>
                <a:cubicBezTo>
                  <a:pt x="1633389" y="428221"/>
                  <a:pt x="1637216" y="427012"/>
                  <a:pt x="1642251" y="427012"/>
                </a:cubicBezTo>
                <a:close/>
                <a:moveTo>
                  <a:pt x="541419" y="427012"/>
                </a:moveTo>
                <a:cubicBezTo>
                  <a:pt x="546321" y="427012"/>
                  <a:pt x="550080" y="428221"/>
                  <a:pt x="552699" y="430638"/>
                </a:cubicBezTo>
                <a:cubicBezTo>
                  <a:pt x="555317" y="433122"/>
                  <a:pt x="556660" y="436613"/>
                  <a:pt x="556660" y="441179"/>
                </a:cubicBezTo>
                <a:cubicBezTo>
                  <a:pt x="556660" y="445744"/>
                  <a:pt x="555317" y="449303"/>
                  <a:pt x="552699" y="451787"/>
                </a:cubicBezTo>
                <a:cubicBezTo>
                  <a:pt x="550080" y="454271"/>
                  <a:pt x="546455" y="455547"/>
                  <a:pt x="541419" y="455547"/>
                </a:cubicBezTo>
                <a:cubicBezTo>
                  <a:pt x="536384" y="455547"/>
                  <a:pt x="532557" y="454271"/>
                  <a:pt x="529938" y="451787"/>
                </a:cubicBezTo>
                <a:cubicBezTo>
                  <a:pt x="527320" y="449303"/>
                  <a:pt x="525977" y="445744"/>
                  <a:pt x="525977" y="441179"/>
                </a:cubicBezTo>
                <a:cubicBezTo>
                  <a:pt x="525977" y="436613"/>
                  <a:pt x="527253" y="433055"/>
                  <a:pt x="529938" y="430638"/>
                </a:cubicBezTo>
                <a:cubicBezTo>
                  <a:pt x="532557" y="428221"/>
                  <a:pt x="536384" y="427012"/>
                  <a:pt x="541419" y="427012"/>
                </a:cubicBezTo>
                <a:close/>
                <a:moveTo>
                  <a:pt x="1488232" y="425333"/>
                </a:moveTo>
                <a:lnTo>
                  <a:pt x="1511194" y="425333"/>
                </a:lnTo>
                <a:lnTo>
                  <a:pt x="1511194" y="526245"/>
                </a:lnTo>
                <a:lnTo>
                  <a:pt x="1562355" y="473674"/>
                </a:lnTo>
                <a:lnTo>
                  <a:pt x="1589614" y="473674"/>
                </a:lnTo>
                <a:lnTo>
                  <a:pt x="1548524" y="515704"/>
                </a:lnTo>
                <a:lnTo>
                  <a:pt x="1592232" y="581099"/>
                </a:lnTo>
                <a:lnTo>
                  <a:pt x="1565578" y="581099"/>
                </a:lnTo>
                <a:lnTo>
                  <a:pt x="1532410" y="530609"/>
                </a:lnTo>
                <a:lnTo>
                  <a:pt x="1511194" y="552631"/>
                </a:lnTo>
                <a:lnTo>
                  <a:pt x="1511194" y="581099"/>
                </a:lnTo>
                <a:lnTo>
                  <a:pt x="1488232" y="581099"/>
                </a:lnTo>
                <a:close/>
                <a:moveTo>
                  <a:pt x="605874" y="425333"/>
                </a:moveTo>
                <a:lnTo>
                  <a:pt x="628836" y="425333"/>
                </a:lnTo>
                <a:lnTo>
                  <a:pt x="628836" y="526245"/>
                </a:lnTo>
                <a:lnTo>
                  <a:pt x="679997" y="473674"/>
                </a:lnTo>
                <a:lnTo>
                  <a:pt x="707256" y="473674"/>
                </a:lnTo>
                <a:lnTo>
                  <a:pt x="666099" y="515704"/>
                </a:lnTo>
                <a:lnTo>
                  <a:pt x="709807" y="581099"/>
                </a:lnTo>
                <a:lnTo>
                  <a:pt x="683220" y="581099"/>
                </a:lnTo>
                <a:lnTo>
                  <a:pt x="650052" y="530609"/>
                </a:lnTo>
                <a:lnTo>
                  <a:pt x="628836" y="552631"/>
                </a:lnTo>
                <a:lnTo>
                  <a:pt x="628836" y="581099"/>
                </a:lnTo>
                <a:lnTo>
                  <a:pt x="605874" y="581099"/>
                </a:lnTo>
                <a:close/>
                <a:moveTo>
                  <a:pt x="451317" y="85402"/>
                </a:moveTo>
                <a:cubicBezTo>
                  <a:pt x="440238" y="85402"/>
                  <a:pt x="431242" y="88222"/>
                  <a:pt x="424259" y="93929"/>
                </a:cubicBezTo>
                <a:cubicBezTo>
                  <a:pt x="417209" y="99636"/>
                  <a:pt x="412039" y="108364"/>
                  <a:pt x="408615" y="120047"/>
                </a:cubicBezTo>
                <a:cubicBezTo>
                  <a:pt x="405258" y="131729"/>
                  <a:pt x="403513" y="147373"/>
                  <a:pt x="403513" y="165904"/>
                </a:cubicBezTo>
                <a:cubicBezTo>
                  <a:pt x="403513" y="184434"/>
                  <a:pt x="405191" y="199608"/>
                  <a:pt x="408615" y="211492"/>
                </a:cubicBezTo>
                <a:cubicBezTo>
                  <a:pt x="412039" y="223376"/>
                  <a:pt x="417276" y="232104"/>
                  <a:pt x="424259" y="237811"/>
                </a:cubicBezTo>
                <a:cubicBezTo>
                  <a:pt x="431242" y="243518"/>
                  <a:pt x="440306" y="246338"/>
                  <a:pt x="451317" y="246338"/>
                </a:cubicBezTo>
                <a:cubicBezTo>
                  <a:pt x="462328" y="246338"/>
                  <a:pt x="471391" y="243518"/>
                  <a:pt x="478374" y="237811"/>
                </a:cubicBezTo>
                <a:cubicBezTo>
                  <a:pt x="485357" y="232171"/>
                  <a:pt x="490526" y="223376"/>
                  <a:pt x="493749" y="211492"/>
                </a:cubicBezTo>
                <a:cubicBezTo>
                  <a:pt x="497039" y="199675"/>
                  <a:pt x="498650" y="184770"/>
                  <a:pt x="498650" y="165904"/>
                </a:cubicBezTo>
                <a:cubicBezTo>
                  <a:pt x="498650" y="147037"/>
                  <a:pt x="496972" y="131729"/>
                  <a:pt x="493749" y="120047"/>
                </a:cubicBezTo>
                <a:cubicBezTo>
                  <a:pt x="490459" y="108297"/>
                  <a:pt x="485357" y="99636"/>
                  <a:pt x="478374" y="93929"/>
                </a:cubicBezTo>
                <a:cubicBezTo>
                  <a:pt x="471391" y="88222"/>
                  <a:pt x="462395" y="85402"/>
                  <a:pt x="451317" y="85402"/>
                </a:cubicBezTo>
                <a:close/>
                <a:moveTo>
                  <a:pt x="1515894" y="82918"/>
                </a:moveTo>
                <a:lnTo>
                  <a:pt x="1489038" y="194640"/>
                </a:lnTo>
                <a:lnTo>
                  <a:pt x="1542213" y="194640"/>
                </a:lnTo>
                <a:close/>
                <a:moveTo>
                  <a:pt x="1448082" y="4901"/>
                </a:moveTo>
                <a:lnTo>
                  <a:pt x="1584713" y="4901"/>
                </a:lnTo>
                <a:lnTo>
                  <a:pt x="1689586" y="326906"/>
                </a:lnTo>
                <a:lnTo>
                  <a:pt x="1573433" y="326906"/>
                </a:lnTo>
                <a:lnTo>
                  <a:pt x="1558797" y="265405"/>
                </a:lnTo>
                <a:lnTo>
                  <a:pt x="1471984" y="265405"/>
                </a:lnTo>
                <a:lnTo>
                  <a:pt x="1456878" y="326906"/>
                </a:lnTo>
                <a:lnTo>
                  <a:pt x="1343679" y="326906"/>
                </a:lnTo>
                <a:close/>
                <a:moveTo>
                  <a:pt x="1205638" y="4901"/>
                </a:moveTo>
                <a:lnTo>
                  <a:pt x="1319307" y="4901"/>
                </a:lnTo>
                <a:lnTo>
                  <a:pt x="1319307" y="194237"/>
                </a:lnTo>
                <a:cubicBezTo>
                  <a:pt x="1319307" y="237811"/>
                  <a:pt x="1306349" y="271650"/>
                  <a:pt x="1280298" y="295686"/>
                </a:cubicBezTo>
                <a:cubicBezTo>
                  <a:pt x="1254248" y="319789"/>
                  <a:pt x="1216717" y="331807"/>
                  <a:pt x="1167570" y="331807"/>
                </a:cubicBezTo>
                <a:cubicBezTo>
                  <a:pt x="1131448" y="331807"/>
                  <a:pt x="1102578" y="325496"/>
                  <a:pt x="1080959" y="312807"/>
                </a:cubicBezTo>
                <a:cubicBezTo>
                  <a:pt x="1059340" y="300117"/>
                  <a:pt x="1044569" y="282661"/>
                  <a:pt x="1036579" y="260571"/>
                </a:cubicBezTo>
                <a:cubicBezTo>
                  <a:pt x="1028589" y="238482"/>
                  <a:pt x="1026709" y="213439"/>
                  <a:pt x="1030939" y="185441"/>
                </a:cubicBezTo>
                <a:lnTo>
                  <a:pt x="1143668" y="166441"/>
                </a:lnTo>
                <a:cubicBezTo>
                  <a:pt x="1139438" y="196989"/>
                  <a:pt x="1139975" y="217937"/>
                  <a:pt x="1145346" y="229351"/>
                </a:cubicBezTo>
                <a:cubicBezTo>
                  <a:pt x="1150718" y="240698"/>
                  <a:pt x="1160050" y="246405"/>
                  <a:pt x="1173411" y="246405"/>
                </a:cubicBezTo>
                <a:cubicBezTo>
                  <a:pt x="1184422" y="246405"/>
                  <a:pt x="1192546" y="241705"/>
                  <a:pt x="1197783" y="232238"/>
                </a:cubicBezTo>
                <a:cubicBezTo>
                  <a:pt x="1202953" y="222838"/>
                  <a:pt x="1205571" y="207396"/>
                  <a:pt x="1205571" y="185911"/>
                </a:cubicBezTo>
                <a:lnTo>
                  <a:pt x="1205638" y="185911"/>
                </a:lnTo>
                <a:close/>
                <a:moveTo>
                  <a:pt x="665494" y="4901"/>
                </a:moveTo>
                <a:lnTo>
                  <a:pt x="779163" y="4901"/>
                </a:lnTo>
                <a:lnTo>
                  <a:pt x="779163" y="123471"/>
                </a:lnTo>
                <a:lnTo>
                  <a:pt x="867452" y="123471"/>
                </a:lnTo>
                <a:lnTo>
                  <a:pt x="867452" y="4901"/>
                </a:lnTo>
                <a:lnTo>
                  <a:pt x="981188" y="4901"/>
                </a:lnTo>
                <a:lnTo>
                  <a:pt x="981188" y="326906"/>
                </a:lnTo>
                <a:lnTo>
                  <a:pt x="867452" y="326906"/>
                </a:lnTo>
                <a:lnTo>
                  <a:pt x="867452" y="206859"/>
                </a:lnTo>
                <a:lnTo>
                  <a:pt x="779163" y="206859"/>
                </a:lnTo>
                <a:lnTo>
                  <a:pt x="779163" y="326906"/>
                </a:lnTo>
                <a:lnTo>
                  <a:pt x="665494" y="326906"/>
                </a:lnTo>
                <a:close/>
                <a:moveTo>
                  <a:pt x="0" y="4901"/>
                </a:moveTo>
                <a:lnTo>
                  <a:pt x="113669" y="4901"/>
                </a:lnTo>
                <a:lnTo>
                  <a:pt x="113669" y="243451"/>
                </a:lnTo>
                <a:lnTo>
                  <a:pt x="259564" y="243451"/>
                </a:lnTo>
                <a:lnTo>
                  <a:pt x="259564" y="326906"/>
                </a:lnTo>
                <a:lnTo>
                  <a:pt x="0" y="326906"/>
                </a:lnTo>
                <a:close/>
                <a:moveTo>
                  <a:pt x="451317" y="0"/>
                </a:moveTo>
                <a:cubicBezTo>
                  <a:pt x="485491" y="0"/>
                  <a:pt x="514764" y="6513"/>
                  <a:pt x="539136" y="19538"/>
                </a:cubicBezTo>
                <a:cubicBezTo>
                  <a:pt x="563575" y="32563"/>
                  <a:pt x="582240" y="51429"/>
                  <a:pt x="595265" y="76137"/>
                </a:cubicBezTo>
                <a:cubicBezTo>
                  <a:pt x="608291" y="100845"/>
                  <a:pt x="614803" y="130789"/>
                  <a:pt x="614803" y="165904"/>
                </a:cubicBezTo>
                <a:cubicBezTo>
                  <a:pt x="614803" y="201018"/>
                  <a:pt x="608291" y="230963"/>
                  <a:pt x="595265" y="255670"/>
                </a:cubicBezTo>
                <a:cubicBezTo>
                  <a:pt x="582240" y="280378"/>
                  <a:pt x="563508" y="299244"/>
                  <a:pt x="539136" y="312270"/>
                </a:cubicBezTo>
                <a:cubicBezTo>
                  <a:pt x="514764" y="325295"/>
                  <a:pt x="485088" y="331807"/>
                  <a:pt x="451317" y="331807"/>
                </a:cubicBezTo>
                <a:cubicBezTo>
                  <a:pt x="417545" y="331807"/>
                  <a:pt x="388339" y="325295"/>
                  <a:pt x="363766" y="312270"/>
                </a:cubicBezTo>
                <a:cubicBezTo>
                  <a:pt x="339192" y="299244"/>
                  <a:pt x="320326" y="280378"/>
                  <a:pt x="307166" y="255670"/>
                </a:cubicBezTo>
                <a:cubicBezTo>
                  <a:pt x="294007" y="230963"/>
                  <a:pt x="287427" y="201018"/>
                  <a:pt x="287427" y="165904"/>
                </a:cubicBezTo>
                <a:cubicBezTo>
                  <a:pt x="287427" y="130789"/>
                  <a:pt x="294007" y="100845"/>
                  <a:pt x="307166" y="76137"/>
                </a:cubicBezTo>
                <a:cubicBezTo>
                  <a:pt x="320326" y="51429"/>
                  <a:pt x="339192" y="32563"/>
                  <a:pt x="363766" y="19538"/>
                </a:cubicBezTo>
                <a:cubicBezTo>
                  <a:pt x="388272" y="6513"/>
                  <a:pt x="417142" y="0"/>
                  <a:pt x="451317" y="0"/>
                </a:cubicBezTo>
                <a:close/>
              </a:path>
            </a:pathLst>
          </a:custGeom>
          <a:solidFill>
            <a:schemeClr val="tx1"/>
          </a:solidFill>
          <a:ln w="669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872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9EAC83-5059-3927-03EB-40B45EED2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A653EB8-BD2A-C35D-45C1-68E13F45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4F1E-ED65-4CD8-9C81-FEE4DEC60BAA}" type="datetime1">
              <a:rPr lang="en-GB" smtClean="0"/>
              <a:t>03/06/2026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7683C38-04E3-14BA-5045-3887E31C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69BF11-1CD5-3D0C-6E40-6575C967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878BE651-7A8A-AF80-5DC1-A24DE18A9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1642" y="5998542"/>
            <a:ext cx="1689586" cy="626150"/>
          </a:xfrm>
          <a:custGeom>
            <a:avLst/>
            <a:gdLst>
              <a:gd name="connsiteX0" fmla="*/ 808705 w 1689586"/>
              <a:gd name="connsiteY0" fmla="*/ 532221 h 626150"/>
              <a:gd name="connsiteX1" fmla="*/ 781647 w 1689586"/>
              <a:gd name="connsiteY1" fmla="*/ 537793 h 626150"/>
              <a:gd name="connsiteX2" fmla="*/ 768085 w 1689586"/>
              <a:gd name="connsiteY2" fmla="*/ 542762 h 626150"/>
              <a:gd name="connsiteX3" fmla="*/ 763587 w 1689586"/>
              <a:gd name="connsiteY3" fmla="*/ 552229 h 626150"/>
              <a:gd name="connsiteX4" fmla="*/ 768219 w 1689586"/>
              <a:gd name="connsiteY4" fmla="*/ 561763 h 626150"/>
              <a:gd name="connsiteX5" fmla="*/ 780573 w 1689586"/>
              <a:gd name="connsiteY5" fmla="*/ 565321 h 626150"/>
              <a:gd name="connsiteX6" fmla="*/ 790980 w 1689586"/>
              <a:gd name="connsiteY6" fmla="*/ 564045 h 626150"/>
              <a:gd name="connsiteX7" fmla="*/ 800111 w 1689586"/>
              <a:gd name="connsiteY7" fmla="*/ 559883 h 626150"/>
              <a:gd name="connsiteX8" fmla="*/ 806422 w 1689586"/>
              <a:gd name="connsiteY8" fmla="*/ 552363 h 626150"/>
              <a:gd name="connsiteX9" fmla="*/ 806422 w 1689586"/>
              <a:gd name="connsiteY9" fmla="*/ 552296 h 626150"/>
              <a:gd name="connsiteX10" fmla="*/ 808705 w 1689586"/>
              <a:gd name="connsiteY10" fmla="*/ 541218 h 626150"/>
              <a:gd name="connsiteX11" fmla="*/ 214647 w 1689586"/>
              <a:gd name="connsiteY11" fmla="*/ 532221 h 626150"/>
              <a:gd name="connsiteX12" fmla="*/ 187589 w 1689586"/>
              <a:gd name="connsiteY12" fmla="*/ 537793 h 626150"/>
              <a:gd name="connsiteX13" fmla="*/ 174027 w 1689586"/>
              <a:gd name="connsiteY13" fmla="*/ 542762 h 626150"/>
              <a:gd name="connsiteX14" fmla="*/ 169529 w 1689586"/>
              <a:gd name="connsiteY14" fmla="*/ 552229 h 626150"/>
              <a:gd name="connsiteX15" fmla="*/ 174161 w 1689586"/>
              <a:gd name="connsiteY15" fmla="*/ 561763 h 626150"/>
              <a:gd name="connsiteX16" fmla="*/ 186515 w 1689586"/>
              <a:gd name="connsiteY16" fmla="*/ 565321 h 626150"/>
              <a:gd name="connsiteX17" fmla="*/ 196923 w 1689586"/>
              <a:gd name="connsiteY17" fmla="*/ 564045 h 626150"/>
              <a:gd name="connsiteX18" fmla="*/ 206053 w 1689586"/>
              <a:gd name="connsiteY18" fmla="*/ 559883 h 626150"/>
              <a:gd name="connsiteX19" fmla="*/ 212364 w 1689586"/>
              <a:gd name="connsiteY19" fmla="*/ 552363 h 626150"/>
              <a:gd name="connsiteX20" fmla="*/ 212364 w 1689586"/>
              <a:gd name="connsiteY20" fmla="*/ 552296 h 626150"/>
              <a:gd name="connsiteX21" fmla="*/ 214647 w 1689586"/>
              <a:gd name="connsiteY21" fmla="*/ 541218 h 626150"/>
              <a:gd name="connsiteX22" fmla="*/ 1089217 w 1689586"/>
              <a:gd name="connsiteY22" fmla="*/ 489990 h 626150"/>
              <a:gd name="connsiteX23" fmla="*/ 1073439 w 1689586"/>
              <a:gd name="connsiteY23" fmla="*/ 494622 h 626150"/>
              <a:gd name="connsiteX24" fmla="*/ 1062898 w 1689586"/>
              <a:gd name="connsiteY24" fmla="*/ 507513 h 626150"/>
              <a:gd name="connsiteX25" fmla="*/ 1059138 w 1689586"/>
              <a:gd name="connsiteY25" fmla="*/ 527387 h 626150"/>
              <a:gd name="connsiteX26" fmla="*/ 1062763 w 1689586"/>
              <a:gd name="connsiteY26" fmla="*/ 547126 h 626150"/>
              <a:gd name="connsiteX27" fmla="*/ 1073103 w 1689586"/>
              <a:gd name="connsiteY27" fmla="*/ 560017 h 626150"/>
              <a:gd name="connsiteX28" fmla="*/ 1088814 w 1689586"/>
              <a:gd name="connsiteY28" fmla="*/ 564515 h 626150"/>
              <a:gd name="connsiteX29" fmla="*/ 1110634 w 1689586"/>
              <a:gd name="connsiteY29" fmla="*/ 554646 h 626150"/>
              <a:gd name="connsiteX30" fmla="*/ 1110567 w 1689586"/>
              <a:gd name="connsiteY30" fmla="*/ 554646 h 626150"/>
              <a:gd name="connsiteX31" fmla="*/ 1118423 w 1689586"/>
              <a:gd name="connsiteY31" fmla="*/ 527387 h 626150"/>
              <a:gd name="connsiteX32" fmla="*/ 1110702 w 1689586"/>
              <a:gd name="connsiteY32" fmla="*/ 499993 h 626150"/>
              <a:gd name="connsiteX33" fmla="*/ 1089217 w 1689586"/>
              <a:gd name="connsiteY33" fmla="*/ 489990 h 626150"/>
              <a:gd name="connsiteX34" fmla="*/ 1630636 w 1689586"/>
              <a:gd name="connsiteY34" fmla="*/ 473674 h 626150"/>
              <a:gd name="connsiteX35" fmla="*/ 1653598 w 1689586"/>
              <a:gd name="connsiteY35" fmla="*/ 473674 h 626150"/>
              <a:gd name="connsiteX36" fmla="*/ 1653598 w 1689586"/>
              <a:gd name="connsiteY36" fmla="*/ 581099 h 626150"/>
              <a:gd name="connsiteX37" fmla="*/ 1630636 w 1689586"/>
              <a:gd name="connsiteY37" fmla="*/ 581099 h 626150"/>
              <a:gd name="connsiteX38" fmla="*/ 529804 w 1689586"/>
              <a:gd name="connsiteY38" fmla="*/ 473674 h 626150"/>
              <a:gd name="connsiteX39" fmla="*/ 552766 w 1689586"/>
              <a:gd name="connsiteY39" fmla="*/ 473674 h 626150"/>
              <a:gd name="connsiteX40" fmla="*/ 552766 w 1689586"/>
              <a:gd name="connsiteY40" fmla="*/ 581099 h 626150"/>
              <a:gd name="connsiteX41" fmla="*/ 529804 w 1689586"/>
              <a:gd name="connsiteY41" fmla="*/ 581099 h 626150"/>
              <a:gd name="connsiteX42" fmla="*/ 382162 w 1689586"/>
              <a:gd name="connsiteY42" fmla="*/ 473674 h 626150"/>
              <a:gd name="connsiteX43" fmla="*/ 407340 w 1689586"/>
              <a:gd name="connsiteY43" fmla="*/ 473674 h 626150"/>
              <a:gd name="connsiteX44" fmla="*/ 437821 w 1689586"/>
              <a:gd name="connsiteY44" fmla="*/ 561091 h 626150"/>
              <a:gd name="connsiteX45" fmla="*/ 468974 w 1689586"/>
              <a:gd name="connsiteY45" fmla="*/ 473674 h 626150"/>
              <a:gd name="connsiteX46" fmla="*/ 493078 w 1689586"/>
              <a:gd name="connsiteY46" fmla="*/ 473674 h 626150"/>
              <a:gd name="connsiteX47" fmla="*/ 450309 w 1689586"/>
              <a:gd name="connsiteY47" fmla="*/ 581099 h 626150"/>
              <a:gd name="connsiteX48" fmla="*/ 425132 w 1689586"/>
              <a:gd name="connsiteY48" fmla="*/ 581099 h 626150"/>
              <a:gd name="connsiteX49" fmla="*/ 1187242 w 1689586"/>
              <a:gd name="connsiteY49" fmla="*/ 473607 h 626150"/>
              <a:gd name="connsiteX50" fmla="*/ 1210204 w 1689586"/>
              <a:gd name="connsiteY50" fmla="*/ 473607 h 626150"/>
              <a:gd name="connsiteX51" fmla="*/ 1210204 w 1689586"/>
              <a:gd name="connsiteY51" fmla="*/ 538733 h 626150"/>
              <a:gd name="connsiteX52" fmla="*/ 1216448 w 1689586"/>
              <a:gd name="connsiteY52" fmla="*/ 558808 h 626150"/>
              <a:gd name="connsiteX53" fmla="*/ 1233837 w 1689586"/>
              <a:gd name="connsiteY53" fmla="*/ 564314 h 626150"/>
              <a:gd name="connsiteX54" fmla="*/ 1244244 w 1689586"/>
              <a:gd name="connsiteY54" fmla="*/ 562501 h 626150"/>
              <a:gd name="connsiteX55" fmla="*/ 1253375 w 1689586"/>
              <a:gd name="connsiteY55" fmla="*/ 556727 h 626150"/>
              <a:gd name="connsiteX56" fmla="*/ 1259686 w 1689586"/>
              <a:gd name="connsiteY56" fmla="*/ 546521 h 626150"/>
              <a:gd name="connsiteX57" fmla="*/ 1261969 w 1689586"/>
              <a:gd name="connsiteY57" fmla="*/ 531885 h 626150"/>
              <a:gd name="connsiteX58" fmla="*/ 1262103 w 1689586"/>
              <a:gd name="connsiteY58" fmla="*/ 531885 h 626150"/>
              <a:gd name="connsiteX59" fmla="*/ 1262103 w 1689586"/>
              <a:gd name="connsiteY59" fmla="*/ 473674 h 626150"/>
              <a:gd name="connsiteX60" fmla="*/ 1285065 w 1689586"/>
              <a:gd name="connsiteY60" fmla="*/ 473674 h 626150"/>
              <a:gd name="connsiteX61" fmla="*/ 1285065 w 1689586"/>
              <a:gd name="connsiteY61" fmla="*/ 581099 h 626150"/>
              <a:gd name="connsiteX62" fmla="*/ 1264856 w 1689586"/>
              <a:gd name="connsiteY62" fmla="*/ 581099 h 626150"/>
              <a:gd name="connsiteX63" fmla="*/ 1263782 w 1689586"/>
              <a:gd name="connsiteY63" fmla="*/ 563709 h 626150"/>
              <a:gd name="connsiteX64" fmla="*/ 1248743 w 1689586"/>
              <a:gd name="connsiteY64" fmla="*/ 578547 h 626150"/>
              <a:gd name="connsiteX65" fmla="*/ 1226385 w 1689586"/>
              <a:gd name="connsiteY65" fmla="*/ 583247 h 626150"/>
              <a:gd name="connsiteX66" fmla="*/ 1206914 w 1689586"/>
              <a:gd name="connsiteY66" fmla="*/ 579353 h 626150"/>
              <a:gd name="connsiteX67" fmla="*/ 1192613 w 1689586"/>
              <a:gd name="connsiteY67" fmla="*/ 566865 h 626150"/>
              <a:gd name="connsiteX68" fmla="*/ 1187242 w 1689586"/>
              <a:gd name="connsiteY68" fmla="*/ 544507 h 626150"/>
              <a:gd name="connsiteX69" fmla="*/ 885379 w 1689586"/>
              <a:gd name="connsiteY69" fmla="*/ 473607 h 626150"/>
              <a:gd name="connsiteX70" fmla="*/ 908341 w 1689586"/>
              <a:gd name="connsiteY70" fmla="*/ 473607 h 626150"/>
              <a:gd name="connsiteX71" fmla="*/ 908341 w 1689586"/>
              <a:gd name="connsiteY71" fmla="*/ 538733 h 626150"/>
              <a:gd name="connsiteX72" fmla="*/ 914585 w 1689586"/>
              <a:gd name="connsiteY72" fmla="*/ 558808 h 626150"/>
              <a:gd name="connsiteX73" fmla="*/ 931974 w 1689586"/>
              <a:gd name="connsiteY73" fmla="*/ 564314 h 626150"/>
              <a:gd name="connsiteX74" fmla="*/ 942381 w 1689586"/>
              <a:gd name="connsiteY74" fmla="*/ 562501 h 626150"/>
              <a:gd name="connsiteX75" fmla="*/ 951512 w 1689586"/>
              <a:gd name="connsiteY75" fmla="*/ 556727 h 626150"/>
              <a:gd name="connsiteX76" fmla="*/ 957823 w 1689586"/>
              <a:gd name="connsiteY76" fmla="*/ 546521 h 626150"/>
              <a:gd name="connsiteX77" fmla="*/ 960106 w 1689586"/>
              <a:gd name="connsiteY77" fmla="*/ 531885 h 626150"/>
              <a:gd name="connsiteX78" fmla="*/ 960241 w 1689586"/>
              <a:gd name="connsiteY78" fmla="*/ 531885 h 626150"/>
              <a:gd name="connsiteX79" fmla="*/ 960241 w 1689586"/>
              <a:gd name="connsiteY79" fmla="*/ 473674 h 626150"/>
              <a:gd name="connsiteX80" fmla="*/ 983202 w 1689586"/>
              <a:gd name="connsiteY80" fmla="*/ 473674 h 626150"/>
              <a:gd name="connsiteX81" fmla="*/ 983202 w 1689586"/>
              <a:gd name="connsiteY81" fmla="*/ 581099 h 626150"/>
              <a:gd name="connsiteX82" fmla="*/ 962993 w 1689586"/>
              <a:gd name="connsiteY82" fmla="*/ 581099 h 626150"/>
              <a:gd name="connsiteX83" fmla="*/ 961919 w 1689586"/>
              <a:gd name="connsiteY83" fmla="*/ 563709 h 626150"/>
              <a:gd name="connsiteX84" fmla="*/ 946880 w 1689586"/>
              <a:gd name="connsiteY84" fmla="*/ 578547 h 626150"/>
              <a:gd name="connsiteX85" fmla="*/ 924522 w 1689586"/>
              <a:gd name="connsiteY85" fmla="*/ 583247 h 626150"/>
              <a:gd name="connsiteX86" fmla="*/ 905051 w 1689586"/>
              <a:gd name="connsiteY86" fmla="*/ 579353 h 626150"/>
              <a:gd name="connsiteX87" fmla="*/ 890750 w 1689586"/>
              <a:gd name="connsiteY87" fmla="*/ 566865 h 626150"/>
              <a:gd name="connsiteX88" fmla="*/ 885379 w 1689586"/>
              <a:gd name="connsiteY88" fmla="*/ 544507 h 626150"/>
              <a:gd name="connsiteX89" fmla="*/ 347569 w 1689586"/>
              <a:gd name="connsiteY89" fmla="*/ 471530 h 626150"/>
              <a:gd name="connsiteX90" fmla="*/ 353963 w 1689586"/>
              <a:gd name="connsiteY90" fmla="*/ 472063 h 626150"/>
              <a:gd name="connsiteX91" fmla="*/ 359334 w 1689586"/>
              <a:gd name="connsiteY91" fmla="*/ 473674 h 626150"/>
              <a:gd name="connsiteX92" fmla="*/ 356112 w 1689586"/>
              <a:gd name="connsiteY92" fmla="*/ 493884 h 626150"/>
              <a:gd name="connsiteX93" fmla="*/ 350875 w 1689586"/>
              <a:gd name="connsiteY93" fmla="*/ 492474 h 626150"/>
              <a:gd name="connsiteX94" fmla="*/ 343019 w 1689586"/>
              <a:gd name="connsiteY94" fmla="*/ 491937 h 626150"/>
              <a:gd name="connsiteX95" fmla="*/ 329927 w 1689586"/>
              <a:gd name="connsiteY95" fmla="*/ 495495 h 626150"/>
              <a:gd name="connsiteX96" fmla="*/ 319319 w 1689586"/>
              <a:gd name="connsiteY96" fmla="*/ 506103 h 626150"/>
              <a:gd name="connsiteX97" fmla="*/ 315157 w 1689586"/>
              <a:gd name="connsiteY97" fmla="*/ 524164 h 626150"/>
              <a:gd name="connsiteX98" fmla="*/ 315157 w 1689586"/>
              <a:gd name="connsiteY98" fmla="*/ 581099 h 626150"/>
              <a:gd name="connsiteX99" fmla="*/ 292194 w 1689586"/>
              <a:gd name="connsiteY99" fmla="*/ 581099 h 626150"/>
              <a:gd name="connsiteX100" fmla="*/ 292194 w 1689586"/>
              <a:gd name="connsiteY100" fmla="*/ 473674 h 626150"/>
              <a:gd name="connsiteX101" fmla="*/ 311732 w 1689586"/>
              <a:gd name="connsiteY101" fmla="*/ 473674 h 626150"/>
              <a:gd name="connsiteX102" fmla="*/ 313880 w 1689586"/>
              <a:gd name="connsiteY102" fmla="*/ 493011 h 626150"/>
              <a:gd name="connsiteX103" fmla="*/ 326637 w 1689586"/>
              <a:gd name="connsiteY103" fmla="*/ 477032 h 626150"/>
              <a:gd name="connsiteX104" fmla="*/ 1094454 w 1689586"/>
              <a:gd name="connsiteY104" fmla="*/ 471526 h 626150"/>
              <a:gd name="connsiteX105" fmla="*/ 1118288 w 1689586"/>
              <a:gd name="connsiteY105" fmla="*/ 478173 h 626150"/>
              <a:gd name="connsiteX106" fmla="*/ 1118221 w 1689586"/>
              <a:gd name="connsiteY106" fmla="*/ 478173 h 626150"/>
              <a:gd name="connsiteX107" fmla="*/ 1135208 w 1689586"/>
              <a:gd name="connsiteY107" fmla="*/ 497174 h 626150"/>
              <a:gd name="connsiteX108" fmla="*/ 1141452 w 1689586"/>
              <a:gd name="connsiteY108" fmla="*/ 527118 h 626150"/>
              <a:gd name="connsiteX109" fmla="*/ 1135141 w 1689586"/>
              <a:gd name="connsiteY109" fmla="*/ 557331 h 626150"/>
              <a:gd name="connsiteX110" fmla="*/ 1117953 w 1689586"/>
              <a:gd name="connsiteY110" fmla="*/ 576533 h 626150"/>
              <a:gd name="connsiteX111" fmla="*/ 1093782 w 1689586"/>
              <a:gd name="connsiteY111" fmla="*/ 583180 h 626150"/>
              <a:gd name="connsiteX112" fmla="*/ 1070350 w 1689586"/>
              <a:gd name="connsiteY112" fmla="*/ 575996 h 626150"/>
              <a:gd name="connsiteX113" fmla="*/ 1059205 w 1689586"/>
              <a:gd name="connsiteY113" fmla="*/ 563240 h 626150"/>
              <a:gd name="connsiteX114" fmla="*/ 1059205 w 1689586"/>
              <a:gd name="connsiteY114" fmla="*/ 626150 h 626150"/>
              <a:gd name="connsiteX115" fmla="*/ 1036243 w 1689586"/>
              <a:gd name="connsiteY115" fmla="*/ 626150 h 626150"/>
              <a:gd name="connsiteX116" fmla="*/ 1036243 w 1689586"/>
              <a:gd name="connsiteY116" fmla="*/ 473607 h 626150"/>
              <a:gd name="connsiteX117" fmla="*/ 1056654 w 1689586"/>
              <a:gd name="connsiteY117" fmla="*/ 473607 h 626150"/>
              <a:gd name="connsiteX118" fmla="*/ 1057795 w 1689586"/>
              <a:gd name="connsiteY118" fmla="*/ 494085 h 626150"/>
              <a:gd name="connsiteX119" fmla="*/ 1063301 w 1689586"/>
              <a:gd name="connsiteY119" fmla="*/ 485223 h 626150"/>
              <a:gd name="connsiteX120" fmla="*/ 1076729 w 1689586"/>
              <a:gd name="connsiteY120" fmla="*/ 475152 h 626150"/>
              <a:gd name="connsiteX121" fmla="*/ 1094454 w 1689586"/>
              <a:gd name="connsiteY121" fmla="*/ 471526 h 626150"/>
              <a:gd name="connsiteX122" fmla="*/ 787421 w 1689586"/>
              <a:gd name="connsiteY122" fmla="*/ 471526 h 626150"/>
              <a:gd name="connsiteX123" fmla="*/ 810182 w 1689586"/>
              <a:gd name="connsiteY123" fmla="*/ 475689 h 626150"/>
              <a:gd name="connsiteX124" fmla="*/ 825758 w 1689586"/>
              <a:gd name="connsiteY124" fmla="*/ 488244 h 626150"/>
              <a:gd name="connsiteX125" fmla="*/ 831465 w 1689586"/>
              <a:gd name="connsiteY125" fmla="*/ 509729 h 626150"/>
              <a:gd name="connsiteX126" fmla="*/ 831465 w 1689586"/>
              <a:gd name="connsiteY126" fmla="*/ 557667 h 626150"/>
              <a:gd name="connsiteX127" fmla="*/ 831465 w 1689586"/>
              <a:gd name="connsiteY127" fmla="*/ 557734 h 626150"/>
              <a:gd name="connsiteX128" fmla="*/ 839388 w 1689586"/>
              <a:gd name="connsiteY128" fmla="*/ 565657 h 626150"/>
              <a:gd name="connsiteX129" fmla="*/ 846908 w 1689586"/>
              <a:gd name="connsiteY129" fmla="*/ 564582 h 626150"/>
              <a:gd name="connsiteX130" fmla="*/ 845632 w 1689586"/>
              <a:gd name="connsiteY130" fmla="*/ 580495 h 626150"/>
              <a:gd name="connsiteX131" fmla="*/ 833144 w 1689586"/>
              <a:gd name="connsiteY131" fmla="*/ 582845 h 626150"/>
              <a:gd name="connsiteX132" fmla="*/ 820790 w 1689586"/>
              <a:gd name="connsiteY132" fmla="*/ 580360 h 626150"/>
              <a:gd name="connsiteX133" fmla="*/ 812196 w 1689586"/>
              <a:gd name="connsiteY133" fmla="*/ 572841 h 626150"/>
              <a:gd name="connsiteX134" fmla="*/ 809981 w 1689586"/>
              <a:gd name="connsiteY134" fmla="*/ 567537 h 626150"/>
              <a:gd name="connsiteX135" fmla="*/ 805885 w 1689586"/>
              <a:gd name="connsiteY135" fmla="*/ 572438 h 626150"/>
              <a:gd name="connsiteX136" fmla="*/ 791920 w 1689586"/>
              <a:gd name="connsiteY136" fmla="*/ 580629 h 626150"/>
              <a:gd name="connsiteX137" fmla="*/ 775806 w 1689586"/>
              <a:gd name="connsiteY137" fmla="*/ 583315 h 626150"/>
              <a:gd name="connsiteX138" fmla="*/ 757678 w 1689586"/>
              <a:gd name="connsiteY138" fmla="*/ 580092 h 626150"/>
              <a:gd name="connsiteX139" fmla="*/ 744989 w 1689586"/>
              <a:gd name="connsiteY139" fmla="*/ 570289 h 626150"/>
              <a:gd name="connsiteX140" fmla="*/ 740356 w 1689586"/>
              <a:gd name="connsiteY140" fmla="*/ 554041 h 626150"/>
              <a:gd name="connsiteX141" fmla="*/ 748211 w 1689586"/>
              <a:gd name="connsiteY141" fmla="*/ 534302 h 626150"/>
              <a:gd name="connsiteX142" fmla="*/ 770435 w 1689586"/>
              <a:gd name="connsiteY142" fmla="*/ 523761 h 626150"/>
              <a:gd name="connsiteX143" fmla="*/ 808705 w 1689586"/>
              <a:gd name="connsiteY143" fmla="*/ 516241 h 626150"/>
              <a:gd name="connsiteX144" fmla="*/ 808705 w 1689586"/>
              <a:gd name="connsiteY144" fmla="*/ 512146 h 626150"/>
              <a:gd name="connsiteX145" fmla="*/ 802797 w 1689586"/>
              <a:gd name="connsiteY145" fmla="*/ 495495 h 626150"/>
              <a:gd name="connsiteX146" fmla="*/ 786549 w 1689586"/>
              <a:gd name="connsiteY146" fmla="*/ 489587 h 626150"/>
              <a:gd name="connsiteX147" fmla="*/ 770032 w 1689586"/>
              <a:gd name="connsiteY147" fmla="*/ 494085 h 626150"/>
              <a:gd name="connsiteX148" fmla="*/ 759961 w 1689586"/>
              <a:gd name="connsiteY148" fmla="*/ 508722 h 626150"/>
              <a:gd name="connsiteX149" fmla="*/ 740625 w 1689586"/>
              <a:gd name="connsiteY149" fmla="*/ 500531 h 626150"/>
              <a:gd name="connsiteX150" fmla="*/ 756604 w 1689586"/>
              <a:gd name="connsiteY150" fmla="*/ 479449 h 626150"/>
              <a:gd name="connsiteX151" fmla="*/ 787421 w 1689586"/>
              <a:gd name="connsiteY151" fmla="*/ 471526 h 626150"/>
              <a:gd name="connsiteX152" fmla="*/ 347518 w 1689586"/>
              <a:gd name="connsiteY152" fmla="*/ 471526 h 626150"/>
              <a:gd name="connsiteX153" fmla="*/ 347585 w 1689586"/>
              <a:gd name="connsiteY153" fmla="*/ 471526 h 626150"/>
              <a:gd name="connsiteX154" fmla="*/ 347569 w 1689586"/>
              <a:gd name="connsiteY154" fmla="*/ 471530 h 626150"/>
              <a:gd name="connsiteX155" fmla="*/ 193363 w 1689586"/>
              <a:gd name="connsiteY155" fmla="*/ 471526 h 626150"/>
              <a:gd name="connsiteX156" fmla="*/ 216124 w 1689586"/>
              <a:gd name="connsiteY156" fmla="*/ 475689 h 626150"/>
              <a:gd name="connsiteX157" fmla="*/ 231700 w 1689586"/>
              <a:gd name="connsiteY157" fmla="*/ 488244 h 626150"/>
              <a:gd name="connsiteX158" fmla="*/ 237407 w 1689586"/>
              <a:gd name="connsiteY158" fmla="*/ 509729 h 626150"/>
              <a:gd name="connsiteX159" fmla="*/ 237407 w 1689586"/>
              <a:gd name="connsiteY159" fmla="*/ 557667 h 626150"/>
              <a:gd name="connsiteX160" fmla="*/ 237407 w 1689586"/>
              <a:gd name="connsiteY160" fmla="*/ 557734 h 626150"/>
              <a:gd name="connsiteX161" fmla="*/ 245330 w 1689586"/>
              <a:gd name="connsiteY161" fmla="*/ 565657 h 626150"/>
              <a:gd name="connsiteX162" fmla="*/ 252850 w 1689586"/>
              <a:gd name="connsiteY162" fmla="*/ 564582 h 626150"/>
              <a:gd name="connsiteX163" fmla="*/ 251574 w 1689586"/>
              <a:gd name="connsiteY163" fmla="*/ 580495 h 626150"/>
              <a:gd name="connsiteX164" fmla="*/ 239086 w 1689586"/>
              <a:gd name="connsiteY164" fmla="*/ 582845 h 626150"/>
              <a:gd name="connsiteX165" fmla="*/ 226732 w 1689586"/>
              <a:gd name="connsiteY165" fmla="*/ 580360 h 626150"/>
              <a:gd name="connsiteX166" fmla="*/ 218138 w 1689586"/>
              <a:gd name="connsiteY166" fmla="*/ 572841 h 626150"/>
              <a:gd name="connsiteX167" fmla="*/ 215923 w 1689586"/>
              <a:gd name="connsiteY167" fmla="*/ 567537 h 626150"/>
              <a:gd name="connsiteX168" fmla="*/ 211827 w 1689586"/>
              <a:gd name="connsiteY168" fmla="*/ 572438 h 626150"/>
              <a:gd name="connsiteX169" fmla="*/ 197862 w 1689586"/>
              <a:gd name="connsiteY169" fmla="*/ 580629 h 626150"/>
              <a:gd name="connsiteX170" fmla="*/ 181748 w 1689586"/>
              <a:gd name="connsiteY170" fmla="*/ 583315 h 626150"/>
              <a:gd name="connsiteX171" fmla="*/ 163620 w 1689586"/>
              <a:gd name="connsiteY171" fmla="*/ 580092 h 626150"/>
              <a:gd name="connsiteX172" fmla="*/ 150931 w 1689586"/>
              <a:gd name="connsiteY172" fmla="*/ 570289 h 626150"/>
              <a:gd name="connsiteX173" fmla="*/ 146298 w 1689586"/>
              <a:gd name="connsiteY173" fmla="*/ 554041 h 626150"/>
              <a:gd name="connsiteX174" fmla="*/ 154153 w 1689586"/>
              <a:gd name="connsiteY174" fmla="*/ 534302 h 626150"/>
              <a:gd name="connsiteX175" fmla="*/ 176377 w 1689586"/>
              <a:gd name="connsiteY175" fmla="*/ 523761 h 626150"/>
              <a:gd name="connsiteX176" fmla="*/ 214647 w 1689586"/>
              <a:gd name="connsiteY176" fmla="*/ 516241 h 626150"/>
              <a:gd name="connsiteX177" fmla="*/ 214647 w 1689586"/>
              <a:gd name="connsiteY177" fmla="*/ 512146 h 626150"/>
              <a:gd name="connsiteX178" fmla="*/ 208738 w 1689586"/>
              <a:gd name="connsiteY178" fmla="*/ 495495 h 626150"/>
              <a:gd name="connsiteX179" fmla="*/ 192491 w 1689586"/>
              <a:gd name="connsiteY179" fmla="*/ 489587 h 626150"/>
              <a:gd name="connsiteX180" fmla="*/ 175974 w 1689586"/>
              <a:gd name="connsiteY180" fmla="*/ 494085 h 626150"/>
              <a:gd name="connsiteX181" fmla="*/ 165904 w 1689586"/>
              <a:gd name="connsiteY181" fmla="*/ 508722 h 626150"/>
              <a:gd name="connsiteX182" fmla="*/ 146567 w 1689586"/>
              <a:gd name="connsiteY182" fmla="*/ 500531 h 626150"/>
              <a:gd name="connsiteX183" fmla="*/ 162546 w 1689586"/>
              <a:gd name="connsiteY183" fmla="*/ 479449 h 626150"/>
              <a:gd name="connsiteX184" fmla="*/ 193363 w 1689586"/>
              <a:gd name="connsiteY184" fmla="*/ 471526 h 626150"/>
              <a:gd name="connsiteX185" fmla="*/ 1395847 w 1689586"/>
              <a:gd name="connsiteY185" fmla="*/ 471459 h 626150"/>
              <a:gd name="connsiteX186" fmla="*/ 1416392 w 1689586"/>
              <a:gd name="connsiteY186" fmla="*/ 475890 h 626150"/>
              <a:gd name="connsiteX187" fmla="*/ 1430894 w 1689586"/>
              <a:gd name="connsiteY187" fmla="*/ 489117 h 626150"/>
              <a:gd name="connsiteX188" fmla="*/ 1436265 w 1689586"/>
              <a:gd name="connsiteY188" fmla="*/ 511475 h 626150"/>
              <a:gd name="connsiteX189" fmla="*/ 1436265 w 1689586"/>
              <a:gd name="connsiteY189" fmla="*/ 581099 h 626150"/>
              <a:gd name="connsiteX190" fmla="*/ 1413303 w 1689586"/>
              <a:gd name="connsiteY190" fmla="*/ 581099 h 626150"/>
              <a:gd name="connsiteX191" fmla="*/ 1413303 w 1689586"/>
              <a:gd name="connsiteY191" fmla="*/ 518591 h 626150"/>
              <a:gd name="connsiteX192" fmla="*/ 1406724 w 1689586"/>
              <a:gd name="connsiteY192" fmla="*/ 496569 h 626150"/>
              <a:gd name="connsiteX193" fmla="*/ 1390274 w 1689586"/>
              <a:gd name="connsiteY193" fmla="*/ 490460 h 626150"/>
              <a:gd name="connsiteX194" fmla="*/ 1376510 w 1689586"/>
              <a:gd name="connsiteY194" fmla="*/ 493817 h 626150"/>
              <a:gd name="connsiteX195" fmla="*/ 1365432 w 1689586"/>
              <a:gd name="connsiteY195" fmla="*/ 504425 h 626150"/>
              <a:gd name="connsiteX196" fmla="*/ 1361001 w 1689586"/>
              <a:gd name="connsiteY196" fmla="*/ 523963 h 626150"/>
              <a:gd name="connsiteX197" fmla="*/ 1361001 w 1689586"/>
              <a:gd name="connsiteY197" fmla="*/ 581099 h 626150"/>
              <a:gd name="connsiteX198" fmla="*/ 1338039 w 1689586"/>
              <a:gd name="connsiteY198" fmla="*/ 581099 h 626150"/>
              <a:gd name="connsiteX199" fmla="*/ 1338039 w 1689586"/>
              <a:gd name="connsiteY199" fmla="*/ 473675 h 626150"/>
              <a:gd name="connsiteX200" fmla="*/ 1358450 w 1689586"/>
              <a:gd name="connsiteY200" fmla="*/ 473675 h 626150"/>
              <a:gd name="connsiteX201" fmla="*/ 1359457 w 1689586"/>
              <a:gd name="connsiteY201" fmla="*/ 492474 h 626150"/>
              <a:gd name="connsiteX202" fmla="*/ 1365634 w 1689586"/>
              <a:gd name="connsiteY202" fmla="*/ 483209 h 626150"/>
              <a:gd name="connsiteX203" fmla="*/ 1379196 w 1689586"/>
              <a:gd name="connsiteY203" fmla="*/ 474279 h 626150"/>
              <a:gd name="connsiteX204" fmla="*/ 1395847 w 1689586"/>
              <a:gd name="connsiteY204" fmla="*/ 471459 h 626150"/>
              <a:gd name="connsiteX205" fmla="*/ 78285 w 1689586"/>
              <a:gd name="connsiteY205" fmla="*/ 439299 h 626150"/>
              <a:gd name="connsiteX206" fmla="*/ 101516 w 1689586"/>
              <a:gd name="connsiteY206" fmla="*/ 439299 h 626150"/>
              <a:gd name="connsiteX207" fmla="*/ 101516 w 1689586"/>
              <a:gd name="connsiteY207" fmla="*/ 530811 h 626150"/>
              <a:gd name="connsiteX208" fmla="*/ 87886 w 1689586"/>
              <a:gd name="connsiteY208" fmla="*/ 569350 h 626150"/>
              <a:gd name="connsiteX209" fmla="*/ 49952 w 1689586"/>
              <a:gd name="connsiteY209" fmla="*/ 583181 h 626150"/>
              <a:gd name="connsiteX210" fmla="*/ 21619 w 1689586"/>
              <a:gd name="connsiteY210" fmla="*/ 576735 h 626150"/>
              <a:gd name="connsiteX211" fmla="*/ 6378 w 1689586"/>
              <a:gd name="connsiteY211" fmla="*/ 558607 h 626150"/>
              <a:gd name="connsiteX212" fmla="*/ 4901 w 1689586"/>
              <a:gd name="connsiteY212" fmla="*/ 531416 h 626150"/>
              <a:gd name="connsiteX213" fmla="*/ 27057 w 1689586"/>
              <a:gd name="connsiteY213" fmla="*/ 527320 h 626150"/>
              <a:gd name="connsiteX214" fmla="*/ 29877 w 1689586"/>
              <a:gd name="connsiteY214" fmla="*/ 554512 h 626150"/>
              <a:gd name="connsiteX215" fmla="*/ 50086 w 1689586"/>
              <a:gd name="connsiteY215" fmla="*/ 563240 h 626150"/>
              <a:gd name="connsiteX216" fmla="*/ 72310 w 1689586"/>
              <a:gd name="connsiteY216" fmla="*/ 553908 h 626150"/>
              <a:gd name="connsiteX217" fmla="*/ 78419 w 1689586"/>
              <a:gd name="connsiteY217" fmla="*/ 526514 h 626150"/>
              <a:gd name="connsiteX218" fmla="*/ 78285 w 1689586"/>
              <a:gd name="connsiteY218" fmla="*/ 526514 h 626150"/>
              <a:gd name="connsiteX219" fmla="*/ 215721 w 1689586"/>
              <a:gd name="connsiteY219" fmla="*/ 430705 h 626150"/>
              <a:gd name="connsiteX220" fmla="*/ 225927 w 1689586"/>
              <a:gd name="connsiteY220" fmla="*/ 434331 h 626150"/>
              <a:gd name="connsiteX221" fmla="*/ 229686 w 1689586"/>
              <a:gd name="connsiteY221" fmla="*/ 444200 h 626150"/>
              <a:gd name="connsiteX222" fmla="*/ 225927 w 1689586"/>
              <a:gd name="connsiteY222" fmla="*/ 454003 h 626150"/>
              <a:gd name="connsiteX223" fmla="*/ 215721 w 1689586"/>
              <a:gd name="connsiteY223" fmla="*/ 457763 h 626150"/>
              <a:gd name="connsiteX224" fmla="*/ 205517 w 1689586"/>
              <a:gd name="connsiteY224" fmla="*/ 454003 h 626150"/>
              <a:gd name="connsiteX225" fmla="*/ 201756 w 1689586"/>
              <a:gd name="connsiteY225" fmla="*/ 444200 h 626150"/>
              <a:gd name="connsiteX226" fmla="*/ 205517 w 1689586"/>
              <a:gd name="connsiteY226" fmla="*/ 434331 h 626150"/>
              <a:gd name="connsiteX227" fmla="*/ 215721 w 1689586"/>
              <a:gd name="connsiteY227" fmla="*/ 430705 h 626150"/>
              <a:gd name="connsiteX228" fmla="*/ 172281 w 1689586"/>
              <a:gd name="connsiteY228" fmla="*/ 430705 h 626150"/>
              <a:gd name="connsiteX229" fmla="*/ 182487 w 1689586"/>
              <a:gd name="connsiteY229" fmla="*/ 434331 h 626150"/>
              <a:gd name="connsiteX230" fmla="*/ 186246 w 1689586"/>
              <a:gd name="connsiteY230" fmla="*/ 444200 h 626150"/>
              <a:gd name="connsiteX231" fmla="*/ 182487 w 1689586"/>
              <a:gd name="connsiteY231" fmla="*/ 454003 h 626150"/>
              <a:gd name="connsiteX232" fmla="*/ 172281 w 1689586"/>
              <a:gd name="connsiteY232" fmla="*/ 457763 h 626150"/>
              <a:gd name="connsiteX233" fmla="*/ 162210 w 1689586"/>
              <a:gd name="connsiteY233" fmla="*/ 454003 h 626150"/>
              <a:gd name="connsiteX234" fmla="*/ 158316 w 1689586"/>
              <a:gd name="connsiteY234" fmla="*/ 444200 h 626150"/>
              <a:gd name="connsiteX235" fmla="*/ 162210 w 1689586"/>
              <a:gd name="connsiteY235" fmla="*/ 434331 h 626150"/>
              <a:gd name="connsiteX236" fmla="*/ 172281 w 1689586"/>
              <a:gd name="connsiteY236" fmla="*/ 430705 h 626150"/>
              <a:gd name="connsiteX237" fmla="*/ 1642251 w 1689586"/>
              <a:gd name="connsiteY237" fmla="*/ 427012 h 626150"/>
              <a:gd name="connsiteX238" fmla="*/ 1653531 w 1689586"/>
              <a:gd name="connsiteY238" fmla="*/ 430638 h 626150"/>
              <a:gd name="connsiteX239" fmla="*/ 1657492 w 1689586"/>
              <a:gd name="connsiteY239" fmla="*/ 441179 h 626150"/>
              <a:gd name="connsiteX240" fmla="*/ 1653531 w 1689586"/>
              <a:gd name="connsiteY240" fmla="*/ 451787 h 626150"/>
              <a:gd name="connsiteX241" fmla="*/ 1642251 w 1689586"/>
              <a:gd name="connsiteY241" fmla="*/ 455547 h 626150"/>
              <a:gd name="connsiteX242" fmla="*/ 1630770 w 1689586"/>
              <a:gd name="connsiteY242" fmla="*/ 451787 h 626150"/>
              <a:gd name="connsiteX243" fmla="*/ 1626809 w 1689586"/>
              <a:gd name="connsiteY243" fmla="*/ 441179 h 626150"/>
              <a:gd name="connsiteX244" fmla="*/ 1630770 w 1689586"/>
              <a:gd name="connsiteY244" fmla="*/ 430638 h 626150"/>
              <a:gd name="connsiteX245" fmla="*/ 1642251 w 1689586"/>
              <a:gd name="connsiteY245" fmla="*/ 427012 h 626150"/>
              <a:gd name="connsiteX246" fmla="*/ 541419 w 1689586"/>
              <a:gd name="connsiteY246" fmla="*/ 427012 h 626150"/>
              <a:gd name="connsiteX247" fmla="*/ 552699 w 1689586"/>
              <a:gd name="connsiteY247" fmla="*/ 430638 h 626150"/>
              <a:gd name="connsiteX248" fmla="*/ 556660 w 1689586"/>
              <a:gd name="connsiteY248" fmla="*/ 441179 h 626150"/>
              <a:gd name="connsiteX249" fmla="*/ 552699 w 1689586"/>
              <a:gd name="connsiteY249" fmla="*/ 451787 h 626150"/>
              <a:gd name="connsiteX250" fmla="*/ 541419 w 1689586"/>
              <a:gd name="connsiteY250" fmla="*/ 455547 h 626150"/>
              <a:gd name="connsiteX251" fmla="*/ 529938 w 1689586"/>
              <a:gd name="connsiteY251" fmla="*/ 451787 h 626150"/>
              <a:gd name="connsiteX252" fmla="*/ 525977 w 1689586"/>
              <a:gd name="connsiteY252" fmla="*/ 441179 h 626150"/>
              <a:gd name="connsiteX253" fmla="*/ 529938 w 1689586"/>
              <a:gd name="connsiteY253" fmla="*/ 430638 h 626150"/>
              <a:gd name="connsiteX254" fmla="*/ 541419 w 1689586"/>
              <a:gd name="connsiteY254" fmla="*/ 427012 h 626150"/>
              <a:gd name="connsiteX255" fmla="*/ 1488232 w 1689586"/>
              <a:gd name="connsiteY255" fmla="*/ 425333 h 626150"/>
              <a:gd name="connsiteX256" fmla="*/ 1511194 w 1689586"/>
              <a:gd name="connsiteY256" fmla="*/ 425333 h 626150"/>
              <a:gd name="connsiteX257" fmla="*/ 1511194 w 1689586"/>
              <a:gd name="connsiteY257" fmla="*/ 526245 h 626150"/>
              <a:gd name="connsiteX258" fmla="*/ 1562355 w 1689586"/>
              <a:gd name="connsiteY258" fmla="*/ 473674 h 626150"/>
              <a:gd name="connsiteX259" fmla="*/ 1589614 w 1689586"/>
              <a:gd name="connsiteY259" fmla="*/ 473674 h 626150"/>
              <a:gd name="connsiteX260" fmla="*/ 1548524 w 1689586"/>
              <a:gd name="connsiteY260" fmla="*/ 515704 h 626150"/>
              <a:gd name="connsiteX261" fmla="*/ 1592232 w 1689586"/>
              <a:gd name="connsiteY261" fmla="*/ 581099 h 626150"/>
              <a:gd name="connsiteX262" fmla="*/ 1565578 w 1689586"/>
              <a:gd name="connsiteY262" fmla="*/ 581099 h 626150"/>
              <a:gd name="connsiteX263" fmla="*/ 1532410 w 1689586"/>
              <a:gd name="connsiteY263" fmla="*/ 530609 h 626150"/>
              <a:gd name="connsiteX264" fmla="*/ 1511194 w 1689586"/>
              <a:gd name="connsiteY264" fmla="*/ 552631 h 626150"/>
              <a:gd name="connsiteX265" fmla="*/ 1511194 w 1689586"/>
              <a:gd name="connsiteY265" fmla="*/ 581099 h 626150"/>
              <a:gd name="connsiteX266" fmla="*/ 1488232 w 1689586"/>
              <a:gd name="connsiteY266" fmla="*/ 581099 h 626150"/>
              <a:gd name="connsiteX267" fmla="*/ 605874 w 1689586"/>
              <a:gd name="connsiteY267" fmla="*/ 425333 h 626150"/>
              <a:gd name="connsiteX268" fmla="*/ 628836 w 1689586"/>
              <a:gd name="connsiteY268" fmla="*/ 425333 h 626150"/>
              <a:gd name="connsiteX269" fmla="*/ 628836 w 1689586"/>
              <a:gd name="connsiteY269" fmla="*/ 526245 h 626150"/>
              <a:gd name="connsiteX270" fmla="*/ 679997 w 1689586"/>
              <a:gd name="connsiteY270" fmla="*/ 473674 h 626150"/>
              <a:gd name="connsiteX271" fmla="*/ 707256 w 1689586"/>
              <a:gd name="connsiteY271" fmla="*/ 473674 h 626150"/>
              <a:gd name="connsiteX272" fmla="*/ 666099 w 1689586"/>
              <a:gd name="connsiteY272" fmla="*/ 515704 h 626150"/>
              <a:gd name="connsiteX273" fmla="*/ 709807 w 1689586"/>
              <a:gd name="connsiteY273" fmla="*/ 581099 h 626150"/>
              <a:gd name="connsiteX274" fmla="*/ 683220 w 1689586"/>
              <a:gd name="connsiteY274" fmla="*/ 581099 h 626150"/>
              <a:gd name="connsiteX275" fmla="*/ 650052 w 1689586"/>
              <a:gd name="connsiteY275" fmla="*/ 530609 h 626150"/>
              <a:gd name="connsiteX276" fmla="*/ 628836 w 1689586"/>
              <a:gd name="connsiteY276" fmla="*/ 552631 h 626150"/>
              <a:gd name="connsiteX277" fmla="*/ 628836 w 1689586"/>
              <a:gd name="connsiteY277" fmla="*/ 581099 h 626150"/>
              <a:gd name="connsiteX278" fmla="*/ 605874 w 1689586"/>
              <a:gd name="connsiteY278" fmla="*/ 581099 h 626150"/>
              <a:gd name="connsiteX279" fmla="*/ 451317 w 1689586"/>
              <a:gd name="connsiteY279" fmla="*/ 85402 h 626150"/>
              <a:gd name="connsiteX280" fmla="*/ 424259 w 1689586"/>
              <a:gd name="connsiteY280" fmla="*/ 93929 h 626150"/>
              <a:gd name="connsiteX281" fmla="*/ 408615 w 1689586"/>
              <a:gd name="connsiteY281" fmla="*/ 120047 h 626150"/>
              <a:gd name="connsiteX282" fmla="*/ 403513 w 1689586"/>
              <a:gd name="connsiteY282" fmla="*/ 165904 h 626150"/>
              <a:gd name="connsiteX283" fmla="*/ 408615 w 1689586"/>
              <a:gd name="connsiteY283" fmla="*/ 211492 h 626150"/>
              <a:gd name="connsiteX284" fmla="*/ 424259 w 1689586"/>
              <a:gd name="connsiteY284" fmla="*/ 237811 h 626150"/>
              <a:gd name="connsiteX285" fmla="*/ 451317 w 1689586"/>
              <a:gd name="connsiteY285" fmla="*/ 246338 h 626150"/>
              <a:gd name="connsiteX286" fmla="*/ 478374 w 1689586"/>
              <a:gd name="connsiteY286" fmla="*/ 237811 h 626150"/>
              <a:gd name="connsiteX287" fmla="*/ 493749 w 1689586"/>
              <a:gd name="connsiteY287" fmla="*/ 211492 h 626150"/>
              <a:gd name="connsiteX288" fmla="*/ 498650 w 1689586"/>
              <a:gd name="connsiteY288" fmla="*/ 165904 h 626150"/>
              <a:gd name="connsiteX289" fmla="*/ 493749 w 1689586"/>
              <a:gd name="connsiteY289" fmla="*/ 120047 h 626150"/>
              <a:gd name="connsiteX290" fmla="*/ 478374 w 1689586"/>
              <a:gd name="connsiteY290" fmla="*/ 93929 h 626150"/>
              <a:gd name="connsiteX291" fmla="*/ 451317 w 1689586"/>
              <a:gd name="connsiteY291" fmla="*/ 85402 h 626150"/>
              <a:gd name="connsiteX292" fmla="*/ 1515894 w 1689586"/>
              <a:gd name="connsiteY292" fmla="*/ 82918 h 626150"/>
              <a:gd name="connsiteX293" fmla="*/ 1489038 w 1689586"/>
              <a:gd name="connsiteY293" fmla="*/ 194640 h 626150"/>
              <a:gd name="connsiteX294" fmla="*/ 1542213 w 1689586"/>
              <a:gd name="connsiteY294" fmla="*/ 194640 h 626150"/>
              <a:gd name="connsiteX295" fmla="*/ 1448082 w 1689586"/>
              <a:gd name="connsiteY295" fmla="*/ 4901 h 626150"/>
              <a:gd name="connsiteX296" fmla="*/ 1584713 w 1689586"/>
              <a:gd name="connsiteY296" fmla="*/ 4901 h 626150"/>
              <a:gd name="connsiteX297" fmla="*/ 1689586 w 1689586"/>
              <a:gd name="connsiteY297" fmla="*/ 326906 h 626150"/>
              <a:gd name="connsiteX298" fmla="*/ 1573433 w 1689586"/>
              <a:gd name="connsiteY298" fmla="*/ 326906 h 626150"/>
              <a:gd name="connsiteX299" fmla="*/ 1558797 w 1689586"/>
              <a:gd name="connsiteY299" fmla="*/ 265405 h 626150"/>
              <a:gd name="connsiteX300" fmla="*/ 1471984 w 1689586"/>
              <a:gd name="connsiteY300" fmla="*/ 265405 h 626150"/>
              <a:gd name="connsiteX301" fmla="*/ 1456878 w 1689586"/>
              <a:gd name="connsiteY301" fmla="*/ 326906 h 626150"/>
              <a:gd name="connsiteX302" fmla="*/ 1343679 w 1689586"/>
              <a:gd name="connsiteY302" fmla="*/ 326906 h 626150"/>
              <a:gd name="connsiteX303" fmla="*/ 1205638 w 1689586"/>
              <a:gd name="connsiteY303" fmla="*/ 4901 h 626150"/>
              <a:gd name="connsiteX304" fmla="*/ 1319307 w 1689586"/>
              <a:gd name="connsiteY304" fmla="*/ 4901 h 626150"/>
              <a:gd name="connsiteX305" fmla="*/ 1319307 w 1689586"/>
              <a:gd name="connsiteY305" fmla="*/ 194237 h 626150"/>
              <a:gd name="connsiteX306" fmla="*/ 1280298 w 1689586"/>
              <a:gd name="connsiteY306" fmla="*/ 295686 h 626150"/>
              <a:gd name="connsiteX307" fmla="*/ 1167570 w 1689586"/>
              <a:gd name="connsiteY307" fmla="*/ 331807 h 626150"/>
              <a:gd name="connsiteX308" fmla="*/ 1080959 w 1689586"/>
              <a:gd name="connsiteY308" fmla="*/ 312807 h 626150"/>
              <a:gd name="connsiteX309" fmla="*/ 1036579 w 1689586"/>
              <a:gd name="connsiteY309" fmla="*/ 260571 h 626150"/>
              <a:gd name="connsiteX310" fmla="*/ 1030939 w 1689586"/>
              <a:gd name="connsiteY310" fmla="*/ 185441 h 626150"/>
              <a:gd name="connsiteX311" fmla="*/ 1143668 w 1689586"/>
              <a:gd name="connsiteY311" fmla="*/ 166441 h 626150"/>
              <a:gd name="connsiteX312" fmla="*/ 1145346 w 1689586"/>
              <a:gd name="connsiteY312" fmla="*/ 229351 h 626150"/>
              <a:gd name="connsiteX313" fmla="*/ 1173411 w 1689586"/>
              <a:gd name="connsiteY313" fmla="*/ 246405 h 626150"/>
              <a:gd name="connsiteX314" fmla="*/ 1197783 w 1689586"/>
              <a:gd name="connsiteY314" fmla="*/ 232238 h 626150"/>
              <a:gd name="connsiteX315" fmla="*/ 1205571 w 1689586"/>
              <a:gd name="connsiteY315" fmla="*/ 185911 h 626150"/>
              <a:gd name="connsiteX316" fmla="*/ 1205638 w 1689586"/>
              <a:gd name="connsiteY316" fmla="*/ 185911 h 626150"/>
              <a:gd name="connsiteX317" fmla="*/ 665494 w 1689586"/>
              <a:gd name="connsiteY317" fmla="*/ 4901 h 626150"/>
              <a:gd name="connsiteX318" fmla="*/ 779163 w 1689586"/>
              <a:gd name="connsiteY318" fmla="*/ 4901 h 626150"/>
              <a:gd name="connsiteX319" fmla="*/ 779163 w 1689586"/>
              <a:gd name="connsiteY319" fmla="*/ 123471 h 626150"/>
              <a:gd name="connsiteX320" fmla="*/ 867452 w 1689586"/>
              <a:gd name="connsiteY320" fmla="*/ 123471 h 626150"/>
              <a:gd name="connsiteX321" fmla="*/ 867452 w 1689586"/>
              <a:gd name="connsiteY321" fmla="*/ 4901 h 626150"/>
              <a:gd name="connsiteX322" fmla="*/ 981188 w 1689586"/>
              <a:gd name="connsiteY322" fmla="*/ 4901 h 626150"/>
              <a:gd name="connsiteX323" fmla="*/ 981188 w 1689586"/>
              <a:gd name="connsiteY323" fmla="*/ 326906 h 626150"/>
              <a:gd name="connsiteX324" fmla="*/ 867452 w 1689586"/>
              <a:gd name="connsiteY324" fmla="*/ 326906 h 626150"/>
              <a:gd name="connsiteX325" fmla="*/ 867452 w 1689586"/>
              <a:gd name="connsiteY325" fmla="*/ 206859 h 626150"/>
              <a:gd name="connsiteX326" fmla="*/ 779163 w 1689586"/>
              <a:gd name="connsiteY326" fmla="*/ 206859 h 626150"/>
              <a:gd name="connsiteX327" fmla="*/ 779163 w 1689586"/>
              <a:gd name="connsiteY327" fmla="*/ 326906 h 626150"/>
              <a:gd name="connsiteX328" fmla="*/ 665494 w 1689586"/>
              <a:gd name="connsiteY328" fmla="*/ 326906 h 626150"/>
              <a:gd name="connsiteX329" fmla="*/ 0 w 1689586"/>
              <a:gd name="connsiteY329" fmla="*/ 4901 h 626150"/>
              <a:gd name="connsiteX330" fmla="*/ 113669 w 1689586"/>
              <a:gd name="connsiteY330" fmla="*/ 4901 h 626150"/>
              <a:gd name="connsiteX331" fmla="*/ 113669 w 1689586"/>
              <a:gd name="connsiteY331" fmla="*/ 243451 h 626150"/>
              <a:gd name="connsiteX332" fmla="*/ 259564 w 1689586"/>
              <a:gd name="connsiteY332" fmla="*/ 243451 h 626150"/>
              <a:gd name="connsiteX333" fmla="*/ 259564 w 1689586"/>
              <a:gd name="connsiteY333" fmla="*/ 326906 h 626150"/>
              <a:gd name="connsiteX334" fmla="*/ 0 w 1689586"/>
              <a:gd name="connsiteY334" fmla="*/ 326906 h 626150"/>
              <a:gd name="connsiteX335" fmla="*/ 451317 w 1689586"/>
              <a:gd name="connsiteY335" fmla="*/ 0 h 626150"/>
              <a:gd name="connsiteX336" fmla="*/ 539136 w 1689586"/>
              <a:gd name="connsiteY336" fmla="*/ 19538 h 626150"/>
              <a:gd name="connsiteX337" fmla="*/ 595265 w 1689586"/>
              <a:gd name="connsiteY337" fmla="*/ 76137 h 626150"/>
              <a:gd name="connsiteX338" fmla="*/ 614803 w 1689586"/>
              <a:gd name="connsiteY338" fmla="*/ 165904 h 626150"/>
              <a:gd name="connsiteX339" fmla="*/ 595265 w 1689586"/>
              <a:gd name="connsiteY339" fmla="*/ 255670 h 626150"/>
              <a:gd name="connsiteX340" fmla="*/ 539136 w 1689586"/>
              <a:gd name="connsiteY340" fmla="*/ 312270 h 626150"/>
              <a:gd name="connsiteX341" fmla="*/ 451317 w 1689586"/>
              <a:gd name="connsiteY341" fmla="*/ 331807 h 626150"/>
              <a:gd name="connsiteX342" fmla="*/ 363766 w 1689586"/>
              <a:gd name="connsiteY342" fmla="*/ 312270 h 626150"/>
              <a:gd name="connsiteX343" fmla="*/ 307166 w 1689586"/>
              <a:gd name="connsiteY343" fmla="*/ 255670 h 626150"/>
              <a:gd name="connsiteX344" fmla="*/ 287427 w 1689586"/>
              <a:gd name="connsiteY344" fmla="*/ 165904 h 626150"/>
              <a:gd name="connsiteX345" fmla="*/ 307166 w 1689586"/>
              <a:gd name="connsiteY345" fmla="*/ 76137 h 626150"/>
              <a:gd name="connsiteX346" fmla="*/ 363766 w 1689586"/>
              <a:gd name="connsiteY346" fmla="*/ 19538 h 626150"/>
              <a:gd name="connsiteX347" fmla="*/ 451317 w 1689586"/>
              <a:gd name="connsiteY347" fmla="*/ 0 h 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689586" h="626150">
                <a:moveTo>
                  <a:pt x="808705" y="532221"/>
                </a:moveTo>
                <a:lnTo>
                  <a:pt x="781647" y="537793"/>
                </a:lnTo>
                <a:cubicBezTo>
                  <a:pt x="775605" y="538935"/>
                  <a:pt x="771106" y="540613"/>
                  <a:pt x="768085" y="542762"/>
                </a:cubicBezTo>
                <a:cubicBezTo>
                  <a:pt x="765064" y="544910"/>
                  <a:pt x="763587" y="548267"/>
                  <a:pt x="763587" y="552229"/>
                </a:cubicBezTo>
                <a:cubicBezTo>
                  <a:pt x="763587" y="556190"/>
                  <a:pt x="765131" y="559413"/>
                  <a:pt x="768219" y="561763"/>
                </a:cubicBezTo>
                <a:cubicBezTo>
                  <a:pt x="771308" y="564112"/>
                  <a:pt x="775403" y="565321"/>
                  <a:pt x="780573" y="565321"/>
                </a:cubicBezTo>
                <a:cubicBezTo>
                  <a:pt x="784132" y="565321"/>
                  <a:pt x="787623" y="564918"/>
                  <a:pt x="790980" y="564045"/>
                </a:cubicBezTo>
                <a:cubicBezTo>
                  <a:pt x="794337" y="563240"/>
                  <a:pt x="797358" y="561830"/>
                  <a:pt x="800111" y="559883"/>
                </a:cubicBezTo>
                <a:cubicBezTo>
                  <a:pt x="802797" y="557936"/>
                  <a:pt x="804945" y="555451"/>
                  <a:pt x="806422" y="552363"/>
                </a:cubicBezTo>
                <a:lnTo>
                  <a:pt x="806422" y="552296"/>
                </a:lnTo>
                <a:cubicBezTo>
                  <a:pt x="807966" y="549207"/>
                  <a:pt x="808705" y="545515"/>
                  <a:pt x="808705" y="541218"/>
                </a:cubicBezTo>
                <a:close/>
                <a:moveTo>
                  <a:pt x="214647" y="532221"/>
                </a:moveTo>
                <a:lnTo>
                  <a:pt x="187589" y="537793"/>
                </a:lnTo>
                <a:cubicBezTo>
                  <a:pt x="181547" y="538935"/>
                  <a:pt x="177048" y="540613"/>
                  <a:pt x="174027" y="542762"/>
                </a:cubicBezTo>
                <a:cubicBezTo>
                  <a:pt x="171006" y="544910"/>
                  <a:pt x="169529" y="548267"/>
                  <a:pt x="169529" y="552229"/>
                </a:cubicBezTo>
                <a:cubicBezTo>
                  <a:pt x="169529" y="556190"/>
                  <a:pt x="171073" y="559413"/>
                  <a:pt x="174161" y="561763"/>
                </a:cubicBezTo>
                <a:cubicBezTo>
                  <a:pt x="177250" y="564112"/>
                  <a:pt x="181346" y="565321"/>
                  <a:pt x="186515" y="565321"/>
                </a:cubicBezTo>
                <a:cubicBezTo>
                  <a:pt x="190073" y="565321"/>
                  <a:pt x="193565" y="564918"/>
                  <a:pt x="196923" y="564045"/>
                </a:cubicBezTo>
                <a:cubicBezTo>
                  <a:pt x="200279" y="563240"/>
                  <a:pt x="203300" y="561830"/>
                  <a:pt x="206053" y="559883"/>
                </a:cubicBezTo>
                <a:cubicBezTo>
                  <a:pt x="208738" y="557936"/>
                  <a:pt x="210887" y="555451"/>
                  <a:pt x="212364" y="552363"/>
                </a:cubicBezTo>
                <a:lnTo>
                  <a:pt x="212364" y="552296"/>
                </a:lnTo>
                <a:cubicBezTo>
                  <a:pt x="213908" y="549207"/>
                  <a:pt x="214647" y="545515"/>
                  <a:pt x="214647" y="541218"/>
                </a:cubicBezTo>
                <a:close/>
                <a:moveTo>
                  <a:pt x="1089217" y="489990"/>
                </a:moveTo>
                <a:cubicBezTo>
                  <a:pt x="1083241" y="489990"/>
                  <a:pt x="1077937" y="491534"/>
                  <a:pt x="1073439" y="494622"/>
                </a:cubicBezTo>
                <a:cubicBezTo>
                  <a:pt x="1068940" y="497711"/>
                  <a:pt x="1065382" y="502008"/>
                  <a:pt x="1062898" y="507513"/>
                </a:cubicBezTo>
                <a:cubicBezTo>
                  <a:pt x="1060414" y="513019"/>
                  <a:pt x="1059138" y="519800"/>
                  <a:pt x="1059138" y="527387"/>
                </a:cubicBezTo>
                <a:cubicBezTo>
                  <a:pt x="1059138" y="534974"/>
                  <a:pt x="1060346" y="541553"/>
                  <a:pt x="1062763" y="547126"/>
                </a:cubicBezTo>
                <a:cubicBezTo>
                  <a:pt x="1065248" y="552699"/>
                  <a:pt x="1068672" y="556996"/>
                  <a:pt x="1073103" y="560017"/>
                </a:cubicBezTo>
                <a:cubicBezTo>
                  <a:pt x="1077534" y="563038"/>
                  <a:pt x="1082771" y="564515"/>
                  <a:pt x="1088814" y="564515"/>
                </a:cubicBezTo>
                <a:cubicBezTo>
                  <a:pt x="1098146" y="564515"/>
                  <a:pt x="1105398" y="561225"/>
                  <a:pt x="1110634" y="554646"/>
                </a:cubicBezTo>
                <a:lnTo>
                  <a:pt x="1110567" y="554646"/>
                </a:lnTo>
                <a:cubicBezTo>
                  <a:pt x="1115804" y="548066"/>
                  <a:pt x="1118423" y="539002"/>
                  <a:pt x="1118423" y="527387"/>
                </a:cubicBezTo>
                <a:cubicBezTo>
                  <a:pt x="1118423" y="515771"/>
                  <a:pt x="1115871" y="506640"/>
                  <a:pt x="1110702" y="499993"/>
                </a:cubicBezTo>
                <a:cubicBezTo>
                  <a:pt x="1105532" y="493347"/>
                  <a:pt x="1098348" y="489990"/>
                  <a:pt x="1089217" y="489990"/>
                </a:cubicBezTo>
                <a:close/>
                <a:moveTo>
                  <a:pt x="1630636" y="473674"/>
                </a:moveTo>
                <a:lnTo>
                  <a:pt x="1653598" y="473674"/>
                </a:lnTo>
                <a:lnTo>
                  <a:pt x="1653598" y="581099"/>
                </a:lnTo>
                <a:lnTo>
                  <a:pt x="1630636" y="581099"/>
                </a:lnTo>
                <a:close/>
                <a:moveTo>
                  <a:pt x="529804" y="473674"/>
                </a:moveTo>
                <a:lnTo>
                  <a:pt x="552766" y="473674"/>
                </a:lnTo>
                <a:lnTo>
                  <a:pt x="552766" y="581099"/>
                </a:lnTo>
                <a:lnTo>
                  <a:pt x="529804" y="581099"/>
                </a:lnTo>
                <a:close/>
                <a:moveTo>
                  <a:pt x="382162" y="473674"/>
                </a:moveTo>
                <a:lnTo>
                  <a:pt x="407340" y="473674"/>
                </a:lnTo>
                <a:lnTo>
                  <a:pt x="437821" y="561091"/>
                </a:lnTo>
                <a:lnTo>
                  <a:pt x="468974" y="473674"/>
                </a:lnTo>
                <a:lnTo>
                  <a:pt x="493078" y="473674"/>
                </a:lnTo>
                <a:lnTo>
                  <a:pt x="450309" y="581099"/>
                </a:lnTo>
                <a:lnTo>
                  <a:pt x="425132" y="581099"/>
                </a:lnTo>
                <a:close/>
                <a:moveTo>
                  <a:pt x="1187242" y="473607"/>
                </a:moveTo>
                <a:lnTo>
                  <a:pt x="1210204" y="473607"/>
                </a:lnTo>
                <a:lnTo>
                  <a:pt x="1210204" y="538733"/>
                </a:lnTo>
                <a:cubicBezTo>
                  <a:pt x="1210204" y="548468"/>
                  <a:pt x="1212285" y="555183"/>
                  <a:pt x="1216448" y="558808"/>
                </a:cubicBezTo>
                <a:cubicBezTo>
                  <a:pt x="1220611" y="562501"/>
                  <a:pt x="1226385" y="564314"/>
                  <a:pt x="1233837" y="564314"/>
                </a:cubicBezTo>
                <a:cubicBezTo>
                  <a:pt x="1237396" y="564314"/>
                  <a:pt x="1240887" y="563709"/>
                  <a:pt x="1244244" y="562501"/>
                </a:cubicBezTo>
                <a:cubicBezTo>
                  <a:pt x="1247601" y="561292"/>
                  <a:pt x="1250622" y="559412"/>
                  <a:pt x="1253375" y="556727"/>
                </a:cubicBezTo>
                <a:cubicBezTo>
                  <a:pt x="1256061" y="554041"/>
                  <a:pt x="1258209" y="550684"/>
                  <a:pt x="1259686" y="546521"/>
                </a:cubicBezTo>
                <a:cubicBezTo>
                  <a:pt x="1261231" y="542359"/>
                  <a:pt x="1261969" y="537457"/>
                  <a:pt x="1261969" y="531885"/>
                </a:cubicBezTo>
                <a:lnTo>
                  <a:pt x="1262103" y="531885"/>
                </a:lnTo>
                <a:lnTo>
                  <a:pt x="1262103" y="473674"/>
                </a:lnTo>
                <a:lnTo>
                  <a:pt x="1285065" y="473674"/>
                </a:lnTo>
                <a:lnTo>
                  <a:pt x="1285065" y="581099"/>
                </a:lnTo>
                <a:lnTo>
                  <a:pt x="1264856" y="581099"/>
                </a:lnTo>
                <a:lnTo>
                  <a:pt x="1263782" y="563709"/>
                </a:lnTo>
                <a:cubicBezTo>
                  <a:pt x="1260022" y="570490"/>
                  <a:pt x="1255054" y="575392"/>
                  <a:pt x="1248743" y="578547"/>
                </a:cubicBezTo>
                <a:cubicBezTo>
                  <a:pt x="1242431" y="581636"/>
                  <a:pt x="1234979" y="583247"/>
                  <a:pt x="1226385" y="583247"/>
                </a:cubicBezTo>
                <a:cubicBezTo>
                  <a:pt x="1219335" y="583247"/>
                  <a:pt x="1212890" y="581904"/>
                  <a:pt x="1206914" y="579353"/>
                </a:cubicBezTo>
                <a:cubicBezTo>
                  <a:pt x="1200939" y="576735"/>
                  <a:pt x="1196172" y="572572"/>
                  <a:pt x="1192613" y="566865"/>
                </a:cubicBezTo>
                <a:cubicBezTo>
                  <a:pt x="1189055" y="561091"/>
                  <a:pt x="1187242" y="553638"/>
                  <a:pt x="1187242" y="544507"/>
                </a:cubicBezTo>
                <a:close/>
                <a:moveTo>
                  <a:pt x="885379" y="473607"/>
                </a:moveTo>
                <a:lnTo>
                  <a:pt x="908341" y="473607"/>
                </a:lnTo>
                <a:lnTo>
                  <a:pt x="908341" y="538733"/>
                </a:lnTo>
                <a:cubicBezTo>
                  <a:pt x="908341" y="548468"/>
                  <a:pt x="910422" y="555115"/>
                  <a:pt x="914585" y="558808"/>
                </a:cubicBezTo>
                <a:cubicBezTo>
                  <a:pt x="918748" y="562501"/>
                  <a:pt x="924522" y="564314"/>
                  <a:pt x="931974" y="564314"/>
                </a:cubicBezTo>
                <a:cubicBezTo>
                  <a:pt x="935533" y="564314"/>
                  <a:pt x="939024" y="563709"/>
                  <a:pt x="942381" y="562501"/>
                </a:cubicBezTo>
                <a:cubicBezTo>
                  <a:pt x="945738" y="561292"/>
                  <a:pt x="948759" y="559412"/>
                  <a:pt x="951512" y="556727"/>
                </a:cubicBezTo>
                <a:cubicBezTo>
                  <a:pt x="954198" y="554041"/>
                  <a:pt x="956346" y="550684"/>
                  <a:pt x="957823" y="546521"/>
                </a:cubicBezTo>
                <a:cubicBezTo>
                  <a:pt x="959368" y="542359"/>
                  <a:pt x="960106" y="537457"/>
                  <a:pt x="960106" y="531885"/>
                </a:cubicBezTo>
                <a:lnTo>
                  <a:pt x="960241" y="531885"/>
                </a:lnTo>
                <a:lnTo>
                  <a:pt x="960241" y="473674"/>
                </a:lnTo>
                <a:lnTo>
                  <a:pt x="983202" y="473674"/>
                </a:lnTo>
                <a:lnTo>
                  <a:pt x="983202" y="581099"/>
                </a:lnTo>
                <a:lnTo>
                  <a:pt x="962993" y="581099"/>
                </a:lnTo>
                <a:lnTo>
                  <a:pt x="961919" y="563709"/>
                </a:lnTo>
                <a:cubicBezTo>
                  <a:pt x="958159" y="570490"/>
                  <a:pt x="953191" y="575392"/>
                  <a:pt x="946880" y="578547"/>
                </a:cubicBezTo>
                <a:cubicBezTo>
                  <a:pt x="940568" y="581636"/>
                  <a:pt x="933116" y="583247"/>
                  <a:pt x="924522" y="583247"/>
                </a:cubicBezTo>
                <a:cubicBezTo>
                  <a:pt x="917472" y="583247"/>
                  <a:pt x="911027" y="581904"/>
                  <a:pt x="905051" y="579353"/>
                </a:cubicBezTo>
                <a:cubicBezTo>
                  <a:pt x="899076" y="576735"/>
                  <a:pt x="894309" y="572572"/>
                  <a:pt x="890750" y="566865"/>
                </a:cubicBezTo>
                <a:cubicBezTo>
                  <a:pt x="887192" y="561091"/>
                  <a:pt x="885379" y="553638"/>
                  <a:pt x="885379" y="544507"/>
                </a:cubicBezTo>
                <a:close/>
                <a:moveTo>
                  <a:pt x="347569" y="471530"/>
                </a:moveTo>
                <a:lnTo>
                  <a:pt x="353963" y="472063"/>
                </a:lnTo>
                <a:cubicBezTo>
                  <a:pt x="356112" y="472399"/>
                  <a:pt x="357924" y="472936"/>
                  <a:pt x="359334" y="473674"/>
                </a:cubicBezTo>
                <a:lnTo>
                  <a:pt x="356112" y="493884"/>
                </a:lnTo>
                <a:cubicBezTo>
                  <a:pt x="354567" y="493279"/>
                  <a:pt x="352822" y="492809"/>
                  <a:pt x="350875" y="492474"/>
                </a:cubicBezTo>
                <a:cubicBezTo>
                  <a:pt x="348928" y="492138"/>
                  <a:pt x="346309" y="491937"/>
                  <a:pt x="343019" y="491937"/>
                </a:cubicBezTo>
                <a:cubicBezTo>
                  <a:pt x="338588" y="491937"/>
                  <a:pt x="334224" y="493145"/>
                  <a:pt x="329927" y="495495"/>
                </a:cubicBezTo>
                <a:cubicBezTo>
                  <a:pt x="325630" y="497845"/>
                  <a:pt x="322139" y="501403"/>
                  <a:pt x="319319" y="506103"/>
                </a:cubicBezTo>
                <a:cubicBezTo>
                  <a:pt x="316566" y="510870"/>
                  <a:pt x="315157" y="516846"/>
                  <a:pt x="315157" y="524164"/>
                </a:cubicBezTo>
                <a:lnTo>
                  <a:pt x="315157" y="581099"/>
                </a:lnTo>
                <a:lnTo>
                  <a:pt x="292194" y="581099"/>
                </a:lnTo>
                <a:lnTo>
                  <a:pt x="292194" y="473674"/>
                </a:lnTo>
                <a:lnTo>
                  <a:pt x="311732" y="473674"/>
                </a:lnTo>
                <a:lnTo>
                  <a:pt x="313880" y="493011"/>
                </a:lnTo>
                <a:cubicBezTo>
                  <a:pt x="316700" y="486028"/>
                  <a:pt x="320997" y="480657"/>
                  <a:pt x="326637" y="477032"/>
                </a:cubicBezTo>
                <a:close/>
                <a:moveTo>
                  <a:pt x="1094454" y="471526"/>
                </a:moveTo>
                <a:cubicBezTo>
                  <a:pt x="1103182" y="471526"/>
                  <a:pt x="1111105" y="473742"/>
                  <a:pt x="1118288" y="478173"/>
                </a:cubicBezTo>
                <a:lnTo>
                  <a:pt x="1118221" y="478173"/>
                </a:lnTo>
                <a:cubicBezTo>
                  <a:pt x="1125405" y="482604"/>
                  <a:pt x="1131045" y="488915"/>
                  <a:pt x="1135208" y="497174"/>
                </a:cubicBezTo>
                <a:cubicBezTo>
                  <a:pt x="1139371" y="505365"/>
                  <a:pt x="1141452" y="515369"/>
                  <a:pt x="1141452" y="527118"/>
                </a:cubicBezTo>
                <a:cubicBezTo>
                  <a:pt x="1141452" y="538868"/>
                  <a:pt x="1139371" y="548939"/>
                  <a:pt x="1135141" y="557331"/>
                </a:cubicBezTo>
                <a:cubicBezTo>
                  <a:pt x="1130911" y="565657"/>
                  <a:pt x="1125204" y="572102"/>
                  <a:pt x="1117953" y="576533"/>
                </a:cubicBezTo>
                <a:cubicBezTo>
                  <a:pt x="1110702" y="580965"/>
                  <a:pt x="1102980" y="583180"/>
                  <a:pt x="1093782" y="583180"/>
                </a:cubicBezTo>
                <a:cubicBezTo>
                  <a:pt x="1084584" y="583180"/>
                  <a:pt x="1076796" y="580830"/>
                  <a:pt x="1070350" y="575996"/>
                </a:cubicBezTo>
                <a:cubicBezTo>
                  <a:pt x="1065650" y="572438"/>
                  <a:pt x="1061958" y="568208"/>
                  <a:pt x="1059205" y="563240"/>
                </a:cubicBezTo>
                <a:lnTo>
                  <a:pt x="1059205" y="626150"/>
                </a:lnTo>
                <a:lnTo>
                  <a:pt x="1036243" y="626150"/>
                </a:lnTo>
                <a:lnTo>
                  <a:pt x="1036243" y="473607"/>
                </a:lnTo>
                <a:lnTo>
                  <a:pt x="1056654" y="473607"/>
                </a:lnTo>
                <a:lnTo>
                  <a:pt x="1057795" y="494085"/>
                </a:lnTo>
                <a:cubicBezTo>
                  <a:pt x="1059339" y="490930"/>
                  <a:pt x="1061085" y="487908"/>
                  <a:pt x="1063301" y="485223"/>
                </a:cubicBezTo>
                <a:cubicBezTo>
                  <a:pt x="1066859" y="480926"/>
                  <a:pt x="1071357" y="477569"/>
                  <a:pt x="1076729" y="475152"/>
                </a:cubicBezTo>
                <a:cubicBezTo>
                  <a:pt x="1082100" y="472735"/>
                  <a:pt x="1088008" y="471526"/>
                  <a:pt x="1094454" y="471526"/>
                </a:cubicBezTo>
                <a:close/>
                <a:moveTo>
                  <a:pt x="787421" y="471526"/>
                </a:moveTo>
                <a:cubicBezTo>
                  <a:pt x="796015" y="471526"/>
                  <a:pt x="803602" y="472869"/>
                  <a:pt x="810182" y="475689"/>
                </a:cubicBezTo>
                <a:cubicBezTo>
                  <a:pt x="816762" y="478441"/>
                  <a:pt x="821931" y="482671"/>
                  <a:pt x="825758" y="488244"/>
                </a:cubicBezTo>
                <a:cubicBezTo>
                  <a:pt x="829585" y="493817"/>
                  <a:pt x="831465" y="501001"/>
                  <a:pt x="831465" y="509729"/>
                </a:cubicBezTo>
                <a:lnTo>
                  <a:pt x="831465" y="557667"/>
                </a:lnTo>
                <a:lnTo>
                  <a:pt x="831465" y="557734"/>
                </a:lnTo>
                <a:cubicBezTo>
                  <a:pt x="831465" y="562971"/>
                  <a:pt x="834084" y="565657"/>
                  <a:pt x="839388" y="565657"/>
                </a:cubicBezTo>
                <a:cubicBezTo>
                  <a:pt x="841939" y="565657"/>
                  <a:pt x="844491" y="565321"/>
                  <a:pt x="846908" y="564582"/>
                </a:cubicBezTo>
                <a:lnTo>
                  <a:pt x="845632" y="580495"/>
                </a:lnTo>
                <a:cubicBezTo>
                  <a:pt x="842275" y="582039"/>
                  <a:pt x="838179" y="582845"/>
                  <a:pt x="833144" y="582845"/>
                </a:cubicBezTo>
                <a:cubicBezTo>
                  <a:pt x="828578" y="582845"/>
                  <a:pt x="824416" y="581972"/>
                  <a:pt x="820790" y="580360"/>
                </a:cubicBezTo>
                <a:cubicBezTo>
                  <a:pt x="817165" y="578749"/>
                  <a:pt x="814278" y="576198"/>
                  <a:pt x="812196" y="572841"/>
                </a:cubicBezTo>
                <a:cubicBezTo>
                  <a:pt x="811256" y="571296"/>
                  <a:pt x="810518" y="569484"/>
                  <a:pt x="809981" y="567537"/>
                </a:cubicBezTo>
                <a:cubicBezTo>
                  <a:pt x="808839" y="569282"/>
                  <a:pt x="807496" y="570961"/>
                  <a:pt x="805885" y="572438"/>
                </a:cubicBezTo>
                <a:cubicBezTo>
                  <a:pt x="801857" y="576131"/>
                  <a:pt x="797224" y="578816"/>
                  <a:pt x="791920" y="580629"/>
                </a:cubicBezTo>
                <a:cubicBezTo>
                  <a:pt x="786616" y="582442"/>
                  <a:pt x="781244" y="583315"/>
                  <a:pt x="775806" y="583315"/>
                </a:cubicBezTo>
                <a:cubicBezTo>
                  <a:pt x="769092" y="583315"/>
                  <a:pt x="763049" y="582240"/>
                  <a:pt x="757678" y="580092"/>
                </a:cubicBezTo>
                <a:cubicBezTo>
                  <a:pt x="752307" y="577943"/>
                  <a:pt x="748077" y="574653"/>
                  <a:pt x="744989" y="570289"/>
                </a:cubicBezTo>
                <a:cubicBezTo>
                  <a:pt x="741900" y="565925"/>
                  <a:pt x="740356" y="560487"/>
                  <a:pt x="740356" y="554041"/>
                </a:cubicBezTo>
                <a:cubicBezTo>
                  <a:pt x="740356" y="546052"/>
                  <a:pt x="742975" y="539472"/>
                  <a:pt x="748211" y="534302"/>
                </a:cubicBezTo>
                <a:cubicBezTo>
                  <a:pt x="753448" y="529132"/>
                  <a:pt x="760834" y="525641"/>
                  <a:pt x="770435" y="523761"/>
                </a:cubicBezTo>
                <a:lnTo>
                  <a:pt x="808705" y="516241"/>
                </a:lnTo>
                <a:lnTo>
                  <a:pt x="808705" y="512146"/>
                </a:lnTo>
                <a:cubicBezTo>
                  <a:pt x="808705" y="504962"/>
                  <a:pt x="806758" y="499456"/>
                  <a:pt x="802797" y="495495"/>
                </a:cubicBezTo>
                <a:cubicBezTo>
                  <a:pt x="798835" y="491534"/>
                  <a:pt x="793397" y="489587"/>
                  <a:pt x="786549" y="489587"/>
                </a:cubicBezTo>
                <a:cubicBezTo>
                  <a:pt x="780103" y="489587"/>
                  <a:pt x="774598" y="491064"/>
                  <a:pt x="770032" y="494085"/>
                </a:cubicBezTo>
                <a:cubicBezTo>
                  <a:pt x="765467" y="497106"/>
                  <a:pt x="762110" y="502008"/>
                  <a:pt x="759961" y="508722"/>
                </a:cubicBezTo>
                <a:lnTo>
                  <a:pt x="740625" y="500531"/>
                </a:lnTo>
                <a:cubicBezTo>
                  <a:pt x="743310" y="491735"/>
                  <a:pt x="748681" y="484753"/>
                  <a:pt x="756604" y="479449"/>
                </a:cubicBezTo>
                <a:cubicBezTo>
                  <a:pt x="764527" y="474212"/>
                  <a:pt x="774799" y="471526"/>
                  <a:pt x="787421" y="471526"/>
                </a:cubicBezTo>
                <a:close/>
                <a:moveTo>
                  <a:pt x="347518" y="471526"/>
                </a:moveTo>
                <a:lnTo>
                  <a:pt x="347585" y="471526"/>
                </a:lnTo>
                <a:lnTo>
                  <a:pt x="347569" y="471530"/>
                </a:lnTo>
                <a:close/>
                <a:moveTo>
                  <a:pt x="193363" y="471526"/>
                </a:moveTo>
                <a:cubicBezTo>
                  <a:pt x="201957" y="471526"/>
                  <a:pt x="209544" y="472869"/>
                  <a:pt x="216124" y="475689"/>
                </a:cubicBezTo>
                <a:cubicBezTo>
                  <a:pt x="222704" y="478441"/>
                  <a:pt x="227873" y="482671"/>
                  <a:pt x="231700" y="488244"/>
                </a:cubicBezTo>
                <a:cubicBezTo>
                  <a:pt x="235527" y="493817"/>
                  <a:pt x="237407" y="501001"/>
                  <a:pt x="237407" y="509729"/>
                </a:cubicBezTo>
                <a:lnTo>
                  <a:pt x="237407" y="557667"/>
                </a:lnTo>
                <a:lnTo>
                  <a:pt x="237407" y="557734"/>
                </a:lnTo>
                <a:cubicBezTo>
                  <a:pt x="237407" y="562971"/>
                  <a:pt x="240026" y="565657"/>
                  <a:pt x="245330" y="565657"/>
                </a:cubicBezTo>
                <a:cubicBezTo>
                  <a:pt x="247881" y="565657"/>
                  <a:pt x="250433" y="565321"/>
                  <a:pt x="252850" y="564582"/>
                </a:cubicBezTo>
                <a:lnTo>
                  <a:pt x="251574" y="580495"/>
                </a:lnTo>
                <a:cubicBezTo>
                  <a:pt x="248284" y="582039"/>
                  <a:pt x="244121" y="582845"/>
                  <a:pt x="239086" y="582845"/>
                </a:cubicBezTo>
                <a:cubicBezTo>
                  <a:pt x="234520" y="582845"/>
                  <a:pt x="230358" y="581972"/>
                  <a:pt x="226732" y="580360"/>
                </a:cubicBezTo>
                <a:cubicBezTo>
                  <a:pt x="223107" y="578749"/>
                  <a:pt x="220219" y="576198"/>
                  <a:pt x="218138" y="572841"/>
                </a:cubicBezTo>
                <a:cubicBezTo>
                  <a:pt x="217198" y="571296"/>
                  <a:pt x="216461" y="569484"/>
                  <a:pt x="215923" y="567537"/>
                </a:cubicBezTo>
                <a:cubicBezTo>
                  <a:pt x="214781" y="569282"/>
                  <a:pt x="213438" y="570961"/>
                  <a:pt x="211827" y="572438"/>
                </a:cubicBezTo>
                <a:cubicBezTo>
                  <a:pt x="207799" y="576131"/>
                  <a:pt x="203166" y="578816"/>
                  <a:pt x="197862" y="580629"/>
                </a:cubicBezTo>
                <a:cubicBezTo>
                  <a:pt x="192559" y="582442"/>
                  <a:pt x="187187" y="583315"/>
                  <a:pt x="181748" y="583315"/>
                </a:cubicBezTo>
                <a:cubicBezTo>
                  <a:pt x="175034" y="583315"/>
                  <a:pt x="168991" y="582240"/>
                  <a:pt x="163620" y="580092"/>
                </a:cubicBezTo>
                <a:cubicBezTo>
                  <a:pt x="158249" y="577943"/>
                  <a:pt x="154019" y="574653"/>
                  <a:pt x="150931" y="570289"/>
                </a:cubicBezTo>
                <a:cubicBezTo>
                  <a:pt x="147842" y="565925"/>
                  <a:pt x="146298" y="560487"/>
                  <a:pt x="146298" y="554041"/>
                </a:cubicBezTo>
                <a:cubicBezTo>
                  <a:pt x="146298" y="546052"/>
                  <a:pt x="148916" y="539472"/>
                  <a:pt x="154153" y="534302"/>
                </a:cubicBezTo>
                <a:cubicBezTo>
                  <a:pt x="159391" y="529132"/>
                  <a:pt x="166776" y="525641"/>
                  <a:pt x="176377" y="523761"/>
                </a:cubicBezTo>
                <a:lnTo>
                  <a:pt x="214647" y="516241"/>
                </a:lnTo>
                <a:lnTo>
                  <a:pt x="214647" y="512146"/>
                </a:lnTo>
                <a:cubicBezTo>
                  <a:pt x="214647" y="504962"/>
                  <a:pt x="212700" y="499456"/>
                  <a:pt x="208738" y="495495"/>
                </a:cubicBezTo>
                <a:cubicBezTo>
                  <a:pt x="204777" y="491534"/>
                  <a:pt x="199339" y="489587"/>
                  <a:pt x="192491" y="489587"/>
                </a:cubicBezTo>
                <a:cubicBezTo>
                  <a:pt x="186045" y="489587"/>
                  <a:pt x="180540" y="491064"/>
                  <a:pt x="175974" y="494085"/>
                </a:cubicBezTo>
                <a:cubicBezTo>
                  <a:pt x="171408" y="497106"/>
                  <a:pt x="168051" y="502008"/>
                  <a:pt x="165904" y="508722"/>
                </a:cubicBezTo>
                <a:lnTo>
                  <a:pt x="146567" y="500531"/>
                </a:lnTo>
                <a:cubicBezTo>
                  <a:pt x="149252" y="491735"/>
                  <a:pt x="154623" y="484753"/>
                  <a:pt x="162546" y="479449"/>
                </a:cubicBezTo>
                <a:cubicBezTo>
                  <a:pt x="170470" y="474212"/>
                  <a:pt x="180741" y="471526"/>
                  <a:pt x="193363" y="471526"/>
                </a:cubicBezTo>
                <a:close/>
                <a:moveTo>
                  <a:pt x="1395847" y="471459"/>
                </a:moveTo>
                <a:cubicBezTo>
                  <a:pt x="1403434" y="471459"/>
                  <a:pt x="1410282" y="472936"/>
                  <a:pt x="1416392" y="475890"/>
                </a:cubicBezTo>
                <a:cubicBezTo>
                  <a:pt x="1422502" y="478844"/>
                  <a:pt x="1427336" y="483209"/>
                  <a:pt x="1430894" y="489117"/>
                </a:cubicBezTo>
                <a:cubicBezTo>
                  <a:pt x="1434453" y="495025"/>
                  <a:pt x="1436265" y="502478"/>
                  <a:pt x="1436265" y="511475"/>
                </a:cubicBezTo>
                <a:lnTo>
                  <a:pt x="1436265" y="581099"/>
                </a:lnTo>
                <a:lnTo>
                  <a:pt x="1413303" y="581099"/>
                </a:lnTo>
                <a:lnTo>
                  <a:pt x="1413303" y="518591"/>
                </a:lnTo>
                <a:cubicBezTo>
                  <a:pt x="1413303" y="507983"/>
                  <a:pt x="1411088" y="500665"/>
                  <a:pt x="1406724" y="496569"/>
                </a:cubicBezTo>
                <a:cubicBezTo>
                  <a:pt x="1402359" y="492474"/>
                  <a:pt x="1396854" y="490460"/>
                  <a:pt x="1390274" y="490460"/>
                </a:cubicBezTo>
                <a:cubicBezTo>
                  <a:pt x="1385507" y="490460"/>
                  <a:pt x="1380942" y="491601"/>
                  <a:pt x="1376510" y="493817"/>
                </a:cubicBezTo>
                <a:cubicBezTo>
                  <a:pt x="1372079" y="496032"/>
                  <a:pt x="1368386" y="499591"/>
                  <a:pt x="1365432" y="504425"/>
                </a:cubicBezTo>
                <a:cubicBezTo>
                  <a:pt x="1362478" y="509259"/>
                  <a:pt x="1361001" y="515772"/>
                  <a:pt x="1361001" y="523963"/>
                </a:cubicBezTo>
                <a:lnTo>
                  <a:pt x="1361001" y="581099"/>
                </a:lnTo>
                <a:lnTo>
                  <a:pt x="1338039" y="581099"/>
                </a:lnTo>
                <a:lnTo>
                  <a:pt x="1338039" y="473675"/>
                </a:lnTo>
                <a:lnTo>
                  <a:pt x="1358450" y="473675"/>
                </a:lnTo>
                <a:lnTo>
                  <a:pt x="1359457" y="492474"/>
                </a:lnTo>
                <a:cubicBezTo>
                  <a:pt x="1361135" y="488983"/>
                  <a:pt x="1363217" y="485827"/>
                  <a:pt x="1365634" y="483209"/>
                </a:cubicBezTo>
                <a:cubicBezTo>
                  <a:pt x="1369461" y="479113"/>
                  <a:pt x="1373959" y="476159"/>
                  <a:pt x="1379196" y="474279"/>
                </a:cubicBezTo>
                <a:cubicBezTo>
                  <a:pt x="1384433" y="472399"/>
                  <a:pt x="1389939" y="471459"/>
                  <a:pt x="1395847" y="471459"/>
                </a:cubicBezTo>
                <a:close/>
                <a:moveTo>
                  <a:pt x="78285" y="439299"/>
                </a:moveTo>
                <a:lnTo>
                  <a:pt x="101516" y="439299"/>
                </a:lnTo>
                <a:lnTo>
                  <a:pt x="101516" y="530811"/>
                </a:lnTo>
                <a:cubicBezTo>
                  <a:pt x="101516" y="547261"/>
                  <a:pt x="96950" y="560084"/>
                  <a:pt x="87886" y="569350"/>
                </a:cubicBezTo>
                <a:cubicBezTo>
                  <a:pt x="78755" y="578548"/>
                  <a:pt x="66133" y="583181"/>
                  <a:pt x="49952" y="583181"/>
                </a:cubicBezTo>
                <a:cubicBezTo>
                  <a:pt x="38404" y="583181"/>
                  <a:pt x="28937" y="581032"/>
                  <a:pt x="21619" y="576735"/>
                </a:cubicBezTo>
                <a:cubicBezTo>
                  <a:pt x="14300" y="572438"/>
                  <a:pt x="9265" y="566396"/>
                  <a:pt x="6378" y="558607"/>
                </a:cubicBezTo>
                <a:cubicBezTo>
                  <a:pt x="3558" y="550819"/>
                  <a:pt x="3021" y="541755"/>
                  <a:pt x="4901" y="531416"/>
                </a:cubicBezTo>
                <a:lnTo>
                  <a:pt x="27057" y="527320"/>
                </a:lnTo>
                <a:cubicBezTo>
                  <a:pt x="25378" y="539674"/>
                  <a:pt x="26318" y="548738"/>
                  <a:pt x="29877" y="554512"/>
                </a:cubicBezTo>
                <a:cubicBezTo>
                  <a:pt x="33502" y="560353"/>
                  <a:pt x="40216" y="563240"/>
                  <a:pt x="50086" y="563240"/>
                </a:cubicBezTo>
                <a:cubicBezTo>
                  <a:pt x="60829" y="563240"/>
                  <a:pt x="68214" y="560152"/>
                  <a:pt x="72310" y="553908"/>
                </a:cubicBezTo>
                <a:cubicBezTo>
                  <a:pt x="76405" y="547663"/>
                  <a:pt x="78419" y="538532"/>
                  <a:pt x="78419" y="526514"/>
                </a:cubicBezTo>
                <a:lnTo>
                  <a:pt x="78285" y="526514"/>
                </a:lnTo>
                <a:close/>
                <a:moveTo>
                  <a:pt x="215721" y="430705"/>
                </a:moveTo>
                <a:cubicBezTo>
                  <a:pt x="220018" y="430705"/>
                  <a:pt x="223442" y="431914"/>
                  <a:pt x="225927" y="434331"/>
                </a:cubicBezTo>
                <a:cubicBezTo>
                  <a:pt x="228411" y="436748"/>
                  <a:pt x="229686" y="440172"/>
                  <a:pt x="229686" y="444200"/>
                </a:cubicBezTo>
                <a:cubicBezTo>
                  <a:pt x="229686" y="448229"/>
                  <a:pt x="228411" y="451518"/>
                  <a:pt x="225927" y="454003"/>
                </a:cubicBezTo>
                <a:cubicBezTo>
                  <a:pt x="223442" y="456487"/>
                  <a:pt x="220018" y="457763"/>
                  <a:pt x="215721" y="457763"/>
                </a:cubicBezTo>
                <a:cubicBezTo>
                  <a:pt x="211424" y="457763"/>
                  <a:pt x="208000" y="456487"/>
                  <a:pt x="205517" y="454003"/>
                </a:cubicBezTo>
                <a:cubicBezTo>
                  <a:pt x="203032" y="451451"/>
                  <a:pt x="201756" y="448363"/>
                  <a:pt x="201756" y="444200"/>
                </a:cubicBezTo>
                <a:cubicBezTo>
                  <a:pt x="201756" y="440038"/>
                  <a:pt x="203032" y="436748"/>
                  <a:pt x="205517" y="434331"/>
                </a:cubicBezTo>
                <a:cubicBezTo>
                  <a:pt x="208000" y="431914"/>
                  <a:pt x="211424" y="430705"/>
                  <a:pt x="215721" y="430705"/>
                </a:cubicBezTo>
                <a:close/>
                <a:moveTo>
                  <a:pt x="172281" y="430705"/>
                </a:moveTo>
                <a:cubicBezTo>
                  <a:pt x="176578" y="430705"/>
                  <a:pt x="180002" y="431914"/>
                  <a:pt x="182487" y="434331"/>
                </a:cubicBezTo>
                <a:cubicBezTo>
                  <a:pt x="184971" y="436748"/>
                  <a:pt x="186246" y="440172"/>
                  <a:pt x="186246" y="444200"/>
                </a:cubicBezTo>
                <a:cubicBezTo>
                  <a:pt x="186246" y="448229"/>
                  <a:pt x="184971" y="451518"/>
                  <a:pt x="182487" y="454003"/>
                </a:cubicBezTo>
                <a:cubicBezTo>
                  <a:pt x="180002" y="456487"/>
                  <a:pt x="176377" y="457763"/>
                  <a:pt x="172281" y="457763"/>
                </a:cubicBezTo>
                <a:cubicBezTo>
                  <a:pt x="168186" y="457763"/>
                  <a:pt x="164761" y="456487"/>
                  <a:pt x="162210" y="454003"/>
                </a:cubicBezTo>
                <a:cubicBezTo>
                  <a:pt x="159592" y="451451"/>
                  <a:pt x="158316" y="448363"/>
                  <a:pt x="158316" y="444200"/>
                </a:cubicBezTo>
                <a:cubicBezTo>
                  <a:pt x="158316" y="440038"/>
                  <a:pt x="159659" y="436748"/>
                  <a:pt x="162210" y="434331"/>
                </a:cubicBezTo>
                <a:cubicBezTo>
                  <a:pt x="164761" y="431914"/>
                  <a:pt x="167984" y="430705"/>
                  <a:pt x="172281" y="430705"/>
                </a:cubicBezTo>
                <a:close/>
                <a:moveTo>
                  <a:pt x="1642251" y="427012"/>
                </a:moveTo>
                <a:cubicBezTo>
                  <a:pt x="1647085" y="427012"/>
                  <a:pt x="1650912" y="428221"/>
                  <a:pt x="1653531" y="430638"/>
                </a:cubicBezTo>
                <a:cubicBezTo>
                  <a:pt x="1656149" y="433122"/>
                  <a:pt x="1657492" y="436613"/>
                  <a:pt x="1657492" y="441179"/>
                </a:cubicBezTo>
                <a:cubicBezTo>
                  <a:pt x="1657492" y="445744"/>
                  <a:pt x="1656216" y="449303"/>
                  <a:pt x="1653531" y="451787"/>
                </a:cubicBezTo>
                <a:cubicBezTo>
                  <a:pt x="1650912" y="454271"/>
                  <a:pt x="1647287" y="455547"/>
                  <a:pt x="1642251" y="455547"/>
                </a:cubicBezTo>
                <a:cubicBezTo>
                  <a:pt x="1637216" y="455547"/>
                  <a:pt x="1633389" y="454271"/>
                  <a:pt x="1630770" y="451787"/>
                </a:cubicBezTo>
                <a:cubicBezTo>
                  <a:pt x="1628152" y="449303"/>
                  <a:pt x="1626809" y="445744"/>
                  <a:pt x="1626809" y="441179"/>
                </a:cubicBezTo>
                <a:cubicBezTo>
                  <a:pt x="1626809" y="436613"/>
                  <a:pt x="1628085" y="433055"/>
                  <a:pt x="1630770" y="430638"/>
                </a:cubicBezTo>
                <a:cubicBezTo>
                  <a:pt x="1633389" y="428221"/>
                  <a:pt x="1637216" y="427012"/>
                  <a:pt x="1642251" y="427012"/>
                </a:cubicBezTo>
                <a:close/>
                <a:moveTo>
                  <a:pt x="541419" y="427012"/>
                </a:moveTo>
                <a:cubicBezTo>
                  <a:pt x="546321" y="427012"/>
                  <a:pt x="550080" y="428221"/>
                  <a:pt x="552699" y="430638"/>
                </a:cubicBezTo>
                <a:cubicBezTo>
                  <a:pt x="555317" y="433122"/>
                  <a:pt x="556660" y="436613"/>
                  <a:pt x="556660" y="441179"/>
                </a:cubicBezTo>
                <a:cubicBezTo>
                  <a:pt x="556660" y="445744"/>
                  <a:pt x="555317" y="449303"/>
                  <a:pt x="552699" y="451787"/>
                </a:cubicBezTo>
                <a:cubicBezTo>
                  <a:pt x="550080" y="454271"/>
                  <a:pt x="546455" y="455547"/>
                  <a:pt x="541419" y="455547"/>
                </a:cubicBezTo>
                <a:cubicBezTo>
                  <a:pt x="536384" y="455547"/>
                  <a:pt x="532557" y="454271"/>
                  <a:pt x="529938" y="451787"/>
                </a:cubicBezTo>
                <a:cubicBezTo>
                  <a:pt x="527320" y="449303"/>
                  <a:pt x="525977" y="445744"/>
                  <a:pt x="525977" y="441179"/>
                </a:cubicBezTo>
                <a:cubicBezTo>
                  <a:pt x="525977" y="436613"/>
                  <a:pt x="527253" y="433055"/>
                  <a:pt x="529938" y="430638"/>
                </a:cubicBezTo>
                <a:cubicBezTo>
                  <a:pt x="532557" y="428221"/>
                  <a:pt x="536384" y="427012"/>
                  <a:pt x="541419" y="427012"/>
                </a:cubicBezTo>
                <a:close/>
                <a:moveTo>
                  <a:pt x="1488232" y="425333"/>
                </a:moveTo>
                <a:lnTo>
                  <a:pt x="1511194" y="425333"/>
                </a:lnTo>
                <a:lnTo>
                  <a:pt x="1511194" y="526245"/>
                </a:lnTo>
                <a:lnTo>
                  <a:pt x="1562355" y="473674"/>
                </a:lnTo>
                <a:lnTo>
                  <a:pt x="1589614" y="473674"/>
                </a:lnTo>
                <a:lnTo>
                  <a:pt x="1548524" y="515704"/>
                </a:lnTo>
                <a:lnTo>
                  <a:pt x="1592232" y="581099"/>
                </a:lnTo>
                <a:lnTo>
                  <a:pt x="1565578" y="581099"/>
                </a:lnTo>
                <a:lnTo>
                  <a:pt x="1532410" y="530609"/>
                </a:lnTo>
                <a:lnTo>
                  <a:pt x="1511194" y="552631"/>
                </a:lnTo>
                <a:lnTo>
                  <a:pt x="1511194" y="581099"/>
                </a:lnTo>
                <a:lnTo>
                  <a:pt x="1488232" y="581099"/>
                </a:lnTo>
                <a:close/>
                <a:moveTo>
                  <a:pt x="605874" y="425333"/>
                </a:moveTo>
                <a:lnTo>
                  <a:pt x="628836" y="425333"/>
                </a:lnTo>
                <a:lnTo>
                  <a:pt x="628836" y="526245"/>
                </a:lnTo>
                <a:lnTo>
                  <a:pt x="679997" y="473674"/>
                </a:lnTo>
                <a:lnTo>
                  <a:pt x="707256" y="473674"/>
                </a:lnTo>
                <a:lnTo>
                  <a:pt x="666099" y="515704"/>
                </a:lnTo>
                <a:lnTo>
                  <a:pt x="709807" y="581099"/>
                </a:lnTo>
                <a:lnTo>
                  <a:pt x="683220" y="581099"/>
                </a:lnTo>
                <a:lnTo>
                  <a:pt x="650052" y="530609"/>
                </a:lnTo>
                <a:lnTo>
                  <a:pt x="628836" y="552631"/>
                </a:lnTo>
                <a:lnTo>
                  <a:pt x="628836" y="581099"/>
                </a:lnTo>
                <a:lnTo>
                  <a:pt x="605874" y="581099"/>
                </a:lnTo>
                <a:close/>
                <a:moveTo>
                  <a:pt x="451317" y="85402"/>
                </a:moveTo>
                <a:cubicBezTo>
                  <a:pt x="440238" y="85402"/>
                  <a:pt x="431242" y="88222"/>
                  <a:pt x="424259" y="93929"/>
                </a:cubicBezTo>
                <a:cubicBezTo>
                  <a:pt x="417209" y="99636"/>
                  <a:pt x="412039" y="108364"/>
                  <a:pt x="408615" y="120047"/>
                </a:cubicBezTo>
                <a:cubicBezTo>
                  <a:pt x="405258" y="131729"/>
                  <a:pt x="403513" y="147373"/>
                  <a:pt x="403513" y="165904"/>
                </a:cubicBezTo>
                <a:cubicBezTo>
                  <a:pt x="403513" y="184434"/>
                  <a:pt x="405191" y="199608"/>
                  <a:pt x="408615" y="211492"/>
                </a:cubicBezTo>
                <a:cubicBezTo>
                  <a:pt x="412039" y="223376"/>
                  <a:pt x="417276" y="232104"/>
                  <a:pt x="424259" y="237811"/>
                </a:cubicBezTo>
                <a:cubicBezTo>
                  <a:pt x="431242" y="243518"/>
                  <a:pt x="440306" y="246338"/>
                  <a:pt x="451317" y="246338"/>
                </a:cubicBezTo>
                <a:cubicBezTo>
                  <a:pt x="462328" y="246338"/>
                  <a:pt x="471391" y="243518"/>
                  <a:pt x="478374" y="237811"/>
                </a:cubicBezTo>
                <a:cubicBezTo>
                  <a:pt x="485357" y="232171"/>
                  <a:pt x="490526" y="223376"/>
                  <a:pt x="493749" y="211492"/>
                </a:cubicBezTo>
                <a:cubicBezTo>
                  <a:pt x="497039" y="199675"/>
                  <a:pt x="498650" y="184770"/>
                  <a:pt x="498650" y="165904"/>
                </a:cubicBezTo>
                <a:cubicBezTo>
                  <a:pt x="498650" y="147037"/>
                  <a:pt x="496972" y="131729"/>
                  <a:pt x="493749" y="120047"/>
                </a:cubicBezTo>
                <a:cubicBezTo>
                  <a:pt x="490459" y="108297"/>
                  <a:pt x="485357" y="99636"/>
                  <a:pt x="478374" y="93929"/>
                </a:cubicBezTo>
                <a:cubicBezTo>
                  <a:pt x="471391" y="88222"/>
                  <a:pt x="462395" y="85402"/>
                  <a:pt x="451317" y="85402"/>
                </a:cubicBezTo>
                <a:close/>
                <a:moveTo>
                  <a:pt x="1515894" y="82918"/>
                </a:moveTo>
                <a:lnTo>
                  <a:pt x="1489038" y="194640"/>
                </a:lnTo>
                <a:lnTo>
                  <a:pt x="1542213" y="194640"/>
                </a:lnTo>
                <a:close/>
                <a:moveTo>
                  <a:pt x="1448082" y="4901"/>
                </a:moveTo>
                <a:lnTo>
                  <a:pt x="1584713" y="4901"/>
                </a:lnTo>
                <a:lnTo>
                  <a:pt x="1689586" y="326906"/>
                </a:lnTo>
                <a:lnTo>
                  <a:pt x="1573433" y="326906"/>
                </a:lnTo>
                <a:lnTo>
                  <a:pt x="1558797" y="265405"/>
                </a:lnTo>
                <a:lnTo>
                  <a:pt x="1471984" y="265405"/>
                </a:lnTo>
                <a:lnTo>
                  <a:pt x="1456878" y="326906"/>
                </a:lnTo>
                <a:lnTo>
                  <a:pt x="1343679" y="326906"/>
                </a:lnTo>
                <a:close/>
                <a:moveTo>
                  <a:pt x="1205638" y="4901"/>
                </a:moveTo>
                <a:lnTo>
                  <a:pt x="1319307" y="4901"/>
                </a:lnTo>
                <a:lnTo>
                  <a:pt x="1319307" y="194237"/>
                </a:lnTo>
                <a:cubicBezTo>
                  <a:pt x="1319307" y="237811"/>
                  <a:pt x="1306349" y="271650"/>
                  <a:pt x="1280298" y="295686"/>
                </a:cubicBezTo>
                <a:cubicBezTo>
                  <a:pt x="1254248" y="319789"/>
                  <a:pt x="1216717" y="331807"/>
                  <a:pt x="1167570" y="331807"/>
                </a:cubicBezTo>
                <a:cubicBezTo>
                  <a:pt x="1131448" y="331807"/>
                  <a:pt x="1102578" y="325496"/>
                  <a:pt x="1080959" y="312807"/>
                </a:cubicBezTo>
                <a:cubicBezTo>
                  <a:pt x="1059340" y="300117"/>
                  <a:pt x="1044569" y="282661"/>
                  <a:pt x="1036579" y="260571"/>
                </a:cubicBezTo>
                <a:cubicBezTo>
                  <a:pt x="1028589" y="238482"/>
                  <a:pt x="1026709" y="213439"/>
                  <a:pt x="1030939" y="185441"/>
                </a:cubicBezTo>
                <a:lnTo>
                  <a:pt x="1143668" y="166441"/>
                </a:lnTo>
                <a:cubicBezTo>
                  <a:pt x="1139438" y="196989"/>
                  <a:pt x="1139975" y="217937"/>
                  <a:pt x="1145346" y="229351"/>
                </a:cubicBezTo>
                <a:cubicBezTo>
                  <a:pt x="1150718" y="240698"/>
                  <a:pt x="1160050" y="246405"/>
                  <a:pt x="1173411" y="246405"/>
                </a:cubicBezTo>
                <a:cubicBezTo>
                  <a:pt x="1184422" y="246405"/>
                  <a:pt x="1192546" y="241705"/>
                  <a:pt x="1197783" y="232238"/>
                </a:cubicBezTo>
                <a:cubicBezTo>
                  <a:pt x="1202953" y="222838"/>
                  <a:pt x="1205571" y="207396"/>
                  <a:pt x="1205571" y="185911"/>
                </a:cubicBezTo>
                <a:lnTo>
                  <a:pt x="1205638" y="185911"/>
                </a:lnTo>
                <a:close/>
                <a:moveTo>
                  <a:pt x="665494" y="4901"/>
                </a:moveTo>
                <a:lnTo>
                  <a:pt x="779163" y="4901"/>
                </a:lnTo>
                <a:lnTo>
                  <a:pt x="779163" y="123471"/>
                </a:lnTo>
                <a:lnTo>
                  <a:pt x="867452" y="123471"/>
                </a:lnTo>
                <a:lnTo>
                  <a:pt x="867452" y="4901"/>
                </a:lnTo>
                <a:lnTo>
                  <a:pt x="981188" y="4901"/>
                </a:lnTo>
                <a:lnTo>
                  <a:pt x="981188" y="326906"/>
                </a:lnTo>
                <a:lnTo>
                  <a:pt x="867452" y="326906"/>
                </a:lnTo>
                <a:lnTo>
                  <a:pt x="867452" y="206859"/>
                </a:lnTo>
                <a:lnTo>
                  <a:pt x="779163" y="206859"/>
                </a:lnTo>
                <a:lnTo>
                  <a:pt x="779163" y="326906"/>
                </a:lnTo>
                <a:lnTo>
                  <a:pt x="665494" y="326906"/>
                </a:lnTo>
                <a:close/>
                <a:moveTo>
                  <a:pt x="0" y="4901"/>
                </a:moveTo>
                <a:lnTo>
                  <a:pt x="113669" y="4901"/>
                </a:lnTo>
                <a:lnTo>
                  <a:pt x="113669" y="243451"/>
                </a:lnTo>
                <a:lnTo>
                  <a:pt x="259564" y="243451"/>
                </a:lnTo>
                <a:lnTo>
                  <a:pt x="259564" y="326906"/>
                </a:lnTo>
                <a:lnTo>
                  <a:pt x="0" y="326906"/>
                </a:lnTo>
                <a:close/>
                <a:moveTo>
                  <a:pt x="451317" y="0"/>
                </a:moveTo>
                <a:cubicBezTo>
                  <a:pt x="485491" y="0"/>
                  <a:pt x="514764" y="6513"/>
                  <a:pt x="539136" y="19538"/>
                </a:cubicBezTo>
                <a:cubicBezTo>
                  <a:pt x="563575" y="32563"/>
                  <a:pt x="582240" y="51429"/>
                  <a:pt x="595265" y="76137"/>
                </a:cubicBezTo>
                <a:cubicBezTo>
                  <a:pt x="608291" y="100845"/>
                  <a:pt x="614803" y="130789"/>
                  <a:pt x="614803" y="165904"/>
                </a:cubicBezTo>
                <a:cubicBezTo>
                  <a:pt x="614803" y="201018"/>
                  <a:pt x="608291" y="230963"/>
                  <a:pt x="595265" y="255670"/>
                </a:cubicBezTo>
                <a:cubicBezTo>
                  <a:pt x="582240" y="280378"/>
                  <a:pt x="563508" y="299244"/>
                  <a:pt x="539136" y="312270"/>
                </a:cubicBezTo>
                <a:cubicBezTo>
                  <a:pt x="514764" y="325295"/>
                  <a:pt x="485088" y="331807"/>
                  <a:pt x="451317" y="331807"/>
                </a:cubicBezTo>
                <a:cubicBezTo>
                  <a:pt x="417545" y="331807"/>
                  <a:pt x="388339" y="325295"/>
                  <a:pt x="363766" y="312270"/>
                </a:cubicBezTo>
                <a:cubicBezTo>
                  <a:pt x="339192" y="299244"/>
                  <a:pt x="320326" y="280378"/>
                  <a:pt x="307166" y="255670"/>
                </a:cubicBezTo>
                <a:cubicBezTo>
                  <a:pt x="294007" y="230963"/>
                  <a:pt x="287427" y="201018"/>
                  <a:pt x="287427" y="165904"/>
                </a:cubicBezTo>
                <a:cubicBezTo>
                  <a:pt x="287427" y="130789"/>
                  <a:pt x="294007" y="100845"/>
                  <a:pt x="307166" y="76137"/>
                </a:cubicBezTo>
                <a:cubicBezTo>
                  <a:pt x="320326" y="51429"/>
                  <a:pt x="339192" y="32563"/>
                  <a:pt x="363766" y="19538"/>
                </a:cubicBezTo>
                <a:cubicBezTo>
                  <a:pt x="388272" y="6513"/>
                  <a:pt x="417142" y="0"/>
                  <a:pt x="451317" y="0"/>
                </a:cubicBezTo>
                <a:close/>
              </a:path>
            </a:pathLst>
          </a:custGeom>
          <a:solidFill>
            <a:schemeClr val="tx1"/>
          </a:solidFill>
          <a:ln w="669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146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3487186-2D7D-76EC-7DD1-82EC7093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891"/>
            <a:ext cx="10515600" cy="591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ADA0976-8C7E-6653-BFBA-E2BE825D2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1EEEF5-09EA-8934-BBA6-B59321C03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0C1A06-0DDD-47C3-AFE8-9A02DF8E627F}" type="datetime1">
              <a:rPr lang="en-GB" smtClean="0"/>
              <a:t>03/06/2026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CEAD58-B22A-E5F0-A28F-3E29658E8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588E14-3761-425A-95CE-BA639D03F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150B45A-2FC5-4F66-84B7-B6ADD8850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9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660" r:id="rId3"/>
    <p:sldLayoutId id="2147483650" r:id="rId4"/>
    <p:sldLayoutId id="2147483651" r:id="rId5"/>
    <p:sldLayoutId id="2147483652" r:id="rId6"/>
    <p:sldLayoutId id="2147483663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702" r:id="rId15"/>
    <p:sldLayoutId id="2147483700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ptos ExtraBold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3487186-2D7D-76EC-7DD1-82EC7093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891"/>
            <a:ext cx="10515600" cy="591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ADA0976-8C7E-6653-BFBA-E2BE825D2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1EEEF5-09EA-8934-BBA6-B59321C03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81EC87-5525-4917-981E-B4AF31E538E5}" type="datetime1">
              <a:rPr lang="en-GB" smtClean="0"/>
              <a:t>03/06/2026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CEAD58-B22A-E5F0-A28F-3E29658E8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588E14-3761-425A-95CE-BA639D03F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150B45A-2FC5-4F66-84B7-B6ADD8850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41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6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ptos ExtraBold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3487186-2D7D-76EC-7DD1-82EC7093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891"/>
            <a:ext cx="10515600" cy="5915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en-GB" noProof="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ADA0976-8C7E-6653-BFBA-E2BE825D2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4"/>
            <a:endParaRPr lang="en-GB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1EEEF5-09EA-8934-BBA6-B59321C03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65371" y="6356350"/>
            <a:ext cx="12736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3A7DAD-F20C-4403-8050-E51FF873EC0A}" type="datetime1">
              <a:rPr lang="en-GB" smtClean="0"/>
              <a:t>03/06/2026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CEAD58-B22A-E5F0-A28F-3E29658E8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30440" y="6356350"/>
            <a:ext cx="4023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588E14-3761-425A-95CE-BA639D03F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150B45A-2FC5-4F66-84B7-B6ADD8850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73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Aptos ExtraBold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E97EC3-E8F3-E6C9-F2BE-637AECCC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900"/>
            <a:ext cx="10515600" cy="5857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432A1-BF6B-1A44-C953-FF2479764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E75A4-FF39-4C8C-0460-388D71C5F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252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35C4BA-FF3D-4FB4-B48A-AC30210F2127}" type="datetime1">
              <a:rPr lang="en-GB" smtClean="0"/>
              <a:pPr/>
              <a:t>03/06/2026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270F1-19C0-1BE7-9D79-965481F05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6B97E-78CD-9C01-485F-22BF61127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860" y="6356350"/>
            <a:ext cx="501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381CDB6-6576-4FD8-A473-CAB4D915E8B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310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7264C0E-71C4-C825-79CD-5465EB4D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1</a:t>
            </a:fld>
            <a:endParaRPr lang="en-GB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C5A4BE9-32DD-A4AF-45DB-3A1635D5EAD7}"/>
              </a:ext>
            </a:extLst>
          </p:cNvPr>
          <p:cNvSpPr txBox="1"/>
          <p:nvPr/>
        </p:nvSpPr>
        <p:spPr>
          <a:xfrm>
            <a:off x="301922" y="4421038"/>
            <a:ext cx="4968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 err="1">
                <a:solidFill>
                  <a:schemeClr val="bg1"/>
                </a:solidFill>
              </a:rPr>
              <a:t>KiVa</a:t>
            </a:r>
            <a:r>
              <a:rPr lang="fi-FI" sz="4800" b="1" dirty="0">
                <a:solidFill>
                  <a:schemeClr val="bg1"/>
                </a:solidFill>
              </a:rPr>
              <a:t>-tapaaminen 3.6.2026</a:t>
            </a:r>
            <a:endParaRPr lang="sv-FI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BF1632-23AA-66FE-2D9E-5F69C15AC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77" y="468790"/>
            <a:ext cx="5608782" cy="1080654"/>
          </a:xfrm>
        </p:spPr>
        <p:txBody>
          <a:bodyPr/>
          <a:lstStyle/>
          <a:p>
            <a:r>
              <a:rPr lang="en-GB" dirty="0"/>
              <a:t>Koko </a:t>
            </a:r>
            <a:r>
              <a:rPr lang="en-GB" dirty="0" err="1"/>
              <a:t>Lohja</a:t>
            </a:r>
            <a:r>
              <a:rPr lang="en-GB" dirty="0"/>
              <a:t> </a:t>
            </a:r>
            <a:r>
              <a:rPr lang="en-GB" dirty="0" err="1"/>
              <a:t>lukee</a:t>
            </a:r>
            <a:r>
              <a:rPr lang="en-GB" dirty="0"/>
              <a:t> -</a:t>
            </a:r>
            <a:r>
              <a:rPr lang="en-GB" dirty="0" err="1"/>
              <a:t>viikko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miten</a:t>
            </a:r>
            <a:r>
              <a:rPr lang="en-GB" dirty="0"/>
              <a:t> </a:t>
            </a:r>
            <a:r>
              <a:rPr lang="en-GB" dirty="0" err="1"/>
              <a:t>meni</a:t>
            </a:r>
            <a:r>
              <a:rPr lang="en-GB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129ABA-AA3C-B166-ED11-B468BB90013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0177" y="1634454"/>
            <a:ext cx="5847271" cy="3784745"/>
          </a:xfrm>
        </p:spPr>
        <p:txBody>
          <a:bodyPr/>
          <a:lstStyle/>
          <a:p>
            <a:r>
              <a:rPr lang="en-GB" dirty="0" err="1"/>
              <a:t>Lohjan</a:t>
            </a:r>
            <a:r>
              <a:rPr lang="en-GB" dirty="0"/>
              <a:t> </a:t>
            </a:r>
            <a:r>
              <a:rPr lang="en-GB" dirty="0" err="1"/>
              <a:t>lukupiknik</a:t>
            </a:r>
            <a:r>
              <a:rPr lang="en-GB" dirty="0"/>
              <a:t> la 23.5. </a:t>
            </a:r>
            <a:r>
              <a:rPr lang="en-GB" dirty="0" err="1"/>
              <a:t>Lohjan</a:t>
            </a:r>
            <a:r>
              <a:rPr lang="en-GB" dirty="0"/>
              <a:t> </a:t>
            </a:r>
            <a:r>
              <a:rPr lang="en-GB" dirty="0" err="1"/>
              <a:t>museolla</a:t>
            </a:r>
            <a:r>
              <a:rPr lang="en-GB" dirty="0"/>
              <a:t>, </a:t>
            </a:r>
            <a:r>
              <a:rPr lang="en-GB" dirty="0" err="1"/>
              <a:t>ohjelmassa</a:t>
            </a:r>
            <a:r>
              <a:rPr lang="en-GB" dirty="0"/>
              <a:t> mm.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err="1"/>
              <a:t>Teatteri</a:t>
            </a:r>
            <a:r>
              <a:rPr lang="en-GB" dirty="0"/>
              <a:t> </a:t>
            </a:r>
            <a:r>
              <a:rPr lang="en-GB" dirty="0" err="1"/>
              <a:t>Konna</a:t>
            </a:r>
            <a:r>
              <a:rPr lang="en-GB" dirty="0"/>
              <a:t>: “</a:t>
            </a:r>
            <a:r>
              <a:rPr lang="en-GB" dirty="0" err="1"/>
              <a:t>Molli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maan</a:t>
            </a:r>
            <a:r>
              <a:rPr lang="en-GB" dirty="0"/>
              <a:t> </a:t>
            </a:r>
            <a:r>
              <a:rPr lang="en-GB" dirty="0" err="1"/>
              <a:t>ääri</a:t>
            </a:r>
            <a:r>
              <a:rPr lang="en-GB" dirty="0"/>
              <a:t>” </a:t>
            </a:r>
            <a:r>
              <a:rPr lang="en-GB" dirty="0" err="1"/>
              <a:t>lastenteatteriesitys</a:t>
            </a: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err="1"/>
              <a:t>Hierontasatuja</a:t>
            </a: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err="1"/>
              <a:t>Pöytäteatteria</a:t>
            </a: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err="1"/>
              <a:t>Omatoiminen</a:t>
            </a:r>
            <a:r>
              <a:rPr lang="en-GB" dirty="0"/>
              <a:t> </a:t>
            </a:r>
            <a:r>
              <a:rPr lang="en-GB" dirty="0" err="1"/>
              <a:t>saturastirata</a:t>
            </a: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err="1"/>
              <a:t>Aikuisten</a:t>
            </a:r>
            <a:r>
              <a:rPr lang="en-GB" dirty="0"/>
              <a:t> </a:t>
            </a:r>
            <a:r>
              <a:rPr lang="en-GB" dirty="0" err="1"/>
              <a:t>luontolukupiirin</a:t>
            </a:r>
            <a:r>
              <a:rPr lang="en-GB" dirty="0"/>
              <a:t> </a:t>
            </a:r>
            <a:r>
              <a:rPr lang="en-GB" dirty="0" err="1"/>
              <a:t>kokoontuminen</a:t>
            </a: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err="1"/>
              <a:t>Lukukoira</a:t>
            </a: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err="1"/>
              <a:t>Kirjastofillari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kirjastoauto</a:t>
            </a: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err="1"/>
              <a:t>Partiolaiset</a:t>
            </a:r>
            <a:r>
              <a:rPr lang="en-GB" dirty="0"/>
              <a:t> </a:t>
            </a:r>
            <a:r>
              <a:rPr lang="en-GB" dirty="0" err="1"/>
              <a:t>myivät</a:t>
            </a:r>
            <a:r>
              <a:rPr lang="en-GB" dirty="0"/>
              <a:t> </a:t>
            </a:r>
            <a:r>
              <a:rPr lang="en-GB" dirty="0" err="1"/>
              <a:t>lettuja</a:t>
            </a: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err="1"/>
              <a:t>Seurakunnalla</a:t>
            </a:r>
            <a:r>
              <a:rPr lang="en-GB" dirty="0"/>
              <a:t> </a:t>
            </a:r>
            <a:r>
              <a:rPr lang="en-GB" dirty="0" err="1"/>
              <a:t>lastenkirjojen</a:t>
            </a:r>
            <a:r>
              <a:rPr lang="en-GB" dirty="0"/>
              <a:t> </a:t>
            </a:r>
            <a:r>
              <a:rPr lang="en-GB" dirty="0" err="1"/>
              <a:t>vaihtopiste</a:t>
            </a:r>
            <a:endParaRPr lang="en-GB" dirty="0"/>
          </a:p>
          <a:p>
            <a:r>
              <a:rPr lang="en-GB" dirty="0" err="1"/>
              <a:t>Kävijöitä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n. 200 (</a:t>
            </a:r>
            <a:r>
              <a:rPr lang="en-GB" dirty="0" err="1"/>
              <a:t>tuntui</a:t>
            </a:r>
            <a:r>
              <a:rPr lang="en-GB" dirty="0"/>
              <a:t> </a:t>
            </a:r>
            <a:r>
              <a:rPr lang="en-GB" dirty="0" err="1"/>
              <a:t>vähältä</a:t>
            </a:r>
            <a:r>
              <a:rPr lang="en-GB" dirty="0"/>
              <a:t> </a:t>
            </a:r>
            <a:r>
              <a:rPr lang="en-GB" dirty="0" err="1"/>
              <a:t>isolla</a:t>
            </a:r>
            <a:r>
              <a:rPr lang="en-GB" dirty="0"/>
              <a:t> </a:t>
            </a:r>
            <a:r>
              <a:rPr lang="en-GB" dirty="0" err="1"/>
              <a:t>alueella</a:t>
            </a:r>
            <a:r>
              <a:rPr lang="en-GB" dirty="0"/>
              <a:t>)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1AAFD8-B565-97E3-80DA-3AD04A6E4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3146A-F47E-485C-8551-5668AAEE0E43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E6D">
                    <a:tint val="82000"/>
                  </a:srgb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2E6D">
                  <a:tint val="82000"/>
                </a:srgb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9DF854-0B6C-806B-8E56-D65BDF28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2E6D">
                  <a:tint val="82000"/>
                </a:srgb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4AC4E6C-443E-ACB7-6AB2-22ED409C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0B45A-2FC5-4F66-84B7-B6ADD88502F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E6D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2E6D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BAAC55FB-EA80-9236-EF0D-77C0F08D67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B7FB07E-638D-CCD7-7021-97B720C67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34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57A65-3AAF-BC10-13F8-BA7295EB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9" y="484788"/>
            <a:ext cx="5264150" cy="697032"/>
          </a:xfrm>
        </p:spPr>
        <p:txBody>
          <a:bodyPr/>
          <a:lstStyle/>
          <a:p>
            <a:r>
              <a:rPr lang="en-GB" dirty="0" err="1"/>
              <a:t>Kirjasto</a:t>
            </a:r>
            <a:r>
              <a:rPr lang="en-GB" dirty="0"/>
              <a:t> </a:t>
            </a:r>
            <a:r>
              <a:rPr lang="en-GB" dirty="0" err="1"/>
              <a:t>tiedottaa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9CDDD-29A0-47E9-9552-40E207886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890" y="1547757"/>
            <a:ext cx="5862249" cy="499115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err="1"/>
              <a:t>Perhetyötä</a:t>
            </a:r>
            <a:r>
              <a:rPr lang="en-GB" sz="1600" b="1" dirty="0"/>
              <a:t> </a:t>
            </a:r>
            <a:r>
              <a:rPr lang="en-GB" sz="1600" b="1" dirty="0" err="1"/>
              <a:t>lukutaidon</a:t>
            </a:r>
            <a:r>
              <a:rPr lang="en-GB" sz="1600" b="1" dirty="0"/>
              <a:t> </a:t>
            </a:r>
            <a:r>
              <a:rPr lang="en-GB" sz="1600" b="1" dirty="0" err="1"/>
              <a:t>edistämiseksi</a:t>
            </a:r>
            <a:r>
              <a:rPr lang="en-GB" sz="1600" b="1" dirty="0"/>
              <a:t> –</a:t>
            </a:r>
            <a:r>
              <a:rPr lang="en-GB" sz="1600" b="1" dirty="0" err="1"/>
              <a:t>hankkeen</a:t>
            </a:r>
            <a:r>
              <a:rPr lang="en-GB" sz="1600" b="1" dirty="0"/>
              <a:t> </a:t>
            </a:r>
            <a:r>
              <a:rPr lang="en-GB" sz="1600" b="1" dirty="0" err="1"/>
              <a:t>kuulumisia</a:t>
            </a:r>
            <a:r>
              <a:rPr lang="en-GB" sz="1600" dirty="0"/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Noora </a:t>
            </a:r>
            <a:r>
              <a:rPr lang="en-GB" sz="1600" dirty="0" err="1">
                <a:solidFill>
                  <a:schemeClr val="tx1"/>
                </a:solidFill>
              </a:rPr>
              <a:t>Sivonen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vieraillut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ahkerasti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päiväkodeissa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pitämässä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pop up-</a:t>
            </a:r>
            <a:r>
              <a:rPr lang="en-GB" sz="1600" b="1" dirty="0" err="1">
                <a:solidFill>
                  <a:schemeClr val="tx1"/>
                </a:solidFill>
              </a:rPr>
              <a:t>kirjastoja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kirjastopyörällä</a:t>
            </a:r>
            <a:endParaRPr lang="en-GB" sz="1600" dirty="0">
              <a:solidFill>
                <a:schemeClr val="tx1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 err="1">
                <a:solidFill>
                  <a:schemeClr val="tx1"/>
                </a:solidFill>
              </a:rPr>
              <a:t>Lohjan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 err="1">
                <a:solidFill>
                  <a:schemeClr val="tx1"/>
                </a:solidFill>
              </a:rPr>
              <a:t>neuvoloiden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b="1" dirty="0" err="1">
                <a:solidFill>
                  <a:schemeClr val="tx1"/>
                </a:solidFill>
              </a:rPr>
              <a:t>odotustiloihin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b="1" dirty="0" err="1">
                <a:solidFill>
                  <a:schemeClr val="tx1"/>
                </a:solidFill>
              </a:rPr>
              <a:t>kirjastopöydät</a:t>
            </a:r>
            <a:r>
              <a:rPr lang="en-GB" sz="1600" dirty="0">
                <a:solidFill>
                  <a:schemeClr val="tx1"/>
                </a:solidFill>
              </a:rPr>
              <a:t>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7-8 </a:t>
            </a:r>
            <a:r>
              <a:rPr lang="en-GB" sz="1600" dirty="0" err="1">
                <a:solidFill>
                  <a:schemeClr val="tx1"/>
                </a:solidFill>
              </a:rPr>
              <a:t>kuvakirjaa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luettavaksi</a:t>
            </a:r>
            <a:r>
              <a:rPr lang="en-GB" sz="1600" dirty="0">
                <a:solidFill>
                  <a:schemeClr val="tx1"/>
                </a:solidFill>
              </a:rPr>
              <a:t> (</a:t>
            </a:r>
            <a:r>
              <a:rPr lang="en-GB" sz="1600" dirty="0" err="1">
                <a:solidFill>
                  <a:schemeClr val="tx1"/>
                </a:solidFill>
              </a:rPr>
              <a:t>vaihdetaan</a:t>
            </a:r>
            <a:r>
              <a:rPr lang="en-GB" sz="1600" dirty="0">
                <a:solidFill>
                  <a:schemeClr val="tx1"/>
                </a:solidFill>
              </a:rPr>
              <a:t> ½ </a:t>
            </a:r>
            <a:r>
              <a:rPr lang="en-GB" sz="1600" dirty="0" err="1">
                <a:solidFill>
                  <a:schemeClr val="tx1"/>
                </a:solidFill>
              </a:rPr>
              <a:t>vuoden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välein</a:t>
            </a:r>
            <a:r>
              <a:rPr lang="en-GB" sz="1600" dirty="0">
                <a:solidFill>
                  <a:schemeClr val="tx1"/>
                </a:solidFill>
              </a:rPr>
              <a:t>) + </a:t>
            </a:r>
            <a:r>
              <a:rPr lang="en-GB" sz="1600" dirty="0" err="1">
                <a:solidFill>
                  <a:schemeClr val="tx1"/>
                </a:solidFill>
              </a:rPr>
              <a:t>kirjaston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esitteitä</a:t>
            </a:r>
            <a:endParaRPr lang="en-GB" sz="1600" dirty="0">
              <a:solidFill>
                <a:schemeClr val="tx1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“</a:t>
            </a:r>
            <a:r>
              <a:rPr lang="en-GB" sz="1600" dirty="0" err="1">
                <a:solidFill>
                  <a:schemeClr val="tx1"/>
                </a:solidFill>
              </a:rPr>
              <a:t>Meidän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perheen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lukuvartti</a:t>
            </a:r>
            <a:r>
              <a:rPr lang="en-GB" sz="1600" dirty="0">
                <a:solidFill>
                  <a:schemeClr val="tx1"/>
                </a:solidFill>
              </a:rPr>
              <a:t>”-</a:t>
            </a:r>
            <a:r>
              <a:rPr lang="en-GB" sz="1600" dirty="0" err="1">
                <a:solidFill>
                  <a:schemeClr val="tx1"/>
                </a:solidFill>
              </a:rPr>
              <a:t>kampanja</a:t>
            </a:r>
            <a:r>
              <a:rPr lang="en-GB" sz="1600" dirty="0">
                <a:solidFill>
                  <a:schemeClr val="tx1"/>
                </a:solidFill>
              </a:rPr>
              <a:t> (</a:t>
            </a:r>
            <a:r>
              <a:rPr lang="en-GB" sz="1600" dirty="0" err="1">
                <a:solidFill>
                  <a:schemeClr val="tx1"/>
                </a:solidFill>
              </a:rPr>
              <a:t>oma</a:t>
            </a:r>
            <a:r>
              <a:rPr lang="en-GB" sz="1600" dirty="0">
                <a:solidFill>
                  <a:schemeClr val="tx1"/>
                </a:solidFill>
              </a:rPr>
              <a:t> logo, </a:t>
            </a:r>
            <a:r>
              <a:rPr lang="en-GB" sz="1600" dirty="0" err="1">
                <a:solidFill>
                  <a:schemeClr val="tx1"/>
                </a:solidFill>
              </a:rPr>
              <a:t>mukana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kaikkialla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missä</a:t>
            </a:r>
            <a:r>
              <a:rPr lang="en-GB" sz="1600" dirty="0">
                <a:solidFill>
                  <a:schemeClr val="tx1"/>
                </a:solidFill>
              </a:rPr>
              <a:t> Noora </a:t>
            </a:r>
            <a:r>
              <a:rPr lang="en-GB" sz="1600" dirty="0" err="1">
                <a:solidFill>
                  <a:schemeClr val="tx1"/>
                </a:solidFill>
              </a:rPr>
              <a:t>liikkuu</a:t>
            </a:r>
            <a:r>
              <a:rPr lang="en-GB" sz="1600" dirty="0">
                <a:solidFill>
                  <a:schemeClr val="tx1"/>
                </a:solidFill>
              </a:rPr>
              <a:t>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1600" dirty="0">
                <a:solidFill>
                  <a:schemeClr val="tx1"/>
                </a:solidFill>
              </a:rPr>
              <a:t>Vuoden mittaan ilmestyy kirjaston somessa sekä lastenosastoilla </a:t>
            </a:r>
            <a:r>
              <a:rPr lang="fi-FI" sz="1600" b="1" dirty="0">
                <a:solidFill>
                  <a:schemeClr val="tx1"/>
                </a:solidFill>
              </a:rPr>
              <a:t>14 lukemiseen liittyvää vinkkiä </a:t>
            </a:r>
            <a:r>
              <a:rPr lang="fi-FI" sz="1600" dirty="0">
                <a:solidFill>
                  <a:schemeClr val="tx1"/>
                </a:solidFill>
              </a:rPr>
              <a:t>(n. 3 viikon välein). Vinkit ovat </a:t>
            </a:r>
            <a:r>
              <a:rPr lang="fi-FI" sz="1600" dirty="0" err="1">
                <a:solidFill>
                  <a:schemeClr val="tx1"/>
                </a:solidFill>
              </a:rPr>
              <a:t>Juli</a:t>
            </a:r>
            <a:r>
              <a:rPr lang="fi-FI" sz="1600" dirty="0">
                <a:solidFill>
                  <a:schemeClr val="tx1"/>
                </a:solidFill>
              </a:rPr>
              <a:t>-Anna </a:t>
            </a:r>
            <a:r>
              <a:rPr lang="fi-FI" sz="1600" dirty="0" err="1">
                <a:solidFill>
                  <a:schemeClr val="tx1"/>
                </a:solidFill>
              </a:rPr>
              <a:t>Aerilan</a:t>
            </a:r>
            <a:r>
              <a:rPr lang="fi-FI" sz="1600" dirty="0">
                <a:solidFill>
                  <a:schemeClr val="tx1"/>
                </a:solidFill>
              </a:rPr>
              <a:t> (Turun yliopisto) &amp; Huittisten kirjaston tekemiä ja niiden käyttöön on saatu lupa.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Kirjastoissa</a:t>
            </a:r>
            <a:r>
              <a:rPr lang="en-GB" sz="1600" dirty="0"/>
              <a:t> </a:t>
            </a:r>
            <a:r>
              <a:rPr lang="en-GB" sz="1600" dirty="0" err="1"/>
              <a:t>kesällä</a:t>
            </a:r>
            <a:r>
              <a:rPr lang="en-GB" sz="1600" dirty="0"/>
              <a:t> </a:t>
            </a:r>
            <a:r>
              <a:rPr lang="en-GB" sz="1600" b="1" dirty="0" err="1"/>
              <a:t>Eläinrastirata</a:t>
            </a:r>
            <a:r>
              <a:rPr lang="en-GB" sz="1600" dirty="0"/>
              <a:t> (</a:t>
            </a:r>
            <a:r>
              <a:rPr lang="en-GB" sz="1600" dirty="0" err="1"/>
              <a:t>kirjapalkintoja</a:t>
            </a:r>
            <a:r>
              <a:rPr lang="en-GB" sz="1600" dirty="0"/>
              <a:t> </a:t>
            </a:r>
            <a:r>
              <a:rPr lang="en-GB" sz="1600" dirty="0" err="1"/>
              <a:t>arvotaan</a:t>
            </a:r>
            <a:r>
              <a:rPr lang="en-GB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err="1"/>
              <a:t>Yhteistyösuunnitelma</a:t>
            </a:r>
            <a:r>
              <a:rPr lang="en-GB" sz="1600" dirty="0"/>
              <a:t> </a:t>
            </a:r>
            <a:r>
              <a:rPr lang="en-GB" sz="1600" dirty="0" err="1"/>
              <a:t>menossa</a:t>
            </a:r>
            <a:r>
              <a:rPr lang="en-GB" sz="1600" dirty="0"/>
              <a:t> </a:t>
            </a:r>
            <a:r>
              <a:rPr lang="en-GB" sz="1600" dirty="0" err="1"/>
              <a:t>kulttuuri</a:t>
            </a:r>
            <a:r>
              <a:rPr lang="en-GB" sz="1600" dirty="0"/>
              <a:t>-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vapaa-aikalautakuntaan</a:t>
            </a:r>
            <a:r>
              <a:rPr lang="en-GB" sz="1600" dirty="0"/>
              <a:t> 17.6., </a:t>
            </a:r>
            <a:r>
              <a:rPr lang="en-GB" sz="1600" dirty="0" err="1"/>
              <a:t>elokuussa</a:t>
            </a:r>
            <a:r>
              <a:rPr lang="en-GB" sz="1600" dirty="0"/>
              <a:t> </a:t>
            </a:r>
            <a:r>
              <a:rPr lang="en-GB" sz="1600" dirty="0" err="1"/>
              <a:t>sivistyslautakuntaan</a:t>
            </a:r>
            <a:r>
              <a:rPr lang="en-GB" sz="1600" dirty="0"/>
              <a:t>. </a:t>
            </a:r>
            <a:r>
              <a:rPr lang="en-GB" sz="1600" dirty="0" err="1"/>
              <a:t>Tarkoitus</a:t>
            </a:r>
            <a:r>
              <a:rPr lang="en-GB" sz="1600" dirty="0"/>
              <a:t> </a:t>
            </a:r>
            <a:r>
              <a:rPr lang="en-GB" sz="1600" dirty="0" err="1"/>
              <a:t>liittää</a:t>
            </a:r>
            <a:r>
              <a:rPr lang="en-GB" sz="1600" dirty="0"/>
              <a:t> </a:t>
            </a:r>
            <a:r>
              <a:rPr lang="en-GB" sz="1600" dirty="0" err="1"/>
              <a:t>osaksi</a:t>
            </a:r>
            <a:r>
              <a:rPr lang="en-GB" sz="1600" dirty="0"/>
              <a:t> </a:t>
            </a:r>
            <a:r>
              <a:rPr lang="en-GB" sz="1600" dirty="0" err="1"/>
              <a:t>vasua</a:t>
            </a:r>
            <a:r>
              <a:rPr lang="en-GB" sz="1600" dirty="0"/>
              <a:t>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OPS:eja</a:t>
            </a:r>
            <a:r>
              <a:rPr lang="en-GB" sz="1600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7F91C-D29A-845F-781B-1408711F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061" y="6356350"/>
            <a:ext cx="5116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0B45A-2FC5-4F66-84B7-B6ADD88502F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E6D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2E6D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CF401D9-F939-F931-A841-07D9855D5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449" y="833304"/>
            <a:ext cx="5529551" cy="55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6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2A7576C1-417F-46DB-BEBE-AD9A2A83E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890"/>
            <a:ext cx="5608782" cy="695777"/>
          </a:xfrm>
        </p:spPr>
        <p:txBody>
          <a:bodyPr>
            <a:normAutofit/>
          </a:bodyPr>
          <a:lstStyle/>
          <a:p>
            <a:r>
              <a:rPr lang="fi-FI" sz="4300" dirty="0"/>
              <a:t>Kesälukukampanjat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F08836B-1902-4F54-94D8-0BBE3F444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75994"/>
            <a:ext cx="5608781" cy="37847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200" b="1" dirty="0"/>
              <a:t>Esikoululaisten (ja koululaisten) versio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Lähetetty kaikille </a:t>
            </a:r>
            <a:r>
              <a:rPr lang="fi-FI" sz="2000" dirty="0" err="1"/>
              <a:t>KiVa</a:t>
            </a:r>
            <a:r>
              <a:rPr lang="fi-FI" sz="2000" dirty="0"/>
              <a:t>-tyypeille ja pk-johtajille </a:t>
            </a:r>
            <a:br>
              <a:rPr lang="fi-FI" sz="2000" dirty="0"/>
            </a:br>
            <a:r>
              <a:rPr lang="fi-FI" sz="2000" dirty="0"/>
              <a:t>s-postitse 8.5. (onko jaettu eteenpäin?)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Ohjeistuksessa pyydetty sopimaan osallistumisesta eskareiden tulevan koulun kanssa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Palautetaan kesän jälkeen kouluun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Kirjaston pedagogiset informaatikot pitävät syksyllä lukujuhlia kouluissa: osallistuneet luokat saavat diplomit ja koulu tarjoaa jätskit</a:t>
            </a:r>
          </a:p>
          <a:p>
            <a:pPr marL="800100" lvl="1" indent="-342900">
              <a:buFontTx/>
              <a:buChar char="-"/>
            </a:pPr>
            <a:endParaRPr lang="fi-FI" sz="2000" dirty="0"/>
          </a:p>
          <a:p>
            <a:pPr marL="342900" indent="-342900">
              <a:buFontTx/>
              <a:buChar char="-"/>
            </a:pPr>
            <a:r>
              <a:rPr lang="fi-FI" sz="2000" b="1" dirty="0"/>
              <a:t>Kysymyksiä?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4779D82-1DF2-4F27-88C8-78408B21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4</a:t>
            </a:fld>
            <a:endParaRPr lang="en-GB"/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85CB5974-B583-463B-AE5D-4647466DEC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12" r="-226"/>
          <a:stretch/>
        </p:blipFill>
        <p:spPr>
          <a:xfrm>
            <a:off x="7349705" y="0"/>
            <a:ext cx="5055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0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2A7576C1-417F-46DB-BEBE-AD9A2A83E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890"/>
            <a:ext cx="5608782" cy="695777"/>
          </a:xfrm>
        </p:spPr>
        <p:txBody>
          <a:bodyPr>
            <a:normAutofit/>
          </a:bodyPr>
          <a:lstStyle/>
          <a:p>
            <a:r>
              <a:rPr lang="fi-FI" sz="4300" dirty="0"/>
              <a:t>Kesälukukampanjat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F08836B-1902-4F54-94D8-0BBE3F444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75994"/>
            <a:ext cx="5608781" cy="40331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sz="3100" b="1" dirty="0"/>
              <a:t>Varhaiskasvatuksen versio</a:t>
            </a:r>
          </a:p>
          <a:p>
            <a:pPr marL="342900" indent="-342900">
              <a:buFontTx/>
              <a:buChar char="-"/>
            </a:pPr>
            <a:r>
              <a:rPr lang="fi-FI" dirty="0"/>
              <a:t>Lähetetty kaikille </a:t>
            </a:r>
            <a:r>
              <a:rPr lang="fi-FI" dirty="0" err="1"/>
              <a:t>KiVa</a:t>
            </a:r>
            <a:r>
              <a:rPr lang="fi-FI" dirty="0"/>
              <a:t>-tyypeille ja pk-johtajille s-postitse 8.5. (onko jaettu eteenpäin?)</a:t>
            </a:r>
          </a:p>
          <a:p>
            <a:pPr marL="342900" indent="-342900">
              <a:buFontTx/>
              <a:buChar char="-"/>
            </a:pPr>
            <a:r>
              <a:rPr lang="fi-FI" dirty="0"/>
              <a:t>Noora Sivonen tehnyt ulkoasun ja materiaalit</a:t>
            </a:r>
          </a:p>
          <a:p>
            <a:pPr marL="342900" indent="-342900">
              <a:buFontTx/>
              <a:buChar char="-"/>
            </a:pPr>
            <a:r>
              <a:rPr lang="fi-FI" dirty="0"/>
              <a:t>Mitä tehdään?</a:t>
            </a:r>
          </a:p>
          <a:p>
            <a:pPr marL="800100" lvl="1" indent="-342900">
              <a:buFontTx/>
              <a:buChar char="-"/>
            </a:pPr>
            <a:r>
              <a:rPr lang="fi-FI" sz="2100" dirty="0"/>
              <a:t>Jaetaan lomake ja saatekirje </a:t>
            </a:r>
            <a:r>
              <a:rPr lang="fi-FI" sz="2100" dirty="0" err="1"/>
              <a:t>kohteihin</a:t>
            </a:r>
            <a:endParaRPr lang="fi-FI" sz="2100" dirty="0"/>
          </a:p>
          <a:p>
            <a:pPr marL="800100" lvl="1" indent="-342900">
              <a:buFontTx/>
              <a:buChar char="-"/>
            </a:pPr>
            <a:r>
              <a:rPr lang="fi-FI" sz="2100" dirty="0"/>
              <a:t>Syksyllä kerätään lomakkeet, lasketaan luettujen kirjojen määrät</a:t>
            </a:r>
          </a:p>
          <a:p>
            <a:pPr marL="800100" lvl="1" indent="-342900">
              <a:buFontTx/>
              <a:buChar char="-"/>
            </a:pPr>
            <a:r>
              <a:rPr lang="fi-FI" sz="2100" b="0" i="0" u="none" strike="noStrike" baseline="0" dirty="0"/>
              <a:t>Tulostetaan ja kerätään esille luettujen kirjojen määrä 1:n, 5:n tai 10:n kirjan kuvilla (viestin liitteenä kirjakuvat) johonkin näkyvään paikkaan, esim. vessan oveen, ikkunaan tai seinälle lasten ihailtaviksi sopivaksi katsomaksenne ajaksi. </a:t>
            </a:r>
          </a:p>
          <a:p>
            <a:pPr marL="800100" lvl="1" indent="-342900">
              <a:buFontTx/>
              <a:buChar char="-"/>
            </a:pPr>
            <a:r>
              <a:rPr lang="fi-FI" sz="2100" b="0" i="0" u="none" strike="noStrike" baseline="0" dirty="0"/>
              <a:t>Ryhmissä tai koko yksikössä voidaan pitää lukujuhla kesälukemisen kunniaksi valitsemallanne tavalla, esim. lukupiknikillä tai muulla kirjallisuuteen liittyvällä innostavalla toiminnalla. </a:t>
            </a:r>
            <a:endParaRPr lang="fi-FI" sz="2100" dirty="0"/>
          </a:p>
          <a:p>
            <a:pPr marL="342900" indent="-342900">
              <a:buFontTx/>
              <a:buChar char="-"/>
            </a:pPr>
            <a:r>
              <a:rPr lang="fi-FI" dirty="0"/>
              <a:t>Kysymyksiä?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4779D82-1DF2-4F27-88C8-78408B21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5</a:t>
            </a:fld>
            <a:endParaRPr lang="en-GB"/>
          </a:p>
        </p:txBody>
      </p:sp>
      <p:pic>
        <p:nvPicPr>
          <p:cNvPr id="3" name="Kuvan paikkamerkki 2">
            <a:extLst>
              <a:ext uri="{FF2B5EF4-FFF2-40B4-BE49-F238E27FC236}">
                <a16:creationId xmlns:a16="http://schemas.microsoft.com/office/drawing/2014/main" id="{EBB6A9A6-32C4-6186-62AB-411708A72F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r="-281"/>
          <a:stretch/>
        </p:blipFill>
        <p:spPr>
          <a:xfrm>
            <a:off x="7427343" y="0"/>
            <a:ext cx="4899804" cy="6858000"/>
          </a:xfrm>
        </p:spPr>
      </p:pic>
    </p:spTree>
    <p:extLst>
      <p:ext uri="{BB962C8B-B14F-4D97-AF65-F5344CB8AC3E}">
        <p14:creationId xmlns:p14="http://schemas.microsoft.com/office/powerpoint/2010/main" val="175509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145CB0-C144-718D-10E3-D8A99AD5A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2" y="563680"/>
            <a:ext cx="5608782" cy="549128"/>
          </a:xfrm>
        </p:spPr>
        <p:txBody>
          <a:bodyPr/>
          <a:lstStyle/>
          <a:p>
            <a:r>
              <a:rPr lang="fi-FI" dirty="0"/>
              <a:t>Kirjavinkkejä</a:t>
            </a:r>
            <a:endParaRPr lang="sv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6B713B-2989-2697-787F-47763D316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296" y="1200719"/>
            <a:ext cx="11152519" cy="5181511"/>
          </a:xfrm>
        </p:spPr>
        <p:txBody>
          <a:bodyPr>
            <a:normAutofit lnSpcReduction="10000"/>
          </a:bodyPr>
          <a:lstStyle/>
          <a:p>
            <a:r>
              <a:rPr lang="fi-FI" sz="1400" b="1" dirty="0"/>
              <a:t>Julia Pöyhönen &amp; Heidi </a:t>
            </a:r>
            <a:r>
              <a:rPr lang="fi-FI" sz="1400" b="1" dirty="0" err="1"/>
              <a:t>Livingston</a:t>
            </a:r>
            <a:r>
              <a:rPr lang="fi-FI" sz="1400" b="1" dirty="0"/>
              <a:t>: Miu-sarja</a:t>
            </a:r>
            <a:br>
              <a:rPr lang="fi-FI" sz="1400" dirty="0"/>
            </a:br>
            <a:r>
              <a:rPr lang="fi-FI" sz="1400" dirty="0"/>
              <a:t>Uusin osa ”Miu on sinnikäs”. Paksulehtinen tunnetaitosarja n. 1-3-vuotiaille</a:t>
            </a:r>
          </a:p>
          <a:p>
            <a:r>
              <a:rPr lang="fi-FI" sz="1400" dirty="0"/>
              <a:t>Emilia </a:t>
            </a:r>
            <a:r>
              <a:rPr lang="fi-FI" sz="1400" dirty="0" err="1"/>
              <a:t>Erfving</a:t>
            </a:r>
            <a:r>
              <a:rPr lang="fi-FI" sz="1400" dirty="0"/>
              <a:t>: ”Pupu” ja ”Lintu”</a:t>
            </a:r>
            <a:br>
              <a:rPr lang="fi-FI" sz="1400" dirty="0"/>
            </a:br>
            <a:r>
              <a:rPr lang="fi-FI" sz="1400" dirty="0"/>
              <a:t>Paksulehtisiä hellyttäviä luontoaiheisia tarinoita n. 1-3-vuotiaille</a:t>
            </a:r>
          </a:p>
          <a:p>
            <a:r>
              <a:rPr lang="sv-FI" sz="1400" b="1" dirty="0"/>
              <a:t>Lotta Sonninen: </a:t>
            </a:r>
            <a:r>
              <a:rPr lang="sv-FI" sz="1400" b="1" dirty="0" err="1"/>
              <a:t>Terholla</a:t>
            </a:r>
            <a:r>
              <a:rPr lang="sv-FI" sz="1400" b="1" dirty="0"/>
              <a:t> on </a:t>
            </a:r>
            <a:r>
              <a:rPr lang="sv-FI" sz="1400" b="1" dirty="0" err="1"/>
              <a:t>hoppu</a:t>
            </a:r>
            <a:r>
              <a:rPr lang="sv-FI" sz="1400" b="1" dirty="0"/>
              <a:t>!</a:t>
            </a:r>
            <a:br>
              <a:rPr lang="sv-FI" sz="1400" dirty="0"/>
            </a:br>
            <a:r>
              <a:rPr lang="sv-FI" sz="1400" dirty="0" err="1"/>
              <a:t>Paksulehtinen</a:t>
            </a:r>
            <a:r>
              <a:rPr lang="sv-FI" sz="1400" dirty="0"/>
              <a:t> </a:t>
            </a:r>
            <a:r>
              <a:rPr lang="sv-FI" sz="1400" dirty="0" err="1"/>
              <a:t>kirja</a:t>
            </a:r>
            <a:r>
              <a:rPr lang="sv-FI" sz="1400" dirty="0"/>
              <a:t>, </a:t>
            </a:r>
            <a:r>
              <a:rPr lang="sv-FI" sz="1400" dirty="0" err="1"/>
              <a:t>joka</a:t>
            </a:r>
            <a:r>
              <a:rPr lang="sv-FI" sz="1400" dirty="0"/>
              <a:t> </a:t>
            </a:r>
            <a:r>
              <a:rPr lang="sv-FI" sz="1400" dirty="0" err="1"/>
              <a:t>houkuttelee</a:t>
            </a:r>
            <a:r>
              <a:rPr lang="sv-FI" sz="1400" dirty="0"/>
              <a:t> </a:t>
            </a:r>
            <a:r>
              <a:rPr lang="sv-FI" sz="1400" dirty="0" err="1"/>
              <a:t>keskustelamaan</a:t>
            </a:r>
            <a:r>
              <a:rPr lang="sv-FI" sz="1400" dirty="0"/>
              <a:t> </a:t>
            </a:r>
            <a:r>
              <a:rPr lang="sv-FI" sz="1400" dirty="0" err="1"/>
              <a:t>aukeaman</a:t>
            </a:r>
            <a:r>
              <a:rPr lang="sv-FI" sz="1400" dirty="0"/>
              <a:t> </a:t>
            </a:r>
            <a:r>
              <a:rPr lang="sv-FI" sz="1400" dirty="0" err="1"/>
              <a:t>kuvista</a:t>
            </a:r>
            <a:r>
              <a:rPr lang="sv-FI" sz="1400" dirty="0"/>
              <a:t>. </a:t>
            </a:r>
            <a:r>
              <a:rPr lang="sv-FI" sz="1400" dirty="0" err="1"/>
              <a:t>Mitä</a:t>
            </a:r>
            <a:r>
              <a:rPr lang="sv-FI" sz="1400" dirty="0"/>
              <a:t> </a:t>
            </a:r>
            <a:r>
              <a:rPr lang="sv-FI" sz="1400" dirty="0" err="1"/>
              <a:t>niissä</a:t>
            </a:r>
            <a:r>
              <a:rPr lang="sv-FI" sz="1400" dirty="0"/>
              <a:t> </a:t>
            </a:r>
            <a:r>
              <a:rPr lang="sv-FI" sz="1400" dirty="0" err="1"/>
              <a:t>oikein</a:t>
            </a:r>
            <a:r>
              <a:rPr lang="sv-FI" sz="1400" dirty="0"/>
              <a:t> </a:t>
            </a:r>
            <a:r>
              <a:rPr lang="sv-FI" sz="1400" dirty="0" err="1"/>
              <a:t>tapahtuu</a:t>
            </a:r>
            <a:r>
              <a:rPr lang="sv-FI" sz="1400" dirty="0"/>
              <a:t>? </a:t>
            </a:r>
            <a:r>
              <a:rPr lang="sv-FI" sz="1400" dirty="0" err="1"/>
              <a:t>Syy-seuraussuhteita</a:t>
            </a:r>
            <a:r>
              <a:rPr lang="sv-FI" sz="1400" dirty="0"/>
              <a:t> </a:t>
            </a:r>
            <a:r>
              <a:rPr lang="sv-FI" sz="1400" dirty="0" err="1"/>
              <a:t>voi</a:t>
            </a:r>
            <a:r>
              <a:rPr lang="sv-FI" sz="1400" dirty="0"/>
              <a:t> </a:t>
            </a:r>
            <a:r>
              <a:rPr lang="sv-FI" sz="1400" dirty="0" err="1"/>
              <a:t>myös</a:t>
            </a:r>
            <a:r>
              <a:rPr lang="sv-FI" sz="1400" dirty="0"/>
              <a:t> </a:t>
            </a:r>
            <a:r>
              <a:rPr lang="sv-FI" sz="1400" dirty="0" err="1"/>
              <a:t>pohtia</a:t>
            </a:r>
            <a:r>
              <a:rPr lang="sv-FI" sz="1400" dirty="0"/>
              <a:t>! N. 2-4-vuotiaille</a:t>
            </a:r>
          </a:p>
          <a:p>
            <a:r>
              <a:rPr lang="sv-FI" sz="1400" b="1" dirty="0"/>
              <a:t>Eva Eriksson &amp; Lisa Moroni: Julian </a:t>
            </a:r>
            <a:r>
              <a:rPr lang="sv-FI" sz="1400" b="1" dirty="0" err="1"/>
              <a:t>katselukirja</a:t>
            </a:r>
            <a:br>
              <a:rPr lang="sv-FI" sz="1400" dirty="0"/>
            </a:br>
            <a:r>
              <a:rPr lang="sv-FI" sz="1400" dirty="0" err="1"/>
              <a:t>Paksulehtinen</a:t>
            </a:r>
            <a:r>
              <a:rPr lang="sv-FI" sz="1400" dirty="0"/>
              <a:t> </a:t>
            </a:r>
            <a:r>
              <a:rPr lang="sv-FI" sz="1400" dirty="0" err="1"/>
              <a:t>kirja</a:t>
            </a:r>
            <a:r>
              <a:rPr lang="sv-FI" sz="1400" dirty="0"/>
              <a:t>, </a:t>
            </a:r>
            <a:r>
              <a:rPr lang="sv-FI" sz="1400" dirty="0" err="1"/>
              <a:t>jossa</a:t>
            </a:r>
            <a:r>
              <a:rPr lang="sv-FI" sz="1400" dirty="0"/>
              <a:t> </a:t>
            </a:r>
            <a:r>
              <a:rPr lang="sv-FI" sz="1400" dirty="0" err="1"/>
              <a:t>aukeamilla</a:t>
            </a:r>
            <a:r>
              <a:rPr lang="sv-FI" sz="1400" dirty="0"/>
              <a:t> on </a:t>
            </a:r>
            <a:r>
              <a:rPr lang="sv-FI" sz="1400" dirty="0" err="1"/>
              <a:t>iso</a:t>
            </a:r>
            <a:r>
              <a:rPr lang="sv-FI" sz="1400" dirty="0"/>
              <a:t> kuva ja </a:t>
            </a:r>
            <a:r>
              <a:rPr lang="sv-FI" sz="1400" dirty="0" err="1"/>
              <a:t>alalaidassa</a:t>
            </a:r>
            <a:r>
              <a:rPr lang="sv-FI" sz="1400" dirty="0"/>
              <a:t> </a:t>
            </a:r>
            <a:r>
              <a:rPr lang="sv-FI" sz="1400" dirty="0" err="1"/>
              <a:t>etsimistehtäviä</a:t>
            </a:r>
            <a:r>
              <a:rPr lang="sv-FI" sz="1400" dirty="0"/>
              <a:t> ja </a:t>
            </a:r>
            <a:r>
              <a:rPr lang="sv-FI" sz="1400" dirty="0" err="1"/>
              <a:t>pohdiskelutehtäviä</a:t>
            </a:r>
            <a:r>
              <a:rPr lang="sv-FI" sz="1400" dirty="0"/>
              <a:t>. N. 2-4-vuotiaille. </a:t>
            </a:r>
          </a:p>
          <a:p>
            <a:r>
              <a:rPr lang="sv-FI" sz="1400" b="1" dirty="0"/>
              <a:t>Richard </a:t>
            </a:r>
            <a:r>
              <a:rPr lang="sv-FI" sz="1400" b="1" dirty="0" err="1"/>
              <a:t>Scarry</a:t>
            </a:r>
            <a:r>
              <a:rPr lang="sv-FI" sz="1400" b="1" dirty="0"/>
              <a:t>: </a:t>
            </a:r>
            <a:r>
              <a:rPr lang="sv-FI" sz="1400" b="1" dirty="0" err="1"/>
              <a:t>Kukon</a:t>
            </a:r>
            <a:r>
              <a:rPr lang="sv-FI" sz="1400" b="1" dirty="0"/>
              <a:t> </a:t>
            </a:r>
            <a:r>
              <a:rPr lang="sv-FI" sz="1400" b="1" dirty="0" err="1"/>
              <a:t>askelia</a:t>
            </a:r>
            <a:br>
              <a:rPr lang="sv-FI" sz="1400" dirty="0"/>
            </a:br>
            <a:r>
              <a:rPr lang="sv-FI" sz="1400" dirty="0" err="1"/>
              <a:t>Ihastuttava</a:t>
            </a:r>
            <a:r>
              <a:rPr lang="sv-FI" sz="1400" dirty="0"/>
              <a:t> </a:t>
            </a:r>
            <a:r>
              <a:rPr lang="sv-FI" sz="1400" dirty="0" err="1"/>
              <a:t>paksulehtinen</a:t>
            </a:r>
            <a:r>
              <a:rPr lang="sv-FI" sz="1400" dirty="0"/>
              <a:t> </a:t>
            </a:r>
            <a:r>
              <a:rPr lang="sv-FI" sz="1400" dirty="0" err="1"/>
              <a:t>kirja</a:t>
            </a:r>
            <a:r>
              <a:rPr lang="sv-FI" sz="1400" dirty="0"/>
              <a:t>, </a:t>
            </a:r>
            <a:r>
              <a:rPr lang="sv-FI" sz="1400" dirty="0" err="1"/>
              <a:t>jossa</a:t>
            </a:r>
            <a:r>
              <a:rPr lang="sv-FI" sz="1400" dirty="0"/>
              <a:t> </a:t>
            </a:r>
            <a:r>
              <a:rPr lang="sv-FI" sz="1400" dirty="0" err="1"/>
              <a:t>eri</a:t>
            </a:r>
            <a:r>
              <a:rPr lang="sv-FI" sz="1400" dirty="0"/>
              <a:t> </a:t>
            </a:r>
            <a:r>
              <a:rPr lang="sv-FI" sz="1400" dirty="0" err="1"/>
              <a:t>eläimet</a:t>
            </a:r>
            <a:r>
              <a:rPr lang="sv-FI" sz="1400" dirty="0"/>
              <a:t> </a:t>
            </a:r>
            <a:r>
              <a:rPr lang="sv-FI" sz="1400" dirty="0" err="1"/>
              <a:t>liikkuvat</a:t>
            </a:r>
            <a:r>
              <a:rPr lang="sv-FI" sz="1400" dirty="0"/>
              <a:t> </a:t>
            </a:r>
            <a:r>
              <a:rPr lang="sv-FI" sz="1400" dirty="0" err="1"/>
              <a:t>eri</a:t>
            </a:r>
            <a:r>
              <a:rPr lang="sv-FI" sz="1400" dirty="0"/>
              <a:t> </a:t>
            </a:r>
            <a:r>
              <a:rPr lang="sv-FI" sz="1400" dirty="0" err="1"/>
              <a:t>tavoin</a:t>
            </a:r>
            <a:r>
              <a:rPr lang="sv-FI" sz="1400" dirty="0"/>
              <a:t>. </a:t>
            </a:r>
            <a:r>
              <a:rPr lang="sv-FI" sz="1400" dirty="0" err="1"/>
              <a:t>Houkuttelee</a:t>
            </a:r>
            <a:r>
              <a:rPr lang="sv-FI" sz="1400" dirty="0"/>
              <a:t> </a:t>
            </a:r>
            <a:r>
              <a:rPr lang="sv-FI" sz="1400" dirty="0" err="1"/>
              <a:t>liikkumaan</a:t>
            </a:r>
            <a:r>
              <a:rPr lang="sv-FI" sz="1400" dirty="0"/>
              <a:t> kuten </a:t>
            </a:r>
            <a:r>
              <a:rPr lang="sv-FI" sz="1400" dirty="0" err="1"/>
              <a:t>kirjan</a:t>
            </a:r>
            <a:r>
              <a:rPr lang="sv-FI" sz="1400" dirty="0"/>
              <a:t> </a:t>
            </a:r>
            <a:r>
              <a:rPr lang="sv-FI" sz="1400" dirty="0" err="1"/>
              <a:t>eläimet</a:t>
            </a:r>
            <a:r>
              <a:rPr lang="sv-FI" sz="1400" dirty="0"/>
              <a:t>! N. 2 v. </a:t>
            </a:r>
            <a:r>
              <a:rPr lang="sv-FI" sz="1400" dirty="0" err="1"/>
              <a:t>Ylöspäin</a:t>
            </a:r>
            <a:r>
              <a:rPr lang="sv-FI" sz="1400" dirty="0"/>
              <a:t>.</a:t>
            </a:r>
          </a:p>
          <a:p>
            <a:r>
              <a:rPr lang="sv-FI" sz="1400" b="1" dirty="0"/>
              <a:t>Nina Pirhonen: Mio –</a:t>
            </a:r>
            <a:r>
              <a:rPr lang="sv-FI" sz="1400" b="1" dirty="0" err="1"/>
              <a:t>sarja</a:t>
            </a:r>
            <a:br>
              <a:rPr lang="sv-FI" sz="1400" dirty="0"/>
            </a:br>
            <a:r>
              <a:rPr lang="sv-FI" sz="1400" dirty="0" err="1"/>
              <a:t>Uusin</a:t>
            </a:r>
            <a:r>
              <a:rPr lang="sv-FI" sz="1400" dirty="0"/>
              <a:t> osa on ”</a:t>
            </a:r>
            <a:r>
              <a:rPr lang="sv-FI" sz="1400" dirty="0" err="1"/>
              <a:t>Mion</a:t>
            </a:r>
            <a:r>
              <a:rPr lang="sv-FI" sz="1400" dirty="0"/>
              <a:t> </a:t>
            </a:r>
            <a:r>
              <a:rPr lang="sv-FI" sz="1400" dirty="0" err="1"/>
              <a:t>ilot</a:t>
            </a:r>
            <a:r>
              <a:rPr lang="sv-FI" sz="1400" dirty="0"/>
              <a:t> ja </a:t>
            </a:r>
            <a:r>
              <a:rPr lang="sv-FI" sz="1400" dirty="0" err="1"/>
              <a:t>surut</a:t>
            </a:r>
            <a:r>
              <a:rPr lang="sv-FI" sz="1400" dirty="0"/>
              <a:t>”. </a:t>
            </a:r>
            <a:r>
              <a:rPr lang="sv-FI" sz="1400" dirty="0" err="1"/>
              <a:t>Hieman</a:t>
            </a:r>
            <a:r>
              <a:rPr lang="sv-FI" sz="1400" dirty="0"/>
              <a:t> </a:t>
            </a:r>
            <a:r>
              <a:rPr lang="sv-FI" sz="1400" dirty="0" err="1"/>
              <a:t>tukevammat</a:t>
            </a:r>
            <a:r>
              <a:rPr lang="sv-FI" sz="1400" dirty="0"/>
              <a:t> </a:t>
            </a:r>
            <a:r>
              <a:rPr lang="sv-FI" sz="1400" dirty="0" err="1"/>
              <a:t>paperisivut</a:t>
            </a:r>
            <a:r>
              <a:rPr lang="sv-FI" sz="1400" dirty="0"/>
              <a:t>, </a:t>
            </a:r>
            <a:r>
              <a:rPr lang="sv-FI" sz="1400" dirty="0" err="1"/>
              <a:t>vain</a:t>
            </a:r>
            <a:r>
              <a:rPr lang="sv-FI" sz="1400" dirty="0"/>
              <a:t> </a:t>
            </a:r>
            <a:r>
              <a:rPr lang="sv-FI" sz="1400" dirty="0" err="1"/>
              <a:t>vähän</a:t>
            </a:r>
            <a:r>
              <a:rPr lang="sv-FI" sz="1400" dirty="0"/>
              <a:t> </a:t>
            </a:r>
            <a:r>
              <a:rPr lang="sv-FI" sz="1400" dirty="0" err="1"/>
              <a:t>tekstiä</a:t>
            </a:r>
            <a:r>
              <a:rPr lang="sv-FI" sz="1400" dirty="0"/>
              <a:t>. </a:t>
            </a:r>
            <a:r>
              <a:rPr lang="sv-FI" sz="1400" dirty="0" err="1"/>
              <a:t>Sopii</a:t>
            </a:r>
            <a:r>
              <a:rPr lang="sv-FI" sz="1400" dirty="0"/>
              <a:t> n. 1,5 – 3 v. </a:t>
            </a:r>
          </a:p>
          <a:p>
            <a:r>
              <a:rPr lang="sv-FI" sz="1400" b="1" dirty="0"/>
              <a:t>Elin Hägg: </a:t>
            </a:r>
            <a:r>
              <a:rPr lang="sv-FI" sz="1400" b="1" dirty="0" err="1"/>
              <a:t>Tellun</a:t>
            </a:r>
            <a:r>
              <a:rPr lang="sv-FI" sz="1400" b="1" dirty="0"/>
              <a:t> </a:t>
            </a:r>
            <a:r>
              <a:rPr lang="sv-FI" sz="1400" b="1" dirty="0" err="1"/>
              <a:t>korjaamo</a:t>
            </a:r>
            <a:r>
              <a:rPr lang="sv-FI" sz="1400" b="1" dirty="0"/>
              <a:t> / Pollys verkstad –</a:t>
            </a:r>
            <a:r>
              <a:rPr lang="sv-FI" sz="1400" b="1" dirty="0" err="1"/>
              <a:t>sarja</a:t>
            </a:r>
            <a:br>
              <a:rPr lang="sv-FI" sz="1400" dirty="0"/>
            </a:br>
            <a:r>
              <a:rPr lang="sv-FI" sz="1400" dirty="0" err="1"/>
              <a:t>Koneista</a:t>
            </a:r>
            <a:r>
              <a:rPr lang="sv-FI" sz="1400" dirty="0"/>
              <a:t> </a:t>
            </a:r>
            <a:r>
              <a:rPr lang="sv-FI" sz="1400" dirty="0" err="1"/>
              <a:t>kiinnostuneille</a:t>
            </a:r>
            <a:r>
              <a:rPr lang="sv-FI" sz="1400" dirty="0"/>
              <a:t> </a:t>
            </a:r>
            <a:r>
              <a:rPr lang="sv-FI" sz="1400" dirty="0" err="1"/>
              <a:t>uusi</a:t>
            </a:r>
            <a:r>
              <a:rPr lang="sv-FI" sz="1400" dirty="0"/>
              <a:t> kiva </a:t>
            </a:r>
            <a:r>
              <a:rPr lang="sv-FI" sz="1400" dirty="0" err="1"/>
              <a:t>sarja</a:t>
            </a:r>
            <a:r>
              <a:rPr lang="sv-FI" sz="1400" dirty="0"/>
              <a:t>! N. 2 – 5 v. </a:t>
            </a:r>
            <a:r>
              <a:rPr lang="sv-FI" sz="1400" dirty="0" err="1"/>
              <a:t>Tellu</a:t>
            </a:r>
            <a:r>
              <a:rPr lang="sv-FI" sz="1400" dirty="0"/>
              <a:t> </a:t>
            </a:r>
            <a:r>
              <a:rPr lang="sv-FI" sz="1400" dirty="0" err="1"/>
              <a:t>korja</a:t>
            </a:r>
            <a:r>
              <a:rPr lang="sv-FI" sz="1400" dirty="0"/>
              <a:t> </a:t>
            </a:r>
            <a:r>
              <a:rPr lang="sv-FI" sz="1400" dirty="0" err="1"/>
              <a:t>risoja</a:t>
            </a:r>
            <a:r>
              <a:rPr lang="sv-FI" sz="1400" dirty="0"/>
              <a:t> </a:t>
            </a:r>
            <a:r>
              <a:rPr lang="sv-FI" sz="1400" dirty="0" err="1"/>
              <a:t>leikkikoneita</a:t>
            </a:r>
            <a:r>
              <a:rPr lang="sv-FI" sz="1400" dirty="0"/>
              <a:t>, </a:t>
            </a:r>
            <a:r>
              <a:rPr lang="sv-FI" sz="1400" dirty="0" err="1"/>
              <a:t>jotka</a:t>
            </a:r>
            <a:r>
              <a:rPr lang="sv-FI" sz="1400" dirty="0"/>
              <a:t> </a:t>
            </a:r>
            <a:r>
              <a:rPr lang="sv-FI" sz="1400" dirty="0" err="1"/>
              <a:t>muuttuvat</a:t>
            </a:r>
            <a:r>
              <a:rPr lang="sv-FI" sz="1400" dirty="0"/>
              <a:t> </a:t>
            </a:r>
            <a:r>
              <a:rPr lang="sv-FI" sz="1400" dirty="0" err="1"/>
              <a:t>korjaamossa</a:t>
            </a:r>
            <a:r>
              <a:rPr lang="sv-FI" sz="1400" dirty="0"/>
              <a:t> </a:t>
            </a:r>
            <a:r>
              <a:rPr lang="sv-FI" sz="1400" dirty="0" err="1"/>
              <a:t>oikean</a:t>
            </a:r>
            <a:r>
              <a:rPr lang="sv-FI" sz="1400" dirty="0"/>
              <a:t> </a:t>
            </a:r>
            <a:r>
              <a:rPr lang="sv-FI" sz="1400" dirty="0" err="1"/>
              <a:t>kokoisiksi</a:t>
            </a:r>
            <a:r>
              <a:rPr lang="sv-FI" sz="1400" dirty="0"/>
              <a:t>. </a:t>
            </a:r>
          </a:p>
          <a:p>
            <a:r>
              <a:rPr lang="sv-FI" sz="1400" b="1" dirty="0" err="1"/>
              <a:t>Mimi</a:t>
            </a:r>
            <a:r>
              <a:rPr lang="sv-FI" sz="1400" b="1" dirty="0"/>
              <a:t> Åkesson &amp; Linda </a:t>
            </a:r>
            <a:r>
              <a:rPr lang="sv-FI" sz="1400" b="1" dirty="0" err="1"/>
              <a:t>Bondenstam</a:t>
            </a:r>
            <a:r>
              <a:rPr lang="sv-FI" sz="1400" b="1" dirty="0"/>
              <a:t>: </a:t>
            </a:r>
            <a:r>
              <a:rPr lang="sv-FI" sz="1400" b="1" dirty="0" err="1"/>
              <a:t>Tule</a:t>
            </a:r>
            <a:r>
              <a:rPr lang="sv-FI" sz="1400" b="1" dirty="0"/>
              <a:t> </a:t>
            </a:r>
            <a:r>
              <a:rPr lang="sv-FI" sz="1400" b="1" dirty="0" err="1"/>
              <a:t>tuuli</a:t>
            </a:r>
            <a:r>
              <a:rPr lang="sv-FI" sz="1400" b="1" dirty="0"/>
              <a:t>! / Kom vinden!</a:t>
            </a:r>
            <a:br>
              <a:rPr lang="sv-FI" sz="1400" b="1" dirty="0"/>
            </a:br>
            <a:r>
              <a:rPr lang="sv-FI" sz="1400" dirty="0" err="1"/>
              <a:t>Kirja</a:t>
            </a:r>
            <a:r>
              <a:rPr lang="sv-FI" sz="1400" dirty="0"/>
              <a:t>, </a:t>
            </a:r>
            <a:r>
              <a:rPr lang="sv-FI" sz="1400" dirty="0" err="1"/>
              <a:t>jossa</a:t>
            </a:r>
            <a:r>
              <a:rPr lang="sv-FI" sz="1400" dirty="0"/>
              <a:t> </a:t>
            </a:r>
            <a:r>
              <a:rPr lang="sv-FI" sz="1400" dirty="0" err="1"/>
              <a:t>hyvin</a:t>
            </a:r>
            <a:r>
              <a:rPr lang="sv-FI" sz="1400" dirty="0"/>
              <a:t> </a:t>
            </a:r>
            <a:r>
              <a:rPr lang="sv-FI" sz="1400" dirty="0" err="1"/>
              <a:t>vähän</a:t>
            </a:r>
            <a:r>
              <a:rPr lang="sv-FI" sz="1400" dirty="0"/>
              <a:t> </a:t>
            </a:r>
            <a:r>
              <a:rPr lang="sv-FI" sz="1400" dirty="0" err="1"/>
              <a:t>tekstiä</a:t>
            </a:r>
            <a:r>
              <a:rPr lang="sv-FI" sz="1400" dirty="0"/>
              <a:t>. </a:t>
            </a:r>
            <a:r>
              <a:rPr lang="sv-FI" sz="1400" dirty="0" err="1"/>
              <a:t>Tarinassa</a:t>
            </a:r>
            <a:r>
              <a:rPr lang="sv-FI" sz="1400" dirty="0"/>
              <a:t> </a:t>
            </a:r>
            <a:r>
              <a:rPr lang="sv-FI" sz="1400" dirty="0" err="1"/>
              <a:t>ilmapallo</a:t>
            </a:r>
            <a:r>
              <a:rPr lang="sv-FI" sz="1400" dirty="0"/>
              <a:t> </a:t>
            </a:r>
            <a:r>
              <a:rPr lang="sv-FI" sz="1400" dirty="0" err="1"/>
              <a:t>karkaa</a:t>
            </a:r>
            <a:r>
              <a:rPr lang="sv-FI" sz="1400" dirty="0"/>
              <a:t> </a:t>
            </a:r>
            <a:r>
              <a:rPr lang="sv-FI" sz="1400" dirty="0" err="1"/>
              <a:t>juhlissa</a:t>
            </a:r>
            <a:r>
              <a:rPr lang="sv-FI" sz="1400" dirty="0"/>
              <a:t> ja </a:t>
            </a:r>
            <a:r>
              <a:rPr lang="sv-FI" sz="1400" dirty="0" err="1"/>
              <a:t>seurataan</a:t>
            </a:r>
            <a:r>
              <a:rPr lang="sv-FI" sz="1400" dirty="0"/>
              <a:t>, minne </a:t>
            </a:r>
            <a:r>
              <a:rPr lang="sv-FI" sz="1400" dirty="0" err="1"/>
              <a:t>tuuli</a:t>
            </a:r>
            <a:r>
              <a:rPr lang="sv-FI" sz="1400" dirty="0"/>
              <a:t> sen </a:t>
            </a:r>
            <a:r>
              <a:rPr lang="sv-FI" sz="1400" dirty="0" err="1"/>
              <a:t>kuljettaa</a:t>
            </a:r>
            <a:r>
              <a:rPr lang="sv-FI" sz="1400" dirty="0"/>
              <a:t>. </a:t>
            </a:r>
            <a:r>
              <a:rPr lang="sv-FI" sz="1400" dirty="0" err="1"/>
              <a:t>Houkuttelee</a:t>
            </a:r>
            <a:r>
              <a:rPr lang="sv-FI" sz="1400" dirty="0"/>
              <a:t> </a:t>
            </a:r>
            <a:r>
              <a:rPr lang="sv-FI" sz="1400" dirty="0" err="1"/>
              <a:t>keskustelemaan</a:t>
            </a:r>
            <a:r>
              <a:rPr lang="sv-FI" sz="1400" dirty="0"/>
              <a:t> </a:t>
            </a:r>
            <a:r>
              <a:rPr lang="sv-FI" sz="1400" dirty="0" err="1"/>
              <a:t>lapsen</a:t>
            </a:r>
            <a:r>
              <a:rPr lang="sv-FI" sz="1400" dirty="0"/>
              <a:t> </a:t>
            </a:r>
            <a:r>
              <a:rPr lang="sv-FI" sz="1400" dirty="0" err="1"/>
              <a:t>kanssa</a:t>
            </a:r>
            <a:r>
              <a:rPr lang="sv-FI" sz="1400" dirty="0"/>
              <a:t>! N. 3 – 6 v.</a:t>
            </a:r>
          </a:p>
          <a:p>
            <a:r>
              <a:rPr lang="sv-FI" sz="1400" b="1" dirty="0"/>
              <a:t>Ted Forsström &amp; Åsa </a:t>
            </a:r>
            <a:r>
              <a:rPr lang="sv-FI" sz="1400" b="1" dirty="0" err="1"/>
              <a:t>Lucander</a:t>
            </a:r>
            <a:r>
              <a:rPr lang="sv-FI" sz="1400" b="1" dirty="0"/>
              <a:t>: </a:t>
            </a:r>
            <a:r>
              <a:rPr lang="sv-FI" sz="1400" b="1" dirty="0" err="1"/>
              <a:t>Sapuskaa</a:t>
            </a:r>
            <a:r>
              <a:rPr lang="sv-FI" sz="1400" b="1" dirty="0"/>
              <a:t> </a:t>
            </a:r>
            <a:r>
              <a:rPr lang="sv-FI" sz="1400" b="1" dirty="0" err="1"/>
              <a:t>Sulolle</a:t>
            </a:r>
            <a:r>
              <a:rPr lang="sv-FI" sz="1400" b="1" dirty="0"/>
              <a:t>! / </a:t>
            </a:r>
            <a:r>
              <a:rPr lang="sv-FI" sz="1400" b="1" dirty="0" err="1"/>
              <a:t>Stivens</a:t>
            </a:r>
            <a:r>
              <a:rPr lang="sv-FI" sz="1400" b="1" dirty="0"/>
              <a:t> fat är utan mat</a:t>
            </a:r>
            <a:br>
              <a:rPr lang="sv-FI" sz="1400" b="1" dirty="0"/>
            </a:br>
            <a:r>
              <a:rPr lang="sv-FI" sz="1400" dirty="0" err="1"/>
              <a:t>Voitti</a:t>
            </a:r>
            <a:r>
              <a:rPr lang="sv-FI" sz="1400" dirty="0"/>
              <a:t> Runeberg Junior-</a:t>
            </a:r>
            <a:r>
              <a:rPr lang="sv-FI" sz="1400" dirty="0" err="1"/>
              <a:t>palkinnon</a:t>
            </a:r>
            <a:r>
              <a:rPr lang="sv-FI" sz="1400" dirty="0"/>
              <a:t> (</a:t>
            </a:r>
            <a:r>
              <a:rPr lang="sv-FI" sz="1400" dirty="0" err="1"/>
              <a:t>jonka</a:t>
            </a:r>
            <a:r>
              <a:rPr lang="sv-FI" sz="1400" dirty="0"/>
              <a:t> </a:t>
            </a:r>
            <a:r>
              <a:rPr lang="sv-FI" sz="1400" dirty="0" err="1"/>
              <a:t>lapset</a:t>
            </a:r>
            <a:r>
              <a:rPr lang="sv-FI" sz="1400" dirty="0"/>
              <a:t> </a:t>
            </a:r>
            <a:r>
              <a:rPr lang="sv-FI" sz="1400" dirty="0" err="1"/>
              <a:t>saavat</a:t>
            </a:r>
            <a:r>
              <a:rPr lang="sv-FI" sz="1400" dirty="0"/>
              <a:t> </a:t>
            </a:r>
            <a:r>
              <a:rPr lang="sv-FI" sz="1400" dirty="0" err="1"/>
              <a:t>äänestää</a:t>
            </a:r>
            <a:r>
              <a:rPr lang="sv-FI" sz="1400" dirty="0"/>
              <a:t>). </a:t>
            </a:r>
            <a:r>
              <a:rPr lang="sv-FI" sz="1400" dirty="0" err="1"/>
              <a:t>Humoristinen</a:t>
            </a:r>
            <a:r>
              <a:rPr lang="sv-FI" sz="1400" dirty="0"/>
              <a:t> </a:t>
            </a:r>
            <a:r>
              <a:rPr lang="sv-FI" sz="1400" dirty="0" err="1"/>
              <a:t>kirja</a:t>
            </a:r>
            <a:r>
              <a:rPr lang="sv-FI" sz="1400" dirty="0"/>
              <a:t> </a:t>
            </a:r>
            <a:r>
              <a:rPr lang="sv-FI" sz="1400" dirty="0" err="1"/>
              <a:t>kissasta</a:t>
            </a:r>
            <a:r>
              <a:rPr lang="sv-FI" sz="1400" dirty="0"/>
              <a:t>, </a:t>
            </a:r>
            <a:r>
              <a:rPr lang="sv-FI" sz="1400" dirty="0" err="1"/>
              <a:t>joka</a:t>
            </a:r>
            <a:r>
              <a:rPr lang="sv-FI" sz="1400" dirty="0"/>
              <a:t> </a:t>
            </a:r>
            <a:r>
              <a:rPr lang="sv-FI" sz="1400" dirty="0" err="1"/>
              <a:t>onnistuu</a:t>
            </a:r>
            <a:r>
              <a:rPr lang="sv-FI" sz="1400" dirty="0"/>
              <a:t> </a:t>
            </a:r>
            <a:r>
              <a:rPr lang="sv-FI" sz="1400" dirty="0" err="1"/>
              <a:t>saamaan</a:t>
            </a:r>
            <a:r>
              <a:rPr lang="sv-FI" sz="1400" dirty="0"/>
              <a:t> </a:t>
            </a:r>
            <a:r>
              <a:rPr lang="sv-FI" sz="1400" dirty="0" err="1"/>
              <a:t>jokaisen</a:t>
            </a:r>
            <a:r>
              <a:rPr lang="sv-FI" sz="1400" dirty="0"/>
              <a:t> </a:t>
            </a:r>
            <a:r>
              <a:rPr lang="sv-FI" sz="1400" dirty="0" err="1"/>
              <a:t>perheenjäsenen</a:t>
            </a:r>
            <a:r>
              <a:rPr lang="sv-FI" sz="1400" dirty="0"/>
              <a:t> </a:t>
            </a:r>
            <a:r>
              <a:rPr lang="sv-FI" sz="1400" dirty="0" err="1"/>
              <a:t>ruokkimaan</a:t>
            </a:r>
            <a:r>
              <a:rPr lang="sv-FI" sz="1400" dirty="0"/>
              <a:t> sen </a:t>
            </a:r>
            <a:r>
              <a:rPr lang="sv-FI" sz="1400" dirty="0" err="1"/>
              <a:t>vuorotellen</a:t>
            </a:r>
            <a:r>
              <a:rPr lang="sv-FI" sz="1400" dirty="0"/>
              <a:t> </a:t>
            </a:r>
            <a:r>
              <a:rPr lang="sv-FI" sz="1400" dirty="0" err="1"/>
              <a:t>tietämättä</a:t>
            </a:r>
            <a:r>
              <a:rPr lang="sv-FI" sz="1400" dirty="0"/>
              <a:t> </a:t>
            </a:r>
            <a:r>
              <a:rPr lang="sv-FI" sz="1400" dirty="0" err="1"/>
              <a:t>toisistaan</a:t>
            </a:r>
            <a:r>
              <a:rPr lang="sv-FI" sz="1400" dirty="0"/>
              <a:t>. </a:t>
            </a:r>
            <a:r>
              <a:rPr lang="sv-FI" sz="1400" dirty="0" err="1"/>
              <a:t>Sopii</a:t>
            </a:r>
            <a:r>
              <a:rPr lang="sv-FI" sz="1400" dirty="0"/>
              <a:t> n. 4 v. </a:t>
            </a:r>
            <a:r>
              <a:rPr lang="sv-FI" sz="1400" dirty="0" err="1"/>
              <a:t>ylöspäin</a:t>
            </a:r>
            <a:r>
              <a:rPr lang="sv-FI" sz="1400" dirty="0"/>
              <a:t>. </a:t>
            </a:r>
            <a:br>
              <a:rPr lang="sv-FI" sz="1400" dirty="0"/>
            </a:br>
            <a:endParaRPr lang="sv-FI" sz="1400" dirty="0"/>
          </a:p>
          <a:p>
            <a:endParaRPr lang="sv-FI" sz="1400" dirty="0"/>
          </a:p>
          <a:p>
            <a:endParaRPr lang="sv-FI" sz="1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8FA3237-DD6E-19B3-E7C2-E8C171134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45A-2FC5-4F66-84B7-B6ADD88502F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878867"/>
      </p:ext>
    </p:extLst>
  </p:cSld>
  <p:clrMapOvr>
    <a:masterClrMapping/>
  </p:clrMapOvr>
</p:sld>
</file>

<file path=ppt/theme/theme1.xml><?xml version="1.0" encoding="utf-8"?>
<a:theme xmlns:a="http://schemas.openxmlformats.org/drawingml/2006/main" name="Perustyyli aalto">
  <a:themeElements>
    <a:clrScheme name="Lohja">
      <a:dk1>
        <a:srgbClr val="232E6D"/>
      </a:dk1>
      <a:lt1>
        <a:sysClr val="window" lastClr="FFFFFF"/>
      </a:lt1>
      <a:dk2>
        <a:srgbClr val="232E6D"/>
      </a:dk2>
      <a:lt2>
        <a:srgbClr val="D0ECF4"/>
      </a:lt2>
      <a:accent1>
        <a:srgbClr val="74C8DF"/>
      </a:accent1>
      <a:accent2>
        <a:srgbClr val="88BE3F"/>
      </a:accent2>
      <a:accent3>
        <a:srgbClr val="FF69B4"/>
      </a:accent3>
      <a:accent4>
        <a:srgbClr val="FBC679"/>
      </a:accent4>
      <a:accent5>
        <a:srgbClr val="FBEED7"/>
      </a:accent5>
      <a:accent6>
        <a:srgbClr val="0E2841"/>
      </a:accent6>
      <a:hlink>
        <a:srgbClr val="0E2841"/>
      </a:hlink>
      <a:folHlink>
        <a:srgbClr val="0E284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oulusihteeri perehdytys" id="{5C92A1C8-E768-40D4-A7D5-9EFF15245A69}" vid="{E7A8D3D3-1071-4C91-8719-CBCFD46419CB}"/>
    </a:ext>
  </a:extLst>
</a:theme>
</file>

<file path=ppt/theme/theme2.xml><?xml version="1.0" encoding="utf-8"?>
<a:theme xmlns:a="http://schemas.openxmlformats.org/drawingml/2006/main" name="Perustyyli siluetti">
  <a:themeElements>
    <a:clrScheme name="Lohja">
      <a:dk1>
        <a:srgbClr val="232E6D"/>
      </a:dk1>
      <a:lt1>
        <a:sysClr val="window" lastClr="FFFFFF"/>
      </a:lt1>
      <a:dk2>
        <a:srgbClr val="232E6D"/>
      </a:dk2>
      <a:lt2>
        <a:srgbClr val="D0ECF4"/>
      </a:lt2>
      <a:accent1>
        <a:srgbClr val="74C8DF"/>
      </a:accent1>
      <a:accent2>
        <a:srgbClr val="88BE3F"/>
      </a:accent2>
      <a:accent3>
        <a:srgbClr val="FF69B4"/>
      </a:accent3>
      <a:accent4>
        <a:srgbClr val="FBC679"/>
      </a:accent4>
      <a:accent5>
        <a:srgbClr val="FBEED7"/>
      </a:accent5>
      <a:accent6>
        <a:srgbClr val="0E2841"/>
      </a:accent6>
      <a:hlink>
        <a:srgbClr val="0E2841"/>
      </a:hlink>
      <a:folHlink>
        <a:srgbClr val="0E284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oulusihteeri perehdytys" id="{5C92A1C8-E768-40D4-A7D5-9EFF15245A69}" vid="{52AB73E5-F47E-41C6-B0A7-0F8245A0EF80}"/>
    </a:ext>
  </a:extLst>
</a:theme>
</file>

<file path=ppt/theme/theme3.xml><?xml version="1.0" encoding="utf-8"?>
<a:theme xmlns:a="http://schemas.openxmlformats.org/drawingml/2006/main" name="Basic Style Aalto">
  <a:themeElements>
    <a:clrScheme name="Lohja Colors">
      <a:dk1>
        <a:srgbClr val="232E6D"/>
      </a:dk1>
      <a:lt1>
        <a:sysClr val="window" lastClr="FFFFFF"/>
      </a:lt1>
      <a:dk2>
        <a:srgbClr val="232E6D"/>
      </a:dk2>
      <a:lt2>
        <a:srgbClr val="D0ECF4"/>
      </a:lt2>
      <a:accent1>
        <a:srgbClr val="74C8DF"/>
      </a:accent1>
      <a:accent2>
        <a:srgbClr val="88BE3F"/>
      </a:accent2>
      <a:accent3>
        <a:srgbClr val="FF69B4"/>
      </a:accent3>
      <a:accent4>
        <a:srgbClr val="FBC679"/>
      </a:accent4>
      <a:accent5>
        <a:srgbClr val="FBEED7"/>
      </a:accent5>
      <a:accent6>
        <a:srgbClr val="0E2841"/>
      </a:accent6>
      <a:hlink>
        <a:srgbClr val="0E2841"/>
      </a:hlink>
      <a:folHlink>
        <a:srgbClr val="0E2841"/>
      </a:folHlink>
    </a:clrScheme>
    <a:fontScheme name="Aptos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ohja_presentation2024_EN.pptx" id="{69D4D16A-6A2D-4D1A-8D7C-84127661B447}" vid="{65005C5B-C222-406B-8C50-4CC5E80E3432}"/>
    </a:ext>
  </a:extLst>
</a:theme>
</file>

<file path=ppt/theme/theme4.xml><?xml version="1.0" encoding="utf-8"?>
<a:theme xmlns:a="http://schemas.openxmlformats.org/drawingml/2006/main" name="Basic Style Siluetti">
  <a:themeElements>
    <a:clrScheme name="Lohja Colors">
      <a:dk1>
        <a:srgbClr val="232E6D"/>
      </a:dk1>
      <a:lt1>
        <a:sysClr val="window" lastClr="FFFFFF"/>
      </a:lt1>
      <a:dk2>
        <a:srgbClr val="232E6D"/>
      </a:dk2>
      <a:lt2>
        <a:srgbClr val="D0ECF4"/>
      </a:lt2>
      <a:accent1>
        <a:srgbClr val="74C8DF"/>
      </a:accent1>
      <a:accent2>
        <a:srgbClr val="88BE3F"/>
      </a:accent2>
      <a:accent3>
        <a:srgbClr val="FF69B4"/>
      </a:accent3>
      <a:accent4>
        <a:srgbClr val="FBC679"/>
      </a:accent4>
      <a:accent5>
        <a:srgbClr val="FBEED7"/>
      </a:accent5>
      <a:accent6>
        <a:srgbClr val="0E2841"/>
      </a:accent6>
      <a:hlink>
        <a:srgbClr val="0E2841"/>
      </a:hlink>
      <a:folHlink>
        <a:srgbClr val="0E2841"/>
      </a:folHlink>
    </a:clrScheme>
    <a:fontScheme name="Aptos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ohja_presentation2024_EN.pptx" id="{69D4D16A-6A2D-4D1A-8D7C-84127661B447}" vid="{ABC38E54-81D3-45A8-B598-AF0150148969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Lohjan kaupunki esityspohja</Template>
  <TotalTime>143</TotalTime>
  <Words>626</Words>
  <Application>Microsoft Office PowerPoint</Application>
  <PresentationFormat>Laajakuva</PresentationFormat>
  <Paragraphs>60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Aptos ExtraBold</vt:lpstr>
      <vt:lpstr>Arial</vt:lpstr>
      <vt:lpstr>Courier New</vt:lpstr>
      <vt:lpstr>Perustyyli aalto</vt:lpstr>
      <vt:lpstr>Perustyyli siluetti</vt:lpstr>
      <vt:lpstr>Basic Style Aalto</vt:lpstr>
      <vt:lpstr>Basic Style Siluetti</vt:lpstr>
      <vt:lpstr>PowerPoint-esitys</vt:lpstr>
      <vt:lpstr>Koko Lohja lukee -viikko  - miten meni?</vt:lpstr>
      <vt:lpstr>Kirjasto tiedottaa</vt:lpstr>
      <vt:lpstr>Kesälukukampanjat</vt:lpstr>
      <vt:lpstr>Kesälukukampanjat</vt:lpstr>
      <vt:lpstr>Kirjavinkkejä</vt:lpstr>
    </vt:vector>
  </TitlesOfParts>
  <Company>Lohjan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Aremaa Melina</dc:creator>
  <cp:lastModifiedBy>Aremaa Melina</cp:lastModifiedBy>
  <cp:revision>9</cp:revision>
  <dcterms:created xsi:type="dcterms:W3CDTF">2026-06-03T06:31:47Z</dcterms:created>
  <dcterms:modified xsi:type="dcterms:W3CDTF">2026-06-03T12:27:59Z</dcterms:modified>
</cp:coreProperties>
</file>